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56" r:id="rId2"/>
    <p:sldMasterId id="2147483774" r:id="rId3"/>
    <p:sldMasterId id="2147483787" r:id="rId4"/>
    <p:sldMasterId id="2147483802" r:id="rId5"/>
    <p:sldMasterId id="2147483814" r:id="rId6"/>
    <p:sldMasterId id="2147483826" r:id="rId7"/>
    <p:sldMasterId id="2147483839" r:id="rId8"/>
  </p:sldMasterIdLst>
  <p:notesMasterIdLst>
    <p:notesMasterId r:id="rId43"/>
  </p:notesMasterIdLst>
  <p:sldIdLst>
    <p:sldId id="360" r:id="rId9"/>
    <p:sldId id="474" r:id="rId10"/>
    <p:sldId id="554" r:id="rId11"/>
    <p:sldId id="555" r:id="rId12"/>
    <p:sldId id="261" r:id="rId13"/>
    <p:sldId id="262" r:id="rId14"/>
    <p:sldId id="263" r:id="rId15"/>
    <p:sldId id="340" r:id="rId16"/>
    <p:sldId id="2007577172" r:id="rId17"/>
    <p:sldId id="2007577177" r:id="rId18"/>
    <p:sldId id="2007577204" r:id="rId19"/>
    <p:sldId id="2007577227" r:id="rId20"/>
    <p:sldId id="2007577212" r:id="rId21"/>
    <p:sldId id="2007577228" r:id="rId22"/>
    <p:sldId id="2007577229" r:id="rId23"/>
    <p:sldId id="2007577230" r:id="rId24"/>
    <p:sldId id="2007577180" r:id="rId25"/>
    <p:sldId id="2007577231" r:id="rId26"/>
    <p:sldId id="2007577208" r:id="rId27"/>
    <p:sldId id="2007577209" r:id="rId28"/>
    <p:sldId id="2007577218" r:id="rId29"/>
    <p:sldId id="2007577219" r:id="rId30"/>
    <p:sldId id="2007577232" r:id="rId31"/>
    <p:sldId id="2007577216" r:id="rId32"/>
    <p:sldId id="2007577233" r:id="rId33"/>
    <p:sldId id="2007577217" r:id="rId34"/>
    <p:sldId id="2007577148" r:id="rId35"/>
    <p:sldId id="2007577185" r:id="rId36"/>
    <p:sldId id="397" r:id="rId37"/>
    <p:sldId id="2007577235" r:id="rId38"/>
    <p:sldId id="2007577189" r:id="rId39"/>
    <p:sldId id="304" r:id="rId40"/>
    <p:sldId id="2007577156" r:id="rId41"/>
    <p:sldId id="200757722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760" autoAdjust="0"/>
  </p:normalViewPr>
  <p:slideViewPr>
    <p:cSldViewPr snapToGrid="0">
      <p:cViewPr varScale="1">
        <p:scale>
          <a:sx n="71" d="100"/>
          <a:sy n="71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08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133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3542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26/2/2024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45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8757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7573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5743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495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26/2/2024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0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8728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7932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96113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9963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836612"/>
            <a:ext cx="998577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5" y="6021388"/>
            <a:ext cx="1800225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3242218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67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83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02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44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4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80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9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64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18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153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257539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6" y="423058"/>
            <a:ext cx="198086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3"/>
            <a:ext cx="897675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8" y="6557733"/>
            <a:ext cx="8605580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1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6679959" y="6596393"/>
            <a:ext cx="3072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8200618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3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39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62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00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99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04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24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27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7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9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556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690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478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370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410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1607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2107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3782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249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14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2810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2" y="258928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7" y="1774827"/>
            <a:ext cx="8582415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1" y="341098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64824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1020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698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9781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8608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7861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2303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27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86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2499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2679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8373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0695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040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335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935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107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573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4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064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23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138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487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6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4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8B42BE-97E8-4C84-9448-6C66074E82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CBBD4-9D76-4435-9E9D-B2CE6C67E342}"/>
              </a:ext>
            </a:extLst>
          </p:cNvPr>
          <p:cNvSpPr txBox="1"/>
          <p:nvPr userDrawn="1"/>
        </p:nvSpPr>
        <p:spPr>
          <a:xfrm>
            <a:off x="7021606" y="21046"/>
            <a:ext cx="245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471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D6942-78F1-4833-B23C-685E464AEFE1}"/>
              </a:ext>
            </a:extLst>
          </p:cNvPr>
          <p:cNvSpPr txBox="1"/>
          <p:nvPr userDrawn="1"/>
        </p:nvSpPr>
        <p:spPr>
          <a:xfrm>
            <a:off x="7021606" y="21046"/>
            <a:ext cx="245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7109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51024-B896-4A7D-A0D2-89840E4A3EAF}"/>
              </a:ext>
            </a:extLst>
          </p:cNvPr>
          <p:cNvSpPr txBox="1"/>
          <p:nvPr userDrawn="1"/>
        </p:nvSpPr>
        <p:spPr>
          <a:xfrm>
            <a:off x="7021606" y="21046"/>
            <a:ext cx="245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8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51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5ECEE-9320-4BE9-B5E2-5DC15197BD33}"/>
              </a:ext>
            </a:extLst>
          </p:cNvPr>
          <p:cNvSpPr txBox="1"/>
          <p:nvPr userDrawn="1"/>
        </p:nvSpPr>
        <p:spPr>
          <a:xfrm>
            <a:off x="6751243" y="6623864"/>
            <a:ext cx="245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6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7" descr="100+ Hình nền Slide đẹp 2020">
            <a:extLst>
              <a:ext uri="{FF2B5EF4-FFF2-40B4-BE49-F238E27FC236}">
                <a16:creationId xmlns:a16="http://schemas.microsoft.com/office/drawing/2014/main" id="{CD4242B6-ED2E-4463-AFA8-E2EA1536DD2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6799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3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Relationship Id="rId5" Type="http://schemas.microsoft.com/office/2007/relationships/hdphoto" Target="../media/hdphoto4.wdp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0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26.png"/><Relationship Id="rId21" Type="http://schemas.openxmlformats.org/officeDocument/2006/relationships/slide" Target="slide7.xml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png"/><Relationship Id="rId15" Type="http://schemas.openxmlformats.org/officeDocument/2006/relationships/image" Target="../media/image37.jpg"/><Relationship Id="rId23" Type="http://schemas.openxmlformats.org/officeDocument/2006/relationships/slide" Target="slide8.xml"/><Relationship Id="rId10" Type="http://schemas.openxmlformats.org/officeDocument/2006/relationships/image" Target="../media/image33.gif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2.gif"/><Relationship Id="rId14" Type="http://schemas.openxmlformats.org/officeDocument/2006/relationships/image" Target="../media/image36.png"/><Relationship Id="rId22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Google Shape;88;p1"/>
          <p:cNvSpPr txBox="1"/>
          <p:nvPr/>
        </p:nvSpPr>
        <p:spPr>
          <a:xfrm>
            <a:off x="878848" y="801961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359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106186" y="262747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2884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921343" y="1535234"/>
            <a:ext cx="721028" cy="45493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52291" y="1231923"/>
            <a:ext cx="6491709" cy="1172435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2935609" y="3124590"/>
            <a:ext cx="718154" cy="51191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3653763" y="2637746"/>
            <a:ext cx="5490237" cy="1746709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510211" y="5328137"/>
            <a:ext cx="685028" cy="386864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572000" y="5189103"/>
            <a:ext cx="4572000" cy="902415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39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0CE4A-E52F-41E1-B47C-79B62A237A18}"/>
              </a:ext>
            </a:extLst>
          </p:cNvPr>
          <p:cNvSpPr txBox="1"/>
          <p:nvPr/>
        </p:nvSpPr>
        <p:spPr>
          <a:xfrm>
            <a:off x="162261" y="696567"/>
            <a:ext cx="89548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vắn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- Ừ,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19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5AC8-4E2B-4A09-8FFE-EFAA9E7FE6AE}"/>
              </a:ext>
            </a:extLst>
          </p:cNvPr>
          <p:cNvSpPr txBox="1"/>
          <p:nvPr/>
        </p:nvSpPr>
        <p:spPr>
          <a:xfrm>
            <a:off x="3190461" y="336798"/>
            <a:ext cx="34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</p:spTree>
    <p:extLst>
      <p:ext uri="{BB962C8B-B14F-4D97-AF65-F5344CB8AC3E}">
        <p14:creationId xmlns:p14="http://schemas.microsoft.com/office/powerpoint/2010/main" val="28535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0CE4A-E52F-41E1-B47C-79B62A237A18}"/>
              </a:ext>
            </a:extLst>
          </p:cNvPr>
          <p:cNvSpPr txBox="1"/>
          <p:nvPr/>
        </p:nvSpPr>
        <p:spPr>
          <a:xfrm>
            <a:off x="162261" y="696567"/>
            <a:ext cx="89548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vắn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Ừ,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19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5AC8-4E2B-4A09-8FFE-EFAA9E7FE6AE}"/>
              </a:ext>
            </a:extLst>
          </p:cNvPr>
          <p:cNvSpPr txBox="1"/>
          <p:nvPr/>
        </p:nvSpPr>
        <p:spPr>
          <a:xfrm>
            <a:off x="3190461" y="336798"/>
            <a:ext cx="34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C67DFD-2DA8-4619-9D2A-A5A2A03B80F9}"/>
              </a:ext>
            </a:extLst>
          </p:cNvPr>
          <p:cNvSpPr/>
          <p:nvPr/>
        </p:nvSpPr>
        <p:spPr>
          <a:xfrm>
            <a:off x="189155" y="736908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9ADD34-D20D-4DF3-AF92-D2622F118F5A}"/>
              </a:ext>
            </a:extLst>
          </p:cNvPr>
          <p:cNvSpPr/>
          <p:nvPr/>
        </p:nvSpPr>
        <p:spPr>
          <a:xfrm>
            <a:off x="341479" y="3353640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76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EFE454-DABF-4AD1-AE24-448E4A50AC83}"/>
              </a:ext>
            </a:extLst>
          </p:cNvPr>
          <p:cNvSpPr/>
          <p:nvPr/>
        </p:nvSpPr>
        <p:spPr>
          <a:xfrm>
            <a:off x="361040" y="1001814"/>
            <a:ext cx="8659906" cy="4666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hưa có tên gọ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67E45F-004F-4EB0-B06A-5B6E24AA33DC}"/>
              </a:ext>
            </a:extLst>
          </p:cNvPr>
          <p:cNvSpPr/>
          <p:nvPr/>
        </p:nvSpPr>
        <p:spPr>
          <a:xfrm>
            <a:off x="414828" y="869783"/>
            <a:ext cx="354614" cy="3529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68321-EF91-4B65-8FF9-474931C431A3}"/>
              </a:ext>
            </a:extLst>
          </p:cNvPr>
          <p:cNvSpPr txBox="1"/>
          <p:nvPr/>
        </p:nvSpPr>
        <p:spPr>
          <a:xfrm>
            <a:off x="2770210" y="282992"/>
            <a:ext cx="3348201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156A97-3A2B-43DC-B856-CC68A9611FCD}"/>
              </a:ext>
            </a:extLst>
          </p:cNvPr>
          <p:cNvCxnSpPr>
            <a:cxnSpLocks/>
          </p:cNvCxnSpPr>
          <p:nvPr/>
        </p:nvCxnSpPr>
        <p:spPr>
          <a:xfrm>
            <a:off x="5127324" y="1607087"/>
            <a:ext cx="1151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493E0AD-CF29-4B25-813A-1885A811F2F3}"/>
              </a:ext>
            </a:extLst>
          </p:cNvPr>
          <p:cNvSpPr/>
          <p:nvPr/>
        </p:nvSpPr>
        <p:spPr>
          <a:xfrm>
            <a:off x="107576" y="5837241"/>
            <a:ext cx="1887828" cy="683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5A8320-FBE8-4F0F-AD6E-F1B8F52F37C0}"/>
              </a:ext>
            </a:extLst>
          </p:cNvPr>
          <p:cNvSpPr/>
          <p:nvPr/>
        </p:nvSpPr>
        <p:spPr>
          <a:xfrm>
            <a:off x="1786850" y="5837241"/>
            <a:ext cx="7690530" cy="683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428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EBC73-E7F7-4ED4-B167-E8A2FA98B548}"/>
              </a:ext>
            </a:extLst>
          </p:cNvPr>
          <p:cNvSpPr txBox="1"/>
          <p:nvPr/>
        </p:nvSpPr>
        <p:spPr>
          <a:xfrm>
            <a:off x="282389" y="386253"/>
            <a:ext cx="866389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- Ừ,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E27EA0B-6EFA-43C6-96F2-54B96950C564}"/>
              </a:ext>
            </a:extLst>
          </p:cNvPr>
          <p:cNvSpPr/>
          <p:nvPr/>
        </p:nvSpPr>
        <p:spPr>
          <a:xfrm>
            <a:off x="364419" y="447311"/>
            <a:ext cx="360681" cy="3728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33116F-A8EC-46C5-83C2-A5FAC9303640}"/>
              </a:ext>
            </a:extLst>
          </p:cNvPr>
          <p:cNvCxnSpPr>
            <a:cxnSpLocks/>
          </p:cNvCxnSpPr>
          <p:nvPr/>
        </p:nvCxnSpPr>
        <p:spPr>
          <a:xfrm>
            <a:off x="391313" y="1169778"/>
            <a:ext cx="1733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0FC4C0-F0E1-477C-9E16-81F7FA8DFD8C}"/>
              </a:ext>
            </a:extLst>
          </p:cNvPr>
          <p:cNvSpPr txBox="1"/>
          <p:nvPr/>
        </p:nvSpPr>
        <p:spPr>
          <a:xfrm>
            <a:off x="352202" y="5896415"/>
            <a:ext cx="866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gầy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5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4DCA60-DE47-4277-9DC2-1DA1B3D59FB3}"/>
              </a:ext>
            </a:extLst>
          </p:cNvPr>
          <p:cNvSpPr txBox="1"/>
          <p:nvPr/>
        </p:nvSpPr>
        <p:spPr>
          <a:xfrm>
            <a:off x="298192" y="312249"/>
            <a:ext cx="8845808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F3AB8F-D95F-4DE5-B4BF-7DA66EA07622}"/>
              </a:ext>
            </a:extLst>
          </p:cNvPr>
          <p:cNvCxnSpPr>
            <a:cxnSpLocks/>
          </p:cNvCxnSpPr>
          <p:nvPr/>
        </p:nvCxnSpPr>
        <p:spPr>
          <a:xfrm flipH="1">
            <a:off x="4823987" y="1499892"/>
            <a:ext cx="74461" cy="390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579EEF1-74FA-47E0-AC5F-2B7B88BFFE07}"/>
              </a:ext>
            </a:extLst>
          </p:cNvPr>
          <p:cNvGrpSpPr/>
          <p:nvPr/>
        </p:nvGrpSpPr>
        <p:grpSpPr>
          <a:xfrm>
            <a:off x="1907801" y="2299464"/>
            <a:ext cx="142585" cy="390102"/>
            <a:chOff x="8663798" y="2592504"/>
            <a:chExt cx="232912" cy="53483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80D8C6F-D54C-4298-90B6-8ABF8A8F16EA}"/>
                </a:ext>
              </a:extLst>
            </p:cNvPr>
            <p:cNvCxnSpPr/>
            <p:nvPr/>
          </p:nvCxnSpPr>
          <p:spPr>
            <a:xfrm flipH="1">
              <a:off x="8663798" y="2592504"/>
              <a:ext cx="189781" cy="5348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0BF9B43-8B21-4341-847D-F8BC5912B47F}"/>
                </a:ext>
              </a:extLst>
            </p:cNvPr>
            <p:cNvCxnSpPr/>
            <p:nvPr/>
          </p:nvCxnSpPr>
          <p:spPr>
            <a:xfrm flipH="1">
              <a:off x="8706929" y="2592504"/>
              <a:ext cx="189781" cy="5348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8BDE54-26F8-4A33-86DE-D5C23791525C}"/>
              </a:ext>
            </a:extLst>
          </p:cNvPr>
          <p:cNvCxnSpPr>
            <a:cxnSpLocks/>
          </p:cNvCxnSpPr>
          <p:nvPr/>
        </p:nvCxnSpPr>
        <p:spPr>
          <a:xfrm flipH="1">
            <a:off x="6287137" y="656940"/>
            <a:ext cx="81907" cy="390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234E7-D9CE-49C9-9B4D-C13F1809A8F0}"/>
              </a:ext>
            </a:extLst>
          </p:cNvPr>
          <p:cNvCxnSpPr>
            <a:cxnSpLocks/>
          </p:cNvCxnSpPr>
          <p:nvPr/>
        </p:nvCxnSpPr>
        <p:spPr>
          <a:xfrm flipH="1">
            <a:off x="3452314" y="637435"/>
            <a:ext cx="99108" cy="390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7A595A-3739-4D0F-AC86-67A06E594793}"/>
              </a:ext>
            </a:extLst>
          </p:cNvPr>
          <p:cNvCxnSpPr>
            <a:cxnSpLocks/>
          </p:cNvCxnSpPr>
          <p:nvPr/>
        </p:nvCxnSpPr>
        <p:spPr>
          <a:xfrm flipH="1">
            <a:off x="1082041" y="1480387"/>
            <a:ext cx="50858" cy="390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C78EC67-89B9-4866-B434-4F035CDC799A}"/>
              </a:ext>
            </a:extLst>
          </p:cNvPr>
          <p:cNvSpPr txBox="1"/>
          <p:nvPr/>
        </p:nvSpPr>
        <p:spPr>
          <a:xfrm>
            <a:off x="188258" y="3232633"/>
            <a:ext cx="8845809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tr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94E2AE-08C2-4F5D-9339-BF6FA3E1BD8F}"/>
              </a:ext>
            </a:extLst>
          </p:cNvPr>
          <p:cNvCxnSpPr>
            <a:cxnSpLocks/>
          </p:cNvCxnSpPr>
          <p:nvPr/>
        </p:nvCxnSpPr>
        <p:spPr>
          <a:xfrm flipH="1">
            <a:off x="1659053" y="4418123"/>
            <a:ext cx="61538" cy="429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82AB3A-25D5-417B-8955-B0AE507BED9E}"/>
              </a:ext>
            </a:extLst>
          </p:cNvPr>
          <p:cNvGrpSpPr/>
          <p:nvPr/>
        </p:nvGrpSpPr>
        <p:grpSpPr>
          <a:xfrm>
            <a:off x="1704460" y="5247591"/>
            <a:ext cx="104332" cy="390102"/>
            <a:chOff x="8663798" y="2592504"/>
            <a:chExt cx="232912" cy="53483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24597D-2D2E-43F3-B68A-70EB98B17D09}"/>
                </a:ext>
              </a:extLst>
            </p:cNvPr>
            <p:cNvCxnSpPr/>
            <p:nvPr/>
          </p:nvCxnSpPr>
          <p:spPr>
            <a:xfrm flipH="1">
              <a:off x="8663798" y="2592504"/>
              <a:ext cx="189781" cy="5348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E4732B-5E82-4AB8-9AC2-88E95961334B}"/>
                </a:ext>
              </a:extLst>
            </p:cNvPr>
            <p:cNvCxnSpPr/>
            <p:nvPr/>
          </p:nvCxnSpPr>
          <p:spPr>
            <a:xfrm flipH="1">
              <a:off x="8706929" y="2592504"/>
              <a:ext cx="189781" cy="5348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CB0820-122D-4556-BC79-B7092DA1D564}"/>
              </a:ext>
            </a:extLst>
          </p:cNvPr>
          <p:cNvCxnSpPr>
            <a:cxnSpLocks/>
          </p:cNvCxnSpPr>
          <p:nvPr/>
        </p:nvCxnSpPr>
        <p:spPr>
          <a:xfrm flipH="1">
            <a:off x="6430422" y="3584502"/>
            <a:ext cx="81907" cy="429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D3E680-E834-4423-A981-E08B9514F459}"/>
              </a:ext>
            </a:extLst>
          </p:cNvPr>
          <p:cNvCxnSpPr>
            <a:cxnSpLocks/>
          </p:cNvCxnSpPr>
          <p:nvPr/>
        </p:nvCxnSpPr>
        <p:spPr>
          <a:xfrm flipH="1">
            <a:off x="2309241" y="3587620"/>
            <a:ext cx="74461" cy="429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652B00-2AA8-477F-A06B-9397F653FAE9}"/>
              </a:ext>
            </a:extLst>
          </p:cNvPr>
          <p:cNvCxnSpPr>
            <a:cxnSpLocks/>
          </p:cNvCxnSpPr>
          <p:nvPr/>
        </p:nvCxnSpPr>
        <p:spPr>
          <a:xfrm flipH="1">
            <a:off x="3425742" y="4418123"/>
            <a:ext cx="67692" cy="429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7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0CE4A-E52F-41E1-B47C-79B62A237A18}"/>
              </a:ext>
            </a:extLst>
          </p:cNvPr>
          <p:cNvSpPr txBox="1"/>
          <p:nvPr/>
        </p:nvSpPr>
        <p:spPr>
          <a:xfrm>
            <a:off x="162261" y="696567"/>
            <a:ext cx="89548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vắn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Ừ,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19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5AC8-4E2B-4A09-8FFE-EFAA9E7FE6AE}"/>
              </a:ext>
            </a:extLst>
          </p:cNvPr>
          <p:cNvSpPr txBox="1"/>
          <p:nvPr/>
        </p:nvSpPr>
        <p:spPr>
          <a:xfrm>
            <a:off x="3190461" y="336798"/>
            <a:ext cx="34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C67DFD-2DA8-4619-9D2A-A5A2A03B80F9}"/>
              </a:ext>
            </a:extLst>
          </p:cNvPr>
          <p:cNvSpPr/>
          <p:nvPr/>
        </p:nvSpPr>
        <p:spPr>
          <a:xfrm>
            <a:off x="189155" y="736908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9ADD34-D20D-4DF3-AF92-D2622F118F5A}"/>
              </a:ext>
            </a:extLst>
          </p:cNvPr>
          <p:cNvSpPr/>
          <p:nvPr/>
        </p:nvSpPr>
        <p:spPr>
          <a:xfrm>
            <a:off x="341479" y="3353640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3746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43" y="388654"/>
            <a:ext cx="10564531" cy="557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910" y="4058104"/>
            <a:ext cx="1914751" cy="26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310929" y="1849911"/>
            <a:ext cx="7154771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65968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D384FB-541D-4066-A8DD-7173FED80833}"/>
              </a:ext>
            </a:extLst>
          </p:cNvPr>
          <p:cNvSpPr txBox="1"/>
          <p:nvPr/>
        </p:nvSpPr>
        <p:spPr>
          <a:xfrm>
            <a:off x="257514" y="366456"/>
            <a:ext cx="8909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9AAB2-0439-4A7C-91BC-3F0921CA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5" y="4174506"/>
            <a:ext cx="1675691" cy="2494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5C7EF-8241-406A-9138-0030DE93B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403" y="4266370"/>
            <a:ext cx="2067147" cy="23876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4CEDCC7-C0EA-4504-BAC9-99F09A2B75F7}"/>
              </a:ext>
            </a:extLst>
          </p:cNvPr>
          <p:cNvSpPr/>
          <p:nvPr/>
        </p:nvSpPr>
        <p:spPr>
          <a:xfrm>
            <a:off x="257514" y="2045565"/>
            <a:ext cx="3912782" cy="2052084"/>
          </a:xfrm>
          <a:prstGeom prst="cloudCallout">
            <a:avLst>
              <a:gd name="adj1" fmla="val -10567"/>
              <a:gd name="adj2" fmla="val 3910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75DF83C-FCFD-43B5-8584-837E982078D6}"/>
              </a:ext>
            </a:extLst>
          </p:cNvPr>
          <p:cNvSpPr/>
          <p:nvPr/>
        </p:nvSpPr>
        <p:spPr>
          <a:xfrm>
            <a:off x="4331660" y="2088676"/>
            <a:ext cx="4688325" cy="1632027"/>
          </a:xfrm>
          <a:prstGeom prst="cloudCallout">
            <a:avLst>
              <a:gd name="adj1" fmla="val 9785"/>
              <a:gd name="adj2" fmla="val 426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cảm ơn 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7E5C2-B8E9-49D0-B981-80F4824F6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982" y="4278258"/>
            <a:ext cx="1645972" cy="2264806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8052361D-DFE3-4FA5-9859-CC445F0AA301}"/>
              </a:ext>
            </a:extLst>
          </p:cNvPr>
          <p:cNvSpPr/>
          <p:nvPr/>
        </p:nvSpPr>
        <p:spPr>
          <a:xfrm>
            <a:off x="257514" y="2045565"/>
            <a:ext cx="3912782" cy="2052084"/>
          </a:xfrm>
          <a:prstGeom prst="cloudCallout">
            <a:avLst>
              <a:gd name="adj1" fmla="val -12772"/>
              <a:gd name="adj2" fmla="val 45831"/>
            </a:avLst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E4E80DD-DBBD-4D7C-A22B-DC5DA59F2693}"/>
              </a:ext>
            </a:extLst>
          </p:cNvPr>
          <p:cNvSpPr/>
          <p:nvPr/>
        </p:nvSpPr>
        <p:spPr>
          <a:xfrm>
            <a:off x="4331660" y="2100564"/>
            <a:ext cx="4689623" cy="1632027"/>
          </a:xfrm>
          <a:prstGeom prst="cloudCallout">
            <a:avLst>
              <a:gd name="adj1" fmla="val 9918"/>
              <a:gd name="adj2" fmla="val 34143"/>
            </a:avLst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cảm 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C1F485-1441-4B1C-B7AD-8322E0A09ED2}"/>
              </a:ext>
            </a:extLst>
          </p:cNvPr>
          <p:cNvCxnSpPr/>
          <p:nvPr/>
        </p:nvCxnSpPr>
        <p:spPr>
          <a:xfrm>
            <a:off x="946556" y="890623"/>
            <a:ext cx="4452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663D8A-5668-4D27-A467-0A0AC944DF9B}"/>
              </a:ext>
            </a:extLst>
          </p:cNvPr>
          <p:cNvCxnSpPr>
            <a:cxnSpLocks/>
          </p:cNvCxnSpPr>
          <p:nvPr/>
        </p:nvCxnSpPr>
        <p:spPr>
          <a:xfrm>
            <a:off x="5766586" y="905628"/>
            <a:ext cx="27828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066295-277B-474C-8A5F-781D05760988}"/>
              </a:ext>
            </a:extLst>
          </p:cNvPr>
          <p:cNvSpPr txBox="1"/>
          <p:nvPr/>
        </p:nvSpPr>
        <p:spPr>
          <a:xfrm>
            <a:off x="84151" y="328138"/>
            <a:ext cx="9019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được trời đặt tên, cái cây mảnh khảnh, lá nhỏ xíu đã giới thiệu về mình như thế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nào?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B9C82-DFDA-4EC5-8406-32D459310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142" y="4061012"/>
            <a:ext cx="3944578" cy="253442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D3F4222-1A2F-43C6-994B-B3169C60266F}"/>
              </a:ext>
            </a:extLst>
          </p:cNvPr>
          <p:cNvSpPr/>
          <p:nvPr/>
        </p:nvSpPr>
        <p:spPr>
          <a:xfrm>
            <a:off x="295835" y="1982994"/>
            <a:ext cx="4840942" cy="1916654"/>
          </a:xfrm>
          <a:prstGeom prst="wedgeRoundRectCallout">
            <a:avLst>
              <a:gd name="adj1" fmla="val 44904"/>
              <a:gd name="adj2" fmla="val 666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 trời, khi nấu canh riêu cá 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 cá, chả mực mà không có con thì mất cả ngon ạ.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15581C-1F4A-4E88-9FF8-84F62E72C069}"/>
              </a:ext>
            </a:extLst>
          </p:cNvPr>
          <p:cNvCxnSpPr>
            <a:cxnSpLocks/>
          </p:cNvCxnSpPr>
          <p:nvPr/>
        </p:nvCxnSpPr>
        <p:spPr>
          <a:xfrm>
            <a:off x="821249" y="847621"/>
            <a:ext cx="786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5E9FC4-BA6A-4783-8737-7688DF6B1E46}"/>
              </a:ext>
            </a:extLst>
          </p:cNvPr>
          <p:cNvCxnSpPr>
            <a:cxnSpLocks/>
          </p:cNvCxnSpPr>
          <p:nvPr/>
        </p:nvCxnSpPr>
        <p:spPr>
          <a:xfrm>
            <a:off x="281830" y="1414161"/>
            <a:ext cx="8404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9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73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31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72320" y="491819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7515517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307383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6441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87613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2" y="2728266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>
            <a:extLst>
              <a:ext uri="{FF2B5EF4-FFF2-40B4-BE49-F238E27FC236}">
                <a16:creationId xmlns:a16="http://schemas.microsoft.com/office/drawing/2014/main" id="{965C33B2-575C-40F6-82AA-6288AC0A0FD9}"/>
              </a:ext>
            </a:extLst>
          </p:cNvPr>
          <p:cNvGrpSpPr/>
          <p:nvPr/>
        </p:nvGrpSpPr>
        <p:grpSpPr>
          <a:xfrm>
            <a:off x="416156" y="262871"/>
            <a:ext cx="8070118" cy="2531473"/>
            <a:chOff x="8510119" y="2192603"/>
            <a:chExt cx="8070118" cy="2491989"/>
          </a:xfrm>
        </p:grpSpPr>
        <p:sp>
          <p:nvSpPr>
            <p:cNvPr id="3" name="MH_Other_3">
              <a:extLst>
                <a:ext uri="{FF2B5EF4-FFF2-40B4-BE49-F238E27FC236}">
                  <a16:creationId xmlns:a16="http://schemas.microsoft.com/office/drawing/2014/main" id="{74C42865-40AB-4F55-8B66-899CED53CDD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8949411" y="3220950"/>
              <a:ext cx="565090" cy="443287"/>
            </a:xfrm>
            <a:custGeom>
              <a:avLst/>
              <a:gdLst>
                <a:gd name="T0" fmla="*/ 0 w 223"/>
                <a:gd name="T1" fmla="*/ 2147483646 h 174"/>
                <a:gd name="T2" fmla="*/ 2147483646 w 223"/>
                <a:gd name="T3" fmla="*/ 2147483646 h 174"/>
                <a:gd name="T4" fmla="*/ 2147483646 w 223"/>
                <a:gd name="T5" fmla="*/ 2147483646 h 174"/>
                <a:gd name="T6" fmla="*/ 2147483646 w 223"/>
                <a:gd name="T7" fmla="*/ 2147483646 h 174"/>
                <a:gd name="T8" fmla="*/ 2147483646 w 223"/>
                <a:gd name="T9" fmla="*/ 2147483646 h 174"/>
                <a:gd name="T10" fmla="*/ 0 w 223"/>
                <a:gd name="T11" fmla="*/ 2147483646 h 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" h="174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4" name="MH_Other_4">
              <a:extLst>
                <a:ext uri="{FF2B5EF4-FFF2-40B4-BE49-F238E27FC236}">
                  <a16:creationId xmlns:a16="http://schemas.microsoft.com/office/drawing/2014/main" id="{3447AB7F-01A0-45A8-9C48-14EAE9558586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8931441" y="3210964"/>
              <a:ext cx="611017" cy="455267"/>
            </a:xfrm>
            <a:custGeom>
              <a:avLst/>
              <a:gdLst>
                <a:gd name="T0" fmla="*/ 2147483646 w 241"/>
                <a:gd name="T1" fmla="*/ 2147483646 h 179"/>
                <a:gd name="T2" fmla="*/ 2147483646 w 241"/>
                <a:gd name="T3" fmla="*/ 2147483646 h 179"/>
                <a:gd name="T4" fmla="*/ 2147483646 w 241"/>
                <a:gd name="T5" fmla="*/ 2147483646 h 179"/>
                <a:gd name="T6" fmla="*/ 2147483646 w 241"/>
                <a:gd name="T7" fmla="*/ 2147483646 h 179"/>
                <a:gd name="T8" fmla="*/ 2147483646 w 241"/>
                <a:gd name="T9" fmla="*/ 2147483646 h 179"/>
                <a:gd name="T10" fmla="*/ 2147483646 w 241"/>
                <a:gd name="T11" fmla="*/ 0 h 179"/>
                <a:gd name="T12" fmla="*/ 2147483646 w 241"/>
                <a:gd name="T13" fmla="*/ 0 h 179"/>
                <a:gd name="T14" fmla="*/ 2147483646 w 241"/>
                <a:gd name="T15" fmla="*/ 2147483646 h 179"/>
                <a:gd name="T16" fmla="*/ 2147483646 w 241"/>
                <a:gd name="T17" fmla="*/ 2147483646 h 179"/>
                <a:gd name="T18" fmla="*/ 2147483646 w 241"/>
                <a:gd name="T19" fmla="*/ 2147483646 h 179"/>
                <a:gd name="T20" fmla="*/ 2147483646 w 241"/>
                <a:gd name="T21" fmla="*/ 2147483646 h 179"/>
                <a:gd name="T22" fmla="*/ 2147483646 w 241"/>
                <a:gd name="T23" fmla="*/ 2147483646 h 179"/>
                <a:gd name="T24" fmla="*/ 2147483646 w 241"/>
                <a:gd name="T25" fmla="*/ 2147483646 h 179"/>
                <a:gd name="T26" fmla="*/ 2147483646 w 241"/>
                <a:gd name="T27" fmla="*/ 2147483646 h 179"/>
                <a:gd name="T28" fmla="*/ 2147483646 w 241"/>
                <a:gd name="T29" fmla="*/ 2147483646 h 179"/>
                <a:gd name="T30" fmla="*/ 2147483646 w 241"/>
                <a:gd name="T31" fmla="*/ 2147483646 h 179"/>
                <a:gd name="T32" fmla="*/ 2147483646 w 241"/>
                <a:gd name="T33" fmla="*/ 2147483646 h 179"/>
                <a:gd name="T34" fmla="*/ 2147483646 w 241"/>
                <a:gd name="T35" fmla="*/ 2147483646 h 179"/>
                <a:gd name="T36" fmla="*/ 2147483646 w 241"/>
                <a:gd name="T37" fmla="*/ 2147483646 h 179"/>
                <a:gd name="T38" fmla="*/ 2147483646 w 241"/>
                <a:gd name="T39" fmla="*/ 2147483646 h 179"/>
                <a:gd name="T40" fmla="*/ 0 w 241"/>
                <a:gd name="T41" fmla="*/ 2147483646 h 179"/>
                <a:gd name="T42" fmla="*/ 0 w 241"/>
                <a:gd name="T43" fmla="*/ 2147483646 h 179"/>
                <a:gd name="T44" fmla="*/ 2147483646 w 241"/>
                <a:gd name="T45" fmla="*/ 2147483646 h 179"/>
                <a:gd name="T46" fmla="*/ 2147483646 w 241"/>
                <a:gd name="T47" fmla="*/ 2147483646 h 179"/>
                <a:gd name="T48" fmla="*/ 2147483646 w 241"/>
                <a:gd name="T49" fmla="*/ 2147483646 h 179"/>
                <a:gd name="T50" fmla="*/ 2147483646 w 241"/>
                <a:gd name="T51" fmla="*/ 2147483646 h 179"/>
                <a:gd name="T52" fmla="*/ 2147483646 w 241"/>
                <a:gd name="T53" fmla="*/ 2147483646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1" h="179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5" name="MH_Other_5">
              <a:extLst>
                <a:ext uri="{FF2B5EF4-FFF2-40B4-BE49-F238E27FC236}">
                  <a16:creationId xmlns:a16="http://schemas.microsoft.com/office/drawing/2014/main" id="{2C5E07BA-6BE6-47E3-AC6E-929D17DA5B74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9067222" y="3252899"/>
              <a:ext cx="213657" cy="217649"/>
            </a:xfrm>
            <a:custGeom>
              <a:avLst/>
              <a:gdLst>
                <a:gd name="T0" fmla="*/ 0 w 84"/>
                <a:gd name="T1" fmla="*/ 2147483646 h 86"/>
                <a:gd name="T2" fmla="*/ 2147483646 w 84"/>
                <a:gd name="T3" fmla="*/ 2147483646 h 86"/>
                <a:gd name="T4" fmla="*/ 2147483646 w 84"/>
                <a:gd name="T5" fmla="*/ 2147483646 h 86"/>
                <a:gd name="T6" fmla="*/ 0 w 84"/>
                <a:gd name="T7" fmla="*/ 214748364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86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6" name="MH_Other_6">
              <a:extLst>
                <a:ext uri="{FF2B5EF4-FFF2-40B4-BE49-F238E27FC236}">
                  <a16:creationId xmlns:a16="http://schemas.microsoft.com/office/drawing/2014/main" id="{DD51C761-5613-4FDC-A3DC-22387C45968C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9039267" y="3274863"/>
              <a:ext cx="139775" cy="165734"/>
            </a:xfrm>
            <a:custGeom>
              <a:avLst/>
              <a:gdLst>
                <a:gd name="T0" fmla="*/ 2147483646 w 55"/>
                <a:gd name="T1" fmla="*/ 2147483646 h 65"/>
                <a:gd name="T2" fmla="*/ 2147483646 w 55"/>
                <a:gd name="T3" fmla="*/ 2147483646 h 65"/>
                <a:gd name="T4" fmla="*/ 2147483646 w 55"/>
                <a:gd name="T5" fmla="*/ 2147483646 h 65"/>
                <a:gd name="T6" fmla="*/ 0 w 55"/>
                <a:gd name="T7" fmla="*/ 0 h 65"/>
                <a:gd name="T8" fmla="*/ 2147483646 w 55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5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7" name="MH_Other_7">
              <a:extLst>
                <a:ext uri="{FF2B5EF4-FFF2-40B4-BE49-F238E27FC236}">
                  <a16:creationId xmlns:a16="http://schemas.microsoft.com/office/drawing/2014/main" id="{080BAB0D-2E25-4709-8838-BD7606183FF1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9179041" y="3240918"/>
              <a:ext cx="129792" cy="185701"/>
            </a:xfrm>
            <a:custGeom>
              <a:avLst/>
              <a:gdLst>
                <a:gd name="T0" fmla="*/ 2147483646 w 51"/>
                <a:gd name="T1" fmla="*/ 2147483646 h 73"/>
                <a:gd name="T2" fmla="*/ 2147483646 w 51"/>
                <a:gd name="T3" fmla="*/ 2147483646 h 73"/>
                <a:gd name="T4" fmla="*/ 2147483646 w 51"/>
                <a:gd name="T5" fmla="*/ 2147483646 h 73"/>
                <a:gd name="T6" fmla="*/ 2147483646 w 51"/>
                <a:gd name="T7" fmla="*/ 0 h 73"/>
                <a:gd name="T8" fmla="*/ 2147483646 w 51"/>
                <a:gd name="T9" fmla="*/ 2147483646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73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8" name="MH_Other_8">
              <a:extLst>
                <a:ext uri="{FF2B5EF4-FFF2-40B4-BE49-F238E27FC236}">
                  <a16:creationId xmlns:a16="http://schemas.microsoft.com/office/drawing/2014/main" id="{0A85087B-3B8F-4E5F-A4E8-C08D8E38384F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9031279" y="3230933"/>
              <a:ext cx="279550" cy="237618"/>
            </a:xfrm>
            <a:custGeom>
              <a:avLst/>
              <a:gdLst>
                <a:gd name="T0" fmla="*/ 2147483646 w 110"/>
                <a:gd name="T1" fmla="*/ 2147483646 h 93"/>
                <a:gd name="T2" fmla="*/ 2147483646 w 110"/>
                <a:gd name="T3" fmla="*/ 2147483646 h 93"/>
                <a:gd name="T4" fmla="*/ 2147483646 w 110"/>
                <a:gd name="T5" fmla="*/ 2147483646 h 93"/>
                <a:gd name="T6" fmla="*/ 2147483646 w 110"/>
                <a:gd name="T7" fmla="*/ 2147483646 h 93"/>
                <a:gd name="T8" fmla="*/ 2147483646 w 110"/>
                <a:gd name="T9" fmla="*/ 2147483646 h 93"/>
                <a:gd name="T10" fmla="*/ 2147483646 w 110"/>
                <a:gd name="T11" fmla="*/ 2147483646 h 93"/>
                <a:gd name="T12" fmla="*/ 2147483646 w 110"/>
                <a:gd name="T13" fmla="*/ 2147483646 h 93"/>
                <a:gd name="T14" fmla="*/ 0 w 110"/>
                <a:gd name="T15" fmla="*/ 2147483646 h 93"/>
                <a:gd name="T16" fmla="*/ 2147483646 w 110"/>
                <a:gd name="T17" fmla="*/ 2147483646 h 93"/>
                <a:gd name="T18" fmla="*/ 2147483646 w 110"/>
                <a:gd name="T19" fmla="*/ 2147483646 h 93"/>
                <a:gd name="T20" fmla="*/ 2147483646 w 110"/>
                <a:gd name="T21" fmla="*/ 2147483646 h 93"/>
                <a:gd name="T22" fmla="*/ 2147483646 w 110"/>
                <a:gd name="T23" fmla="*/ 2147483646 h 93"/>
                <a:gd name="T24" fmla="*/ 2147483646 w 110"/>
                <a:gd name="T25" fmla="*/ 2147483646 h 93"/>
                <a:gd name="T26" fmla="*/ 2147483646 w 110"/>
                <a:gd name="T27" fmla="*/ 2147483646 h 93"/>
                <a:gd name="T28" fmla="*/ 2147483646 w 110"/>
                <a:gd name="T29" fmla="*/ 2147483646 h 93"/>
                <a:gd name="T30" fmla="*/ 2147483646 w 110"/>
                <a:gd name="T31" fmla="*/ 2147483646 h 93"/>
                <a:gd name="T32" fmla="*/ 2147483646 w 110"/>
                <a:gd name="T33" fmla="*/ 2147483646 h 93"/>
                <a:gd name="T34" fmla="*/ 2147483646 w 110"/>
                <a:gd name="T35" fmla="*/ 2147483646 h 93"/>
                <a:gd name="T36" fmla="*/ 2147483646 w 110"/>
                <a:gd name="T37" fmla="*/ 2147483646 h 93"/>
                <a:gd name="T38" fmla="*/ 2147483646 w 110"/>
                <a:gd name="T39" fmla="*/ 2147483646 h 93"/>
                <a:gd name="T40" fmla="*/ 2147483646 w 110"/>
                <a:gd name="T41" fmla="*/ 2147483646 h 93"/>
                <a:gd name="T42" fmla="*/ 2147483646 w 110"/>
                <a:gd name="T43" fmla="*/ 2147483646 h 93"/>
                <a:gd name="T44" fmla="*/ 2147483646 w 110"/>
                <a:gd name="T45" fmla="*/ 2147483646 h 93"/>
                <a:gd name="T46" fmla="*/ 2147483646 w 110"/>
                <a:gd name="T47" fmla="*/ 2147483646 h 93"/>
                <a:gd name="T48" fmla="*/ 2147483646 w 110"/>
                <a:gd name="T49" fmla="*/ 0 h 93"/>
                <a:gd name="T50" fmla="*/ 2147483646 w 110"/>
                <a:gd name="T51" fmla="*/ 2147483646 h 93"/>
                <a:gd name="T52" fmla="*/ 2147483646 w 110"/>
                <a:gd name="T53" fmla="*/ 2147483646 h 93"/>
                <a:gd name="T54" fmla="*/ 2147483646 w 110"/>
                <a:gd name="T55" fmla="*/ 2147483646 h 93"/>
                <a:gd name="T56" fmla="*/ 2147483646 w 110"/>
                <a:gd name="T57" fmla="*/ 2147483646 h 93"/>
                <a:gd name="T58" fmla="*/ 2147483646 w 110"/>
                <a:gd name="T59" fmla="*/ 2147483646 h 93"/>
                <a:gd name="T60" fmla="*/ 2147483646 w 110"/>
                <a:gd name="T61" fmla="*/ 2147483646 h 93"/>
                <a:gd name="T62" fmla="*/ 2147483646 w 110"/>
                <a:gd name="T63" fmla="*/ 2147483646 h 93"/>
                <a:gd name="T64" fmla="*/ 2147483646 w 110"/>
                <a:gd name="T65" fmla="*/ 2147483646 h 93"/>
                <a:gd name="T66" fmla="*/ 2147483646 w 110"/>
                <a:gd name="T67" fmla="*/ 2147483646 h 93"/>
                <a:gd name="T68" fmla="*/ 2147483646 w 110"/>
                <a:gd name="T69" fmla="*/ 2147483646 h 93"/>
                <a:gd name="T70" fmla="*/ 2147483646 w 110"/>
                <a:gd name="T71" fmla="*/ 2147483646 h 93"/>
                <a:gd name="T72" fmla="*/ 2147483646 w 110"/>
                <a:gd name="T73" fmla="*/ 2147483646 h 93"/>
                <a:gd name="T74" fmla="*/ 2147483646 w 110"/>
                <a:gd name="T75" fmla="*/ 2147483646 h 93"/>
                <a:gd name="T76" fmla="*/ 2147483646 w 110"/>
                <a:gd name="T77" fmla="*/ 2147483646 h 93"/>
                <a:gd name="T78" fmla="*/ 2147483646 w 110"/>
                <a:gd name="T79" fmla="*/ 2147483646 h 93"/>
                <a:gd name="T80" fmla="*/ 2147483646 w 110"/>
                <a:gd name="T81" fmla="*/ 2147483646 h 93"/>
                <a:gd name="T82" fmla="*/ 2147483646 w 110"/>
                <a:gd name="T83" fmla="*/ 2147483646 h 93"/>
                <a:gd name="T84" fmla="*/ 2147483646 w 110"/>
                <a:gd name="T85" fmla="*/ 2147483646 h 93"/>
                <a:gd name="T86" fmla="*/ 2147483646 w 110"/>
                <a:gd name="T87" fmla="*/ 2147483646 h 93"/>
                <a:gd name="T88" fmla="*/ 2147483646 w 110"/>
                <a:gd name="T89" fmla="*/ 2147483646 h 93"/>
                <a:gd name="T90" fmla="*/ 2147483646 w 110"/>
                <a:gd name="T91" fmla="*/ 2147483646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0" h="93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9" name="MH_Other_9">
              <a:extLst>
                <a:ext uri="{FF2B5EF4-FFF2-40B4-BE49-F238E27FC236}">
                  <a16:creationId xmlns:a16="http://schemas.microsoft.com/office/drawing/2014/main" id="{C888D4E9-475D-418A-AFFA-C922EE5B3A49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8510119" y="3286844"/>
              <a:ext cx="8070118" cy="139774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10" name="MH_SubTitle_3">
              <a:extLst>
                <a:ext uri="{FF2B5EF4-FFF2-40B4-BE49-F238E27FC236}">
                  <a16:creationId xmlns:a16="http://schemas.microsoft.com/office/drawing/2014/main" id="{55C317C4-114B-4ACE-823E-7890A1DFC3DF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8679030" y="3362726"/>
              <a:ext cx="7732295" cy="1257972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457200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1" name="MH_Other_17">
              <a:extLst>
                <a:ext uri="{FF2B5EF4-FFF2-40B4-BE49-F238E27FC236}">
                  <a16:creationId xmlns:a16="http://schemas.microsoft.com/office/drawing/2014/main" id="{DCD0C4D5-6F90-4832-900E-A80C4DAC0EB7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0119" y="2192603"/>
              <a:ext cx="1673308" cy="133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A90D103-1876-424C-ACF6-54EA3A162F5F}"/>
              </a:ext>
            </a:extLst>
          </p:cNvPr>
          <p:cNvSpPr txBox="1"/>
          <p:nvPr/>
        </p:nvSpPr>
        <p:spPr>
          <a:xfrm>
            <a:off x="1015191" y="1839963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2137E7-B980-4849-9F8D-9DB8D10EA7E6}"/>
              </a:ext>
            </a:extLst>
          </p:cNvPr>
          <p:cNvSpPr/>
          <p:nvPr/>
        </p:nvSpPr>
        <p:spPr>
          <a:xfrm>
            <a:off x="248770" y="3182773"/>
            <a:ext cx="8646459" cy="202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lẩm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F8B1B-53D4-481B-870C-9757133C7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3B99F6-948A-490B-AF14-2540FEA304E3}"/>
              </a:ext>
            </a:extLst>
          </p:cNvPr>
          <p:cNvSpPr txBox="1"/>
          <p:nvPr/>
        </p:nvSpPr>
        <p:spPr>
          <a:xfrm>
            <a:off x="112977" y="263870"/>
            <a:ext cx="860071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4" name="Thought Bubble: Cloud 4">
            <a:extLst>
              <a:ext uri="{FF2B5EF4-FFF2-40B4-BE49-F238E27FC236}">
                <a16:creationId xmlns:a16="http://schemas.microsoft.com/office/drawing/2014/main" id="{967990E0-0FFA-4B67-89C5-848318392E14}"/>
              </a:ext>
            </a:extLst>
          </p:cNvPr>
          <p:cNvSpPr/>
          <p:nvPr/>
        </p:nvSpPr>
        <p:spPr>
          <a:xfrm>
            <a:off x="1021080" y="2315817"/>
            <a:ext cx="3027088" cy="1915662"/>
          </a:xfrm>
          <a:prstGeom prst="cloudCallout">
            <a:avLst>
              <a:gd name="adj1" fmla="val -22538"/>
              <a:gd name="adj2" fmla="val 907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29ABC83-4D2D-4189-A26A-B5C4ACA69785}"/>
              </a:ext>
            </a:extLst>
          </p:cNvPr>
          <p:cNvSpPr/>
          <p:nvPr/>
        </p:nvSpPr>
        <p:spPr>
          <a:xfrm>
            <a:off x="4304842" y="1604958"/>
            <a:ext cx="3391359" cy="1295400"/>
          </a:xfrm>
          <a:prstGeom prst="cloudCallout">
            <a:avLst>
              <a:gd name="adj1" fmla="val -27508"/>
              <a:gd name="adj2" fmla="val 1377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 hay quá!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id="{DA14E1E5-30E6-4DAC-948A-4DBEBBFFB839}"/>
              </a:ext>
            </a:extLst>
          </p:cNvPr>
          <p:cNvSpPr/>
          <p:nvPr/>
        </p:nvSpPr>
        <p:spPr>
          <a:xfrm>
            <a:off x="5120640" y="3637722"/>
            <a:ext cx="3403274" cy="2077278"/>
          </a:xfrm>
          <a:prstGeom prst="cloudCallout">
            <a:avLst>
              <a:gd name="adj1" fmla="val 61953"/>
              <a:gd name="adj2" fmla="val 145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72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E71EDE04-00E9-4D61-B0F3-8F1BC2851A99}"/>
              </a:ext>
            </a:extLst>
          </p:cNvPr>
          <p:cNvSpPr txBox="1"/>
          <p:nvPr/>
        </p:nvSpPr>
        <p:spPr>
          <a:xfrm>
            <a:off x="208429" y="1047459"/>
            <a:ext cx="8727142" cy="210256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37">
            <a:extLst>
              <a:ext uri="{FF2B5EF4-FFF2-40B4-BE49-F238E27FC236}">
                <a16:creationId xmlns:a16="http://schemas.microsoft.com/office/drawing/2014/main" id="{3F7CACE3-09CF-4BFC-950D-A78DDA786EA6}"/>
              </a:ext>
            </a:extLst>
          </p:cNvPr>
          <p:cNvSpPr txBox="1"/>
          <p:nvPr/>
        </p:nvSpPr>
        <p:spPr>
          <a:xfrm>
            <a:off x="2550406" y="289286"/>
            <a:ext cx="3314930" cy="69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NỘI DUNG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DB403-B7CB-447F-9C01-5FBD81B176B2}"/>
              </a:ext>
            </a:extLst>
          </p:cNvPr>
          <p:cNvSpPr txBox="1"/>
          <p:nvPr/>
        </p:nvSpPr>
        <p:spPr>
          <a:xfrm>
            <a:off x="2765254" y="2827245"/>
            <a:ext cx="2616297" cy="9050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0A2B6-22DC-4163-9489-C010A47C164B}"/>
              </a:ext>
            </a:extLst>
          </p:cNvPr>
          <p:cNvSpPr txBox="1"/>
          <p:nvPr/>
        </p:nvSpPr>
        <p:spPr>
          <a:xfrm>
            <a:off x="97032" y="4420435"/>
            <a:ext cx="895976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40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523EA-0ED0-42E7-B6BB-D04AA7EEC7A2}"/>
              </a:ext>
            </a:extLst>
          </p:cNvPr>
          <p:cNvSpPr txBox="1"/>
          <p:nvPr/>
        </p:nvSpPr>
        <p:spPr>
          <a:xfrm>
            <a:off x="1496" y="3603190"/>
            <a:ext cx="8412751" cy="823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4C2E60-B304-44CE-B790-595683207156}"/>
              </a:ext>
            </a:extLst>
          </p:cNvPr>
          <p:cNvSpPr/>
          <p:nvPr/>
        </p:nvSpPr>
        <p:spPr>
          <a:xfrm>
            <a:off x="97032" y="5044129"/>
            <a:ext cx="8838539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dỏm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0CE4A-E52F-41E1-B47C-79B62A237A18}"/>
              </a:ext>
            </a:extLst>
          </p:cNvPr>
          <p:cNvSpPr txBox="1"/>
          <p:nvPr/>
        </p:nvSpPr>
        <p:spPr>
          <a:xfrm>
            <a:off x="162261" y="696567"/>
            <a:ext cx="89548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vắn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Ừ,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19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5AC8-4E2B-4A09-8FFE-EFAA9E7FE6AE}"/>
              </a:ext>
            </a:extLst>
          </p:cNvPr>
          <p:cNvSpPr txBox="1"/>
          <p:nvPr/>
        </p:nvSpPr>
        <p:spPr>
          <a:xfrm>
            <a:off x="3190461" y="336798"/>
            <a:ext cx="34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C67DFD-2DA8-4619-9D2A-A5A2A03B80F9}"/>
              </a:ext>
            </a:extLst>
          </p:cNvPr>
          <p:cNvSpPr/>
          <p:nvPr/>
        </p:nvSpPr>
        <p:spPr>
          <a:xfrm>
            <a:off x="189155" y="736908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9ADD34-D20D-4DF3-AF92-D2622F118F5A}"/>
              </a:ext>
            </a:extLst>
          </p:cNvPr>
          <p:cNvSpPr/>
          <p:nvPr/>
        </p:nvSpPr>
        <p:spPr>
          <a:xfrm>
            <a:off x="341479" y="3353640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221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583bf2c0947695c562ac5d998569417a">
            <a:extLst>
              <a:ext uri="{FF2B5EF4-FFF2-40B4-BE49-F238E27FC236}">
                <a16:creationId xmlns:a16="http://schemas.microsoft.com/office/drawing/2014/main" id="{11898E30-5E00-40A5-954C-2E0CDBEDC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4" y="842050"/>
            <a:ext cx="8600479" cy="5679774"/>
          </a:xfrm>
          <a:prstGeom prst="rect">
            <a:avLst/>
          </a:prstGeom>
        </p:spPr>
      </p:pic>
      <p:pic>
        <p:nvPicPr>
          <p:cNvPr id="3" name="图片 17" descr="69a8f3e94da59fb9c00491d0266be90c">
            <a:extLst>
              <a:ext uri="{FF2B5EF4-FFF2-40B4-BE49-F238E27FC236}">
                <a16:creationId xmlns:a16="http://schemas.microsoft.com/office/drawing/2014/main" id="{C9972927-5DD5-4823-A956-710EB649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141" y="304165"/>
            <a:ext cx="1973886" cy="14305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0DD54A-3D37-4C2B-9494-77EF1FA445FA}"/>
              </a:ext>
            </a:extLst>
          </p:cNvPr>
          <p:cNvSpPr/>
          <p:nvPr/>
        </p:nvSpPr>
        <p:spPr>
          <a:xfrm>
            <a:off x="1114623" y="3681937"/>
            <a:ext cx="6684671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algn="ctr" defTabSz="914153"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0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2.22222E-6 L -1.38889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F033CC-1AFA-437D-8644-06F091B3F5B9}"/>
              </a:ext>
            </a:extLst>
          </p:cNvPr>
          <p:cNvSpPr txBox="1"/>
          <p:nvPr/>
        </p:nvSpPr>
        <p:spPr>
          <a:xfrm>
            <a:off x="62535" y="395841"/>
            <a:ext cx="9018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EC3AB6-2479-4EB2-97C5-5565CA5FA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2" y="2799858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DF1EBE9-6195-4C94-9152-9D2DD2016FAF}"/>
              </a:ext>
            </a:extLst>
          </p:cNvPr>
          <p:cNvSpPr/>
          <p:nvPr/>
        </p:nvSpPr>
        <p:spPr>
          <a:xfrm>
            <a:off x="1096508" y="1168638"/>
            <a:ext cx="5832233" cy="2130958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Xin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7D21EC-9793-475C-9150-64247F41C730}"/>
              </a:ext>
            </a:extLst>
          </p:cNvPr>
          <p:cNvCxnSpPr/>
          <p:nvPr/>
        </p:nvCxnSpPr>
        <p:spPr>
          <a:xfrm>
            <a:off x="908459" y="917501"/>
            <a:ext cx="3345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F64CF5-BB80-4171-8A4F-DDFF19C37D6D}"/>
              </a:ext>
            </a:extLst>
          </p:cNvPr>
          <p:cNvCxnSpPr/>
          <p:nvPr/>
        </p:nvCxnSpPr>
        <p:spPr>
          <a:xfrm>
            <a:off x="4743409" y="917501"/>
            <a:ext cx="4047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2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2EC29-13DE-4344-9C62-AF4543292B8A}"/>
              </a:ext>
            </a:extLst>
          </p:cNvPr>
          <p:cNvSpPr txBox="1"/>
          <p:nvPr/>
        </p:nvSpPr>
        <p:spPr>
          <a:xfrm>
            <a:off x="344793" y="481961"/>
            <a:ext cx="864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bạn nói và đáp lời đề nghị chơi một trò chơi.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8B91C-7F17-49F8-8D1C-41FADA3FE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46239" y="4322159"/>
            <a:ext cx="1718531" cy="233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0179724-80E8-4271-BC54-01E535332676}"/>
              </a:ext>
            </a:extLst>
          </p:cNvPr>
          <p:cNvSpPr/>
          <p:nvPr/>
        </p:nvSpPr>
        <p:spPr>
          <a:xfrm>
            <a:off x="86252" y="1666044"/>
            <a:ext cx="4746171" cy="2331264"/>
          </a:xfrm>
          <a:prstGeom prst="cloudCallout">
            <a:avLst>
              <a:gd name="adj1" fmla="val -29757"/>
              <a:gd name="adj2" fmla="val 612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dirty="0">
                <a:solidFill>
                  <a:srgbClr val="050E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có thể chơi nhảy dây cùng tớ không?</a:t>
            </a:r>
            <a:endParaRPr lang="en-US" sz="3600" dirty="0">
              <a:solidFill>
                <a:srgbClr val="050EBB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C18A3-7987-4028-8E3E-D8A60D30F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6835477" y="4485632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F8AA77E-75AF-4CFB-AB65-B12B462379B5}"/>
              </a:ext>
            </a:extLst>
          </p:cNvPr>
          <p:cNvSpPr/>
          <p:nvPr/>
        </p:nvSpPr>
        <p:spPr>
          <a:xfrm>
            <a:off x="4724400" y="2388672"/>
            <a:ext cx="4333348" cy="1883229"/>
          </a:xfrm>
          <a:prstGeom prst="cloudCallout">
            <a:avLst>
              <a:gd name="adj1" fmla="val 12044"/>
              <a:gd name="adj2" fmla="val 4414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chứ, mình cùng chơi nào.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3530DDA-D571-4DF8-AFCA-93EB562C497D}"/>
              </a:ext>
            </a:extLst>
          </p:cNvPr>
          <p:cNvSpPr/>
          <p:nvPr/>
        </p:nvSpPr>
        <p:spPr>
          <a:xfrm>
            <a:off x="4669499" y="2443258"/>
            <a:ext cx="4474501" cy="1774058"/>
          </a:xfrm>
          <a:prstGeom prst="cloudCallout">
            <a:avLst>
              <a:gd name="adj1" fmla="val 14799"/>
              <a:gd name="adj2" fmla="val 623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13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-1152938" y="661651"/>
            <a:ext cx="11039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05" y="4016824"/>
            <a:ext cx="3863357" cy="28411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851D4F-166E-4CA0-BA2E-2F1A7BAA60BC}"/>
              </a:ext>
            </a:extLst>
          </p:cNvPr>
          <p:cNvCxnSpPr/>
          <p:nvPr/>
        </p:nvCxnSpPr>
        <p:spPr>
          <a:xfrm>
            <a:off x="1324324" y="1153156"/>
            <a:ext cx="53878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7807B0-89F7-4662-A17B-0ABDC50E7420}"/>
              </a:ext>
            </a:extLst>
          </p:cNvPr>
          <p:cNvCxnSpPr/>
          <p:nvPr/>
        </p:nvCxnSpPr>
        <p:spPr>
          <a:xfrm>
            <a:off x="7038406" y="1168797"/>
            <a:ext cx="18883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EA7D17-E107-4367-BDD7-415AE7EC3908}"/>
              </a:ext>
            </a:extLst>
          </p:cNvPr>
          <p:cNvCxnSpPr/>
          <p:nvPr/>
        </p:nvCxnSpPr>
        <p:spPr>
          <a:xfrm>
            <a:off x="-928630" y="1724520"/>
            <a:ext cx="4047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ABE2E2-A174-4824-B436-DA989FCEC81F}"/>
              </a:ext>
            </a:extLst>
          </p:cNvPr>
          <p:cNvSpPr txBox="1"/>
          <p:nvPr/>
        </p:nvSpPr>
        <p:spPr>
          <a:xfrm>
            <a:off x="-1152938" y="2107673"/>
            <a:ext cx="592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AB8A89-911F-4EC4-B2AF-6728085DC1F7}"/>
              </a:ext>
            </a:extLst>
          </p:cNvPr>
          <p:cNvSpPr txBox="1"/>
          <p:nvPr/>
        </p:nvSpPr>
        <p:spPr>
          <a:xfrm>
            <a:off x="-1083444" y="2924850"/>
            <a:ext cx="669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763C-51CA-49E0-B8D4-3803D5476B34}"/>
              </a:ext>
            </a:extLst>
          </p:cNvPr>
          <p:cNvSpPr txBox="1"/>
          <p:nvPr/>
        </p:nvSpPr>
        <p:spPr>
          <a:xfrm>
            <a:off x="-1083444" y="3865365"/>
            <a:ext cx="853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7">
            <a:extLst>
              <a:ext uri="{FF2B5EF4-FFF2-40B4-BE49-F238E27FC236}">
                <a16:creationId xmlns:a16="http://schemas.microsoft.com/office/drawing/2014/main" id="{3532CFDF-923C-4A40-8BD6-7A91A6229A98}"/>
              </a:ext>
            </a:extLst>
          </p:cNvPr>
          <p:cNvSpPr txBox="1"/>
          <p:nvPr/>
        </p:nvSpPr>
        <p:spPr>
          <a:xfrm>
            <a:off x="-998938" y="1608686"/>
            <a:ext cx="10704913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vẻ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lí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do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“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thì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”.  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37">
            <a:extLst>
              <a:ext uri="{FF2B5EF4-FFF2-40B4-BE49-F238E27FC236}">
                <a16:creationId xmlns:a16="http://schemas.microsoft.com/office/drawing/2014/main" id="{ED4B08B2-81EB-4F33-9D04-B9B36AC862F8}"/>
              </a:ext>
            </a:extLst>
          </p:cNvPr>
          <p:cNvSpPr txBox="1"/>
          <p:nvPr/>
        </p:nvSpPr>
        <p:spPr>
          <a:xfrm>
            <a:off x="2170553" y="625677"/>
            <a:ext cx="3314930" cy="699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NỘI DUNG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ABB6-7E9C-4CED-8402-BD8E216FFDBE}"/>
              </a:ext>
            </a:extLst>
          </p:cNvPr>
          <p:cNvSpPr txBox="1"/>
          <p:nvPr/>
        </p:nvSpPr>
        <p:spPr>
          <a:xfrm>
            <a:off x="940038" y="3115235"/>
            <a:ext cx="261629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DE311-30D7-44E4-8A4E-5713C61FEE9D}"/>
              </a:ext>
            </a:extLst>
          </p:cNvPr>
          <p:cNvSpPr txBox="1"/>
          <p:nvPr/>
        </p:nvSpPr>
        <p:spPr>
          <a:xfrm>
            <a:off x="-672502" y="4750339"/>
            <a:ext cx="645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425E5-8EEC-4CC4-A56F-4C6008C0EAB1}"/>
              </a:ext>
            </a:extLst>
          </p:cNvPr>
          <p:cNvSpPr txBox="1"/>
          <p:nvPr/>
        </p:nvSpPr>
        <p:spPr>
          <a:xfrm>
            <a:off x="-768037" y="4007236"/>
            <a:ext cx="443889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51B7F1-EE36-4CFB-8BF3-600EFD876EAD}"/>
              </a:ext>
            </a:extLst>
          </p:cNvPr>
          <p:cNvSpPr/>
          <p:nvPr/>
        </p:nvSpPr>
        <p:spPr>
          <a:xfrm>
            <a:off x="-658854" y="5171338"/>
            <a:ext cx="625127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2745826" y="2074051"/>
            <a:ext cx="5497222" cy="7953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A_图片 6">
            <a:extLst>
              <a:ext uri="{FF2B5EF4-FFF2-40B4-BE49-F238E27FC236}">
                <a16:creationId xmlns:a16="http://schemas.microsoft.com/office/drawing/2014/main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" y="-431407"/>
            <a:ext cx="5718412" cy="3309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C662CF-D089-46D7-8198-35814924D932}"/>
              </a:ext>
            </a:extLst>
          </p:cNvPr>
          <p:cNvSpPr txBox="1"/>
          <p:nvPr/>
        </p:nvSpPr>
        <p:spPr>
          <a:xfrm>
            <a:off x="1581305" y="596723"/>
            <a:ext cx="352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endParaRPr lang="en-US" sz="45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C77CF7CE-0EB3-4DED-A820-04A97758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496" y="3572795"/>
            <a:ext cx="2822801" cy="27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5A58B-94FF-41EF-B1FB-0A4D9596F847}"/>
              </a:ext>
            </a:extLst>
          </p:cNvPr>
          <p:cNvSpPr txBox="1"/>
          <p:nvPr/>
        </p:nvSpPr>
        <p:spPr>
          <a:xfrm>
            <a:off x="1305225" y="708841"/>
            <a:ext cx="3526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6190" y="4005864"/>
            <a:ext cx="674697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140">
              <a:lnSpc>
                <a:spcPct val="150000"/>
              </a:lnSpc>
            </a:pP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191" y="3043886"/>
            <a:ext cx="707883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36265" y="4980002"/>
            <a:ext cx="4296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5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8" y="60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18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64" y="3417189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65" y="3438231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055834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311382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27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5922646" y="6219826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9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2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50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59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07" y="2985758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7904086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Calibri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mới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0CE4A-E52F-41E1-B47C-79B62A237A18}"/>
              </a:ext>
            </a:extLst>
          </p:cNvPr>
          <p:cNvSpPr txBox="1"/>
          <p:nvPr/>
        </p:nvSpPr>
        <p:spPr>
          <a:xfrm>
            <a:off x="162261" y="696567"/>
            <a:ext cx="89548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vắn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Ừ,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19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5AC8-4E2B-4A09-8FFE-EFAA9E7FE6AE}"/>
              </a:ext>
            </a:extLst>
          </p:cNvPr>
          <p:cNvSpPr txBox="1"/>
          <p:nvPr/>
        </p:nvSpPr>
        <p:spPr>
          <a:xfrm>
            <a:off x="3190461" y="336798"/>
            <a:ext cx="34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C67DFD-2DA8-4619-9D2A-A5A2A03B80F9}"/>
              </a:ext>
            </a:extLst>
          </p:cNvPr>
          <p:cNvSpPr/>
          <p:nvPr/>
        </p:nvSpPr>
        <p:spPr>
          <a:xfrm>
            <a:off x="189155" y="736908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9ADD34-D20D-4DF3-AF92-D2622F118F5A}"/>
              </a:ext>
            </a:extLst>
          </p:cNvPr>
          <p:cNvSpPr/>
          <p:nvPr/>
        </p:nvSpPr>
        <p:spPr>
          <a:xfrm>
            <a:off x="341479" y="3353640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59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68E4F17-3912-420A-9CFC-81AE87BF9EE7}"/>
              </a:ext>
            </a:extLst>
          </p:cNvPr>
          <p:cNvSpPr/>
          <p:nvPr/>
        </p:nvSpPr>
        <p:spPr>
          <a:xfrm>
            <a:off x="1552634" y="404251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cxnSp>
        <p:nvCxnSpPr>
          <p:cNvPr id="7" name="直接连接符 59">
            <a:extLst>
              <a:ext uri="{FF2B5EF4-FFF2-40B4-BE49-F238E27FC236}">
                <a16:creationId xmlns:a16="http://schemas.microsoft.com/office/drawing/2014/main" id="{3803235C-405C-47EC-A6E5-FC9164A83E87}"/>
              </a:ext>
            </a:extLst>
          </p:cNvPr>
          <p:cNvCxnSpPr>
            <a:cxnSpLocks/>
          </p:cNvCxnSpPr>
          <p:nvPr/>
        </p:nvCxnSpPr>
        <p:spPr>
          <a:xfrm>
            <a:off x="1069204" y="325484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ḻîḓè">
            <a:extLst>
              <a:ext uri="{FF2B5EF4-FFF2-40B4-BE49-F238E27FC236}">
                <a16:creationId xmlns:a16="http://schemas.microsoft.com/office/drawing/2014/main" id="{F65716E6-3347-4F61-98E1-16A75232B7A4}"/>
              </a:ext>
            </a:extLst>
          </p:cNvPr>
          <p:cNvSpPr/>
          <p:nvPr/>
        </p:nvSpPr>
        <p:spPr bwMode="auto">
          <a:xfrm>
            <a:off x="962854" y="2002766"/>
            <a:ext cx="782757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3910A7-D4A0-4BCE-97E3-8994C7E56393}"/>
              </a:ext>
            </a:extLst>
          </p:cNvPr>
          <p:cNvSpPr/>
          <p:nvPr/>
        </p:nvSpPr>
        <p:spPr bwMode="auto">
          <a:xfrm>
            <a:off x="1785165" y="1734337"/>
            <a:ext cx="5573670" cy="11724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3D91D9E0-063D-4D62-AC26-683305A2D0AC}"/>
              </a:ext>
            </a:extLst>
          </p:cNvPr>
          <p:cNvSpPr/>
          <p:nvPr/>
        </p:nvSpPr>
        <p:spPr bwMode="auto">
          <a:xfrm>
            <a:off x="923299" y="3692927"/>
            <a:ext cx="782757" cy="5166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isḻîḓè">
            <a:extLst>
              <a:ext uri="{FF2B5EF4-FFF2-40B4-BE49-F238E27FC236}">
                <a16:creationId xmlns:a16="http://schemas.microsoft.com/office/drawing/2014/main" id="{0007700A-F86A-450E-9286-97CAE505DA8C}"/>
              </a:ext>
            </a:extLst>
          </p:cNvPr>
          <p:cNvSpPr/>
          <p:nvPr/>
        </p:nvSpPr>
        <p:spPr bwMode="auto">
          <a:xfrm>
            <a:off x="1745610" y="3339542"/>
            <a:ext cx="6123430" cy="122337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isḻîḓè">
            <a:extLst>
              <a:ext uri="{FF2B5EF4-FFF2-40B4-BE49-F238E27FC236}">
                <a16:creationId xmlns:a16="http://schemas.microsoft.com/office/drawing/2014/main" id="{2C293469-C0A4-436E-B398-43447C2A29E9}"/>
              </a:ext>
            </a:extLst>
          </p:cNvPr>
          <p:cNvSpPr/>
          <p:nvPr/>
        </p:nvSpPr>
        <p:spPr bwMode="auto">
          <a:xfrm>
            <a:off x="962855" y="5381504"/>
            <a:ext cx="782757" cy="591362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3" name="isḻîḓè">
            <a:extLst>
              <a:ext uri="{FF2B5EF4-FFF2-40B4-BE49-F238E27FC236}">
                <a16:creationId xmlns:a16="http://schemas.microsoft.com/office/drawing/2014/main" id="{15152FBE-B826-4797-B3BE-AE10F7950E54}"/>
              </a:ext>
            </a:extLst>
          </p:cNvPr>
          <p:cNvSpPr/>
          <p:nvPr/>
        </p:nvSpPr>
        <p:spPr bwMode="auto">
          <a:xfrm>
            <a:off x="1785166" y="5058555"/>
            <a:ext cx="6179453" cy="1241926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7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685801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00" y="5617634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406400" y="3429001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-812800" y="3429001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dirty="0" err="1">
                <a:solidFill>
                  <a:srgbClr val="FF0000"/>
                </a:solidFill>
              </a:rPr>
              <a:t>Củng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cố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dặn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dò</a:t>
            </a:r>
            <a:endParaRPr sz="6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2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52400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524000" y="1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15556" y="870993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852742" y="2727900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-939633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65" y="424495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B4991D-EFF6-40FE-8CDE-8AB26C0C26B3}"/>
              </a:ext>
            </a:extLst>
          </p:cNvPr>
          <p:cNvSpPr txBox="1"/>
          <p:nvPr/>
        </p:nvSpPr>
        <p:spPr>
          <a:xfrm>
            <a:off x="-787293" y="552262"/>
            <a:ext cx="107185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bạn nói và đáp lời đề nghị chơi một trò chơi.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Hình ảnh Ngày Bé Trai Bé Gái Mẫu Giáo, Clipart Trẻ Em, Sáu Một, đứa Trẻ  Vector và PNG với nền trong suốt để tải xuống miễn phí">
            <a:extLst>
              <a:ext uri="{FF2B5EF4-FFF2-40B4-BE49-F238E27FC236}">
                <a16:creationId xmlns:a16="http://schemas.microsoft.com/office/drawing/2014/main" id="{6C882CFC-E2F1-4AE5-89D1-BDBB2FD5F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19" b="81719" l="0" r="99531">
                        <a14:foregroundMark x1="75313" y1="25625" x2="71875" y2="74688"/>
                        <a14:foregroundMark x1="59062" y1="38125" x2="59062" y2="40313"/>
                        <a14:foregroundMark x1="87813" y1="35781" x2="88125" y2="37031"/>
                        <a14:foregroundMark x1="96875" y1="45938" x2="94375" y2="48281"/>
                        <a14:foregroundMark x1="93594" y1="49219" x2="90313" y2="50938"/>
                        <a14:foregroundMark x1="81563" y1="50625" x2="85313" y2="51563"/>
                        <a14:foregroundMark x1="71094" y1="51406" x2="64844" y2="53438"/>
                        <a14:foregroundMark x1="64844" y1="53594" x2="59375" y2="53594"/>
                        <a14:foregroundMark x1="59375" y1="53594" x2="52812" y2="50625"/>
                        <a14:foregroundMark x1="82813" y1="78594" x2="85156" y2="77813"/>
                        <a14:foregroundMark x1="31875" y1="41094" x2="32813" y2="4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74" b="18226"/>
          <a:stretch/>
        </p:blipFill>
        <p:spPr bwMode="auto">
          <a:xfrm>
            <a:off x="2444476" y="2468115"/>
            <a:ext cx="4528226" cy="394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61875BB-EC5F-4974-9A90-1A20BFE86290}"/>
              </a:ext>
            </a:extLst>
          </p:cNvPr>
          <p:cNvSpPr/>
          <p:nvPr/>
        </p:nvSpPr>
        <p:spPr>
          <a:xfrm>
            <a:off x="6724622" y="1471919"/>
            <a:ext cx="3821459" cy="1992395"/>
          </a:xfrm>
          <a:prstGeom prst="cloudCallout">
            <a:avLst>
              <a:gd name="adj1" fmla="val -31371"/>
              <a:gd name="adj2" fmla="val 50585"/>
            </a:avLst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chứ, mình cùng chơi nào.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6684383-8206-4916-97BB-718FD3346F81}"/>
              </a:ext>
            </a:extLst>
          </p:cNvPr>
          <p:cNvSpPr/>
          <p:nvPr/>
        </p:nvSpPr>
        <p:spPr>
          <a:xfrm>
            <a:off x="-1232490" y="1602253"/>
            <a:ext cx="3403790" cy="3297400"/>
          </a:xfrm>
          <a:prstGeom prst="cloudCallout">
            <a:avLst>
              <a:gd name="adj1" fmla="val 38881"/>
              <a:gd name="adj2" fmla="val 321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có thể chơi nhảy dây cùng tớ không?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5455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79617" y="1260109"/>
            <a:ext cx="7871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917595" y="3013501"/>
            <a:ext cx="5543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455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509029" y="1434278"/>
            <a:ext cx="81259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785340" y="3137189"/>
            <a:ext cx="7411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5455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530669" y="1465151"/>
            <a:ext cx="808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014776" y="3362859"/>
            <a:ext cx="7114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5455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462958" y="1360215"/>
            <a:ext cx="82180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940235" y="3543404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61363" y="1647681"/>
            <a:ext cx="8740543" cy="4968272"/>
            <a:chOff x="1990922" y="1136673"/>
            <a:chExt cx="4405927" cy="33916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2" y="1136673"/>
              <a:ext cx="4405927" cy="3391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860993" y="3339173"/>
              <a:ext cx="3041009" cy="638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1+ 2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597655" y="912715"/>
            <a:ext cx="1721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229177" y="799501"/>
            <a:ext cx="71479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TINH XANH CỦA 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28173-77B3-4CDC-A295-59201AE36541}"/>
              </a:ext>
            </a:extLst>
          </p:cNvPr>
          <p:cNvSpPr txBox="1"/>
          <p:nvPr/>
        </p:nvSpPr>
        <p:spPr>
          <a:xfrm>
            <a:off x="1223778" y="4240458"/>
            <a:ext cx="8153303" cy="76211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THÌ LÀ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3723" y="1464795"/>
            <a:ext cx="8736553" cy="60341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ts val="3492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36850"/>
          <a:stretch/>
        </p:blipFill>
        <p:spPr>
          <a:xfrm>
            <a:off x="272975" y="2897881"/>
            <a:ext cx="8736554" cy="249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Top 9 tác dụng của cây rau thì là - Tác Dụng Của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8" y="2607582"/>
            <a:ext cx="8466667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3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千图网拥有20W+精美PPT模板 更多PPT模板下载至：www.58pic.com/office/ppt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2535</Words>
  <Application>Microsoft Office PowerPoint</Application>
  <PresentationFormat>On-screen Show (4:3)</PresentationFormat>
  <Paragraphs>208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微软雅黑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iCiel Crocante</vt:lpstr>
      <vt:lpstr>Times New Roman</vt:lpstr>
      <vt:lpstr>UTM Avo</vt:lpstr>
      <vt:lpstr>仓耳玄三M W05</vt:lpstr>
      <vt:lpstr>思源黑体 CN Light</vt:lpstr>
      <vt:lpstr>3_Office 主题​​</vt:lpstr>
      <vt:lpstr>6_Office Theme</vt:lpstr>
      <vt:lpstr>Office 主题</vt:lpstr>
      <vt:lpstr>3_Office Theme</vt:lpstr>
      <vt:lpstr>1_Office Theme</vt:lpstr>
      <vt:lpstr>千图网拥有20W+精美PPT模板 更多PPT模板下载至：www.58pic.com/office/ppt​​</vt:lpstr>
      <vt:lpstr>1_千图网拥有20W+精美PPT模板 更多PPT模板下载至：www.58pic.com/office/ppt​​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108</cp:revision>
  <dcterms:created xsi:type="dcterms:W3CDTF">2021-08-01T09:17:56Z</dcterms:created>
  <dcterms:modified xsi:type="dcterms:W3CDTF">2024-02-26T02:31:05Z</dcterms:modified>
</cp:coreProperties>
</file>