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529" r:id="rId2"/>
    <p:sldId id="308" r:id="rId3"/>
    <p:sldId id="258" r:id="rId4"/>
    <p:sldId id="309" r:id="rId5"/>
    <p:sldId id="325" r:id="rId6"/>
    <p:sldId id="2007577147" r:id="rId7"/>
    <p:sldId id="2007577160" r:id="rId8"/>
    <p:sldId id="2007577161" r:id="rId9"/>
    <p:sldId id="2007577150" r:id="rId10"/>
    <p:sldId id="2007577151" r:id="rId11"/>
    <p:sldId id="2007577152" r:id="rId12"/>
    <p:sldId id="328" r:id="rId13"/>
    <p:sldId id="2007577162" r:id="rId14"/>
    <p:sldId id="2007577148" r:id="rId15"/>
    <p:sldId id="2007577163" r:id="rId16"/>
    <p:sldId id="2007577164" r:id="rId17"/>
    <p:sldId id="316" r:id="rId18"/>
    <p:sldId id="317" r:id="rId19"/>
    <p:sldId id="320" r:id="rId20"/>
    <p:sldId id="327" r:id="rId21"/>
    <p:sldId id="304" r:id="rId22"/>
    <p:sldId id="302" r:id="rId23"/>
    <p:sldId id="321" r:id="rId24"/>
    <p:sldId id="2007577167" r:id="rId25"/>
    <p:sldId id="532" r:id="rId26"/>
    <p:sldId id="312" r:id="rId27"/>
    <p:sldId id="2007577168" r:id="rId28"/>
    <p:sldId id="322" r:id="rId29"/>
    <p:sldId id="323" r:id="rId30"/>
    <p:sldId id="2007577159" r:id="rId31"/>
    <p:sldId id="2007577165" r:id="rId32"/>
    <p:sldId id="389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o" initials="H" lastIdx="1" clrIdx="0">
    <p:extLst>
      <p:ext uri="{19B8F6BF-5375-455C-9EA6-DF929625EA0E}">
        <p15:presenceInfo xmlns:p15="http://schemas.microsoft.com/office/powerpoint/2012/main" userId="H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83" autoAdjust="0"/>
  </p:normalViewPr>
  <p:slideViewPr>
    <p:cSldViewPr snapToGrid="0">
      <p:cViewPr varScale="1">
        <p:scale>
          <a:sx n="52" d="100"/>
          <a:sy n="52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ạ,bắt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4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1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chắc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rằng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3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5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6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2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623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18" y="220911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45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45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45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ABF30-80A9-4E57-93FF-036984833ADA}"/>
              </a:ext>
            </a:extLst>
          </p:cNvPr>
          <p:cNvSpPr txBox="1"/>
          <p:nvPr/>
        </p:nvSpPr>
        <p:spPr>
          <a:xfrm>
            <a:off x="2559595" y="124434"/>
            <a:ext cx="367779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0CEB6-BF97-4843-ACFB-C171A7A809EB}"/>
              </a:ext>
            </a:extLst>
          </p:cNvPr>
          <p:cNvSpPr txBox="1"/>
          <p:nvPr/>
        </p:nvSpPr>
        <p:spPr>
          <a:xfrm>
            <a:off x="582706" y="921171"/>
            <a:ext cx="7978588" cy="57480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13FA9-F4DF-404E-A6EB-C07ACFEE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065703"/>
            <a:ext cx="412639" cy="2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FA493-33D7-400F-8393-BC0B7DBE3669}"/>
              </a:ext>
            </a:extLst>
          </p:cNvPr>
          <p:cNvSpPr txBox="1"/>
          <p:nvPr/>
        </p:nvSpPr>
        <p:spPr>
          <a:xfrm>
            <a:off x="403412" y="466000"/>
            <a:ext cx="8084841" cy="45291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8AB46-0E87-4EBC-87AE-32C0F89A81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" y="604126"/>
            <a:ext cx="395770" cy="2968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1E8E2F-8277-4230-B540-A22D7BB8B937}"/>
              </a:ext>
            </a:extLst>
          </p:cNvPr>
          <p:cNvCxnSpPr/>
          <p:nvPr/>
        </p:nvCxnSpPr>
        <p:spPr>
          <a:xfrm>
            <a:off x="7131024" y="4813992"/>
            <a:ext cx="979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7919BB8-E5D6-43CF-A4A9-AAB24639D1DD}"/>
              </a:ext>
            </a:extLst>
          </p:cNvPr>
          <p:cNvSpPr/>
          <p:nvPr/>
        </p:nvSpPr>
        <p:spPr>
          <a:xfrm>
            <a:off x="457862" y="5133295"/>
            <a:ext cx="6360895" cy="56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vi-VN" sz="3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07217" y="484089"/>
            <a:ext cx="8159275" cy="1583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897" y="1789945"/>
            <a:ext cx="7536206" cy="1038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4760824" y="1926454"/>
            <a:ext cx="57317" cy="325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41532" y="2423140"/>
            <a:ext cx="104211" cy="368478"/>
            <a:chOff x="2823107" y="5037677"/>
            <a:chExt cx="203076" cy="5394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2823107" y="5053718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2903318" y="5037677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368455" y="612641"/>
            <a:ext cx="69354" cy="432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5395902" y="634498"/>
            <a:ext cx="63049" cy="432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684563" y="1093333"/>
            <a:ext cx="69354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05894" y="1131752"/>
            <a:ext cx="102385" cy="357523"/>
            <a:chOff x="5336781" y="3715846"/>
            <a:chExt cx="181381" cy="52344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5395297" y="3715846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5336781" y="3715846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92362" y="672353"/>
            <a:ext cx="8159275" cy="45291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" y="810527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05F2D-8C5E-4E73-89E3-67592BC72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59" y="2690526"/>
            <a:ext cx="3785254" cy="281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DD3C82C-A8E0-42B2-B4A2-3689BC2717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183" y="799770"/>
            <a:ext cx="870163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6600" b="1" spc="800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49441DB1-0F47-4230-8D74-69F815654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7" y="1788459"/>
            <a:ext cx="2915615" cy="46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E4192-2167-46D2-86C0-CC020875B7CA}"/>
              </a:ext>
            </a:extLst>
          </p:cNvPr>
          <p:cNvSpPr txBox="1"/>
          <p:nvPr/>
        </p:nvSpPr>
        <p:spPr>
          <a:xfrm>
            <a:off x="3190410" y="24358"/>
            <a:ext cx="276318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AB9D7-7FD4-46C2-84FC-A836ED92A37D}"/>
              </a:ext>
            </a:extLst>
          </p:cNvPr>
          <p:cNvSpPr txBox="1"/>
          <p:nvPr/>
        </p:nvSpPr>
        <p:spPr>
          <a:xfrm>
            <a:off x="324971" y="652972"/>
            <a:ext cx="8225117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(Theo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FA346-DBBC-42B8-A967-FD5460226D3B}"/>
              </a:ext>
            </a:extLst>
          </p:cNvPr>
          <p:cNvSpPr/>
          <p:nvPr/>
        </p:nvSpPr>
        <p:spPr>
          <a:xfrm>
            <a:off x="488767" y="756074"/>
            <a:ext cx="277832" cy="252575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02FC5-F7E2-4943-A950-44F7684E6D58}"/>
              </a:ext>
            </a:extLst>
          </p:cNvPr>
          <p:cNvSpPr/>
          <p:nvPr/>
        </p:nvSpPr>
        <p:spPr>
          <a:xfrm>
            <a:off x="488767" y="3795109"/>
            <a:ext cx="277832" cy="252575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2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664FD-3828-4761-8C60-5255A6A7ED5A}"/>
              </a:ext>
            </a:extLst>
          </p:cNvPr>
          <p:cNvSpPr txBox="1"/>
          <p:nvPr/>
        </p:nvSpPr>
        <p:spPr>
          <a:xfrm>
            <a:off x="1304364" y="317880"/>
            <a:ext cx="6374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6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DD6A28-AEA9-4995-B83F-373A73E45BCB}"/>
              </a:ext>
            </a:extLst>
          </p:cNvPr>
          <p:cNvGrpSpPr/>
          <p:nvPr/>
        </p:nvGrpSpPr>
        <p:grpSpPr>
          <a:xfrm>
            <a:off x="401148" y="3170472"/>
            <a:ext cx="8180896" cy="2191871"/>
            <a:chOff x="-3865591" y="2853158"/>
            <a:chExt cx="4957314" cy="1982924"/>
          </a:xfrm>
        </p:grpSpPr>
        <p:pic>
          <p:nvPicPr>
            <p:cNvPr id="4" name="PA_图片 6">
              <a:extLst>
                <a:ext uri="{FF2B5EF4-FFF2-40B4-BE49-F238E27FC236}">
                  <a16:creationId xmlns:a16="http://schemas.microsoft.com/office/drawing/2014/main" id="{B8E728EC-D4E5-4E52-9AF6-AF2D0179E5E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65591" y="2853158"/>
              <a:ext cx="4957314" cy="19829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42FCB-1F54-434C-92C7-77AC477C540C}"/>
                </a:ext>
              </a:extLst>
            </p:cNvPr>
            <p:cNvSpPr txBox="1"/>
            <p:nvPr/>
          </p:nvSpPr>
          <p:spPr>
            <a:xfrm>
              <a:off x="-3051987" y="3335079"/>
              <a:ext cx="3686468" cy="769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6">
                <a:lnSpc>
                  <a:spcPct val="150000"/>
                </a:lnSpc>
                <a:defRPr/>
              </a:pP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D1171-3AC6-4312-BF6D-3AA099B2069C}"/>
              </a:ext>
            </a:extLst>
          </p:cNvPr>
          <p:cNvGrpSpPr/>
          <p:nvPr/>
        </p:nvGrpSpPr>
        <p:grpSpPr>
          <a:xfrm>
            <a:off x="1236124" y="1105692"/>
            <a:ext cx="6671752" cy="2323308"/>
            <a:chOff x="6435112" y="1133830"/>
            <a:chExt cx="8486864" cy="3832736"/>
          </a:xfrm>
        </p:grpSpPr>
        <p:pic>
          <p:nvPicPr>
            <p:cNvPr id="7" name="PA_图片 6">
              <a:extLst>
                <a:ext uri="{FF2B5EF4-FFF2-40B4-BE49-F238E27FC236}">
                  <a16:creationId xmlns:a16="http://schemas.microsoft.com/office/drawing/2014/main" id="{9DBD4C65-E5A8-4123-86CB-907D31EFD58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8486864" cy="38327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9B6C82-6E53-4AB2-A0D3-F82EE79AEE64}"/>
                </a:ext>
              </a:extLst>
            </p:cNvPr>
            <p:cNvSpPr txBox="1"/>
            <p:nvPr/>
          </p:nvSpPr>
          <p:spPr>
            <a:xfrm>
              <a:off x="7736976" y="2356652"/>
              <a:ext cx="6631223" cy="145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endPara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05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8E94EE02-8909-4061-8BFF-FB1FC722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34" y="960802"/>
            <a:ext cx="6042138" cy="3865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2" descr="PPT素材-12">
            <a:extLst>
              <a:ext uri="{FF2B5EF4-FFF2-40B4-BE49-F238E27FC236}">
                <a16:creationId xmlns:a16="http://schemas.microsoft.com/office/drawing/2014/main" id="{2BA664E0-2F27-4F2B-A51C-37735DAD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0" y="672353"/>
            <a:ext cx="724074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5DB232DC-CB27-4112-9481-576B05887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99127" y="3039400"/>
            <a:ext cx="5499751" cy="15552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56E1-0350-4901-914A-808D3F9A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14" y="1319987"/>
            <a:ext cx="1599074" cy="1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01331" y="845411"/>
            <a:ext cx="2868706" cy="650793"/>
            <a:chOff x="369343" y="617893"/>
            <a:chExt cx="1613647" cy="4880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9343" y="621239"/>
              <a:ext cx="90411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13590" y="606520"/>
            <a:ext cx="706797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7191" y="2921170"/>
            <a:ext cx="641860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000" b="1" spc="800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000" b="1" spc="800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000" b="1" spc="800" dirty="0">
              <a:solidFill>
                <a:srgbClr val="00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3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620918" y="1218467"/>
            <a:ext cx="8159275" cy="57480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0" y="1383137"/>
            <a:ext cx="393603" cy="27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714738" y="309052"/>
            <a:ext cx="7554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54479" y="2509621"/>
            <a:ext cx="5196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06354" y="2935420"/>
            <a:ext cx="280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21522" y="3789450"/>
            <a:ext cx="5246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1522" y="4654308"/>
            <a:ext cx="4438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42561" y="6342625"/>
            <a:ext cx="457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88DD9C-141A-4709-9AE8-FDA278DFF073}"/>
              </a:ext>
            </a:extLst>
          </p:cNvPr>
          <p:cNvCxnSpPr>
            <a:cxnSpLocks/>
          </p:cNvCxnSpPr>
          <p:nvPr/>
        </p:nvCxnSpPr>
        <p:spPr>
          <a:xfrm>
            <a:off x="8121186" y="2079315"/>
            <a:ext cx="479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26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599940" y="1633631"/>
            <a:ext cx="8159275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" y="1791904"/>
            <a:ext cx="344722" cy="32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705513" y="516875"/>
            <a:ext cx="7692390" cy="10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43526" y="2079285"/>
            <a:ext cx="3055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2FA4BB-37EA-438B-9C12-30462D4F3AF2}"/>
              </a:ext>
            </a:extLst>
          </p:cNvPr>
          <p:cNvCxnSpPr/>
          <p:nvPr/>
        </p:nvCxnSpPr>
        <p:spPr>
          <a:xfrm>
            <a:off x="836602" y="2564727"/>
            <a:ext cx="1070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74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0" y="603055"/>
            <a:ext cx="1947465" cy="14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2470486" y="496186"/>
            <a:ext cx="6617369" cy="581447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48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85182" y="1216064"/>
            <a:ext cx="8159275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8" y="1440753"/>
            <a:ext cx="325624" cy="2442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9787" y="496307"/>
            <a:ext cx="7867445" cy="71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6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3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727495" y="3527335"/>
            <a:ext cx="1101665" cy="179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952660" y="3850843"/>
            <a:ext cx="941727" cy="153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835181" y="4057290"/>
            <a:ext cx="806806" cy="131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599999" y="4258850"/>
            <a:ext cx="707160" cy="1155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412773" y="4486616"/>
            <a:ext cx="616350" cy="100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323541" y="4264196"/>
            <a:ext cx="700612" cy="114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779797" y="4373840"/>
            <a:ext cx="613763" cy="1002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193449" y="4569008"/>
            <a:ext cx="613763" cy="1002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547869" y="4816313"/>
            <a:ext cx="613763" cy="1002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053842" y="4630873"/>
            <a:ext cx="613763" cy="1002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646933" y="4802826"/>
            <a:ext cx="613763" cy="1002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7513976" y="3192661"/>
            <a:ext cx="1643131" cy="244465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6806" y="328480"/>
            <a:ext cx="7890023" cy="71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80" y="1121965"/>
            <a:ext cx="2216334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6248" y="1092632"/>
            <a:ext cx="2216334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2976" y="1097066"/>
            <a:ext cx="4571505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82327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6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10435" y="494558"/>
            <a:ext cx="8123133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670" y="177573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553" y="300792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670" y="424011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47930" y="612198"/>
            <a:ext cx="3995871" cy="676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" y="3146614"/>
            <a:ext cx="8607419" cy="219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313" y="3146614"/>
            <a:ext cx="8607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rãi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47" y="2336155"/>
            <a:ext cx="827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F921D-D2B4-478A-9306-98A09B5945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60169" y="451566"/>
            <a:ext cx="2077883" cy="188266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9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146061" y="3429001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3" y="5091200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83" y="-1149567"/>
            <a:ext cx="9594947" cy="597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210361" y="1628742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541519" y="163028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400" b="1" spc="8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74939" y="49012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3497F-34CA-456F-8BE3-97D582580082}"/>
              </a:ext>
            </a:extLst>
          </p:cNvPr>
          <p:cNvSpPr txBox="1"/>
          <p:nvPr/>
        </p:nvSpPr>
        <p:spPr>
          <a:xfrm>
            <a:off x="2729717" y="1723150"/>
            <a:ext cx="446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8DCC0-F15B-4FA6-9CF4-F3B1E046A468}"/>
              </a:ext>
            </a:extLst>
          </p:cNvPr>
          <p:cNvSpPr txBox="1"/>
          <p:nvPr/>
        </p:nvSpPr>
        <p:spPr>
          <a:xfrm>
            <a:off x="2057808" y="3699846"/>
            <a:ext cx="6529219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954D-8D43-429C-A422-DA5138827986}"/>
              </a:ext>
            </a:extLst>
          </p:cNvPr>
          <p:cNvSpPr txBox="1"/>
          <p:nvPr/>
        </p:nvSpPr>
        <p:spPr>
          <a:xfrm>
            <a:off x="2057808" y="2342262"/>
            <a:ext cx="473897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06706-59F8-4258-A172-CBEBFAA332C5}"/>
              </a:ext>
            </a:extLst>
          </p:cNvPr>
          <p:cNvSpPr txBox="1"/>
          <p:nvPr/>
        </p:nvSpPr>
        <p:spPr>
          <a:xfrm>
            <a:off x="1663031" y="3021054"/>
            <a:ext cx="5332242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614E0-A435-4B83-9E93-7E5CEA154876}"/>
              </a:ext>
            </a:extLst>
          </p:cNvPr>
          <p:cNvSpPr txBox="1"/>
          <p:nvPr/>
        </p:nvSpPr>
        <p:spPr>
          <a:xfrm>
            <a:off x="3142541" y="154829"/>
            <a:ext cx="276318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4B8F5-E47C-41FD-9FF7-3756438DB6B3}"/>
              </a:ext>
            </a:extLst>
          </p:cNvPr>
          <p:cNvSpPr txBox="1"/>
          <p:nvPr/>
        </p:nvSpPr>
        <p:spPr>
          <a:xfrm>
            <a:off x="444494" y="666419"/>
            <a:ext cx="8159275" cy="596353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(Theo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54F346-60A1-49EF-A2D8-8DF21B470BED}"/>
              </a:ext>
            </a:extLst>
          </p:cNvPr>
          <p:cNvSpPr/>
          <p:nvPr/>
        </p:nvSpPr>
        <p:spPr>
          <a:xfrm>
            <a:off x="540231" y="757865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F72C1A-4D85-468D-BFA9-AF25CB75110E}"/>
              </a:ext>
            </a:extLst>
          </p:cNvPr>
          <p:cNvSpPr/>
          <p:nvPr/>
        </p:nvSpPr>
        <p:spPr>
          <a:xfrm>
            <a:off x="514078" y="3923858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80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92" y="1893927"/>
            <a:ext cx="6933010" cy="274299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773627" y="2067460"/>
            <a:ext cx="47452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12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60169" y="451566"/>
            <a:ext cx="2077883" cy="188266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490228" y="2112823"/>
            <a:ext cx="7631796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3125083" y="572963"/>
            <a:ext cx="4996941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64425" y="2895413"/>
            <a:ext cx="1682799" cy="971507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19313" y="4320827"/>
            <a:ext cx="1544749" cy="971507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669979" y="2943248"/>
            <a:ext cx="1553814" cy="971507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566429" y="4236616"/>
            <a:ext cx="1553814" cy="971507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4832904" y="2916551"/>
            <a:ext cx="1809945" cy="971507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4877570" y="4227787"/>
            <a:ext cx="1242197" cy="971507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7167889" y="4173687"/>
            <a:ext cx="1535315" cy="971507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7295702" y="2949228"/>
            <a:ext cx="1483877" cy="971507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cõng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989075" y="5234620"/>
            <a:ext cx="3361811" cy="11355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906" y="3755010"/>
            <a:ext cx="33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8278" y="3874782"/>
            <a:ext cx="33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4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572972" y="311609"/>
            <a:ext cx="7990469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451994" y="4439183"/>
            <a:ext cx="1655574" cy="855217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50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60609" y="5446814"/>
            <a:ext cx="1238344" cy="761721"/>
            <a:chOff x="777906" y="2185316"/>
            <a:chExt cx="1389021" cy="737163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56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757698" y="4525258"/>
            <a:ext cx="1369500" cy="703881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482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499104" y="5278133"/>
            <a:ext cx="1369500" cy="971507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4939722" y="4484193"/>
            <a:ext cx="1655573" cy="855217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854695" y="2448648"/>
              <a:ext cx="1175170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4813669" y="5549345"/>
            <a:ext cx="914069" cy="671631"/>
            <a:chOff x="777906" y="2185316"/>
            <a:chExt cx="1310486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978453" y="2227330"/>
              <a:ext cx="1047667" cy="62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6268325" y="5450281"/>
            <a:ext cx="1630246" cy="749436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53659" y="2334236"/>
              <a:ext cx="958979" cy="56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7083450" y="4520076"/>
            <a:ext cx="1186493" cy="819335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cõng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75848"/>
              </p:ext>
            </p:extLst>
          </p:nvPr>
        </p:nvGraphicFramePr>
        <p:xfrm>
          <a:off x="324238" y="1212601"/>
          <a:ext cx="8487934" cy="2893612"/>
        </p:xfrm>
        <a:graphic>
          <a:graphicData uri="http://schemas.openxmlformats.org/drawingml/2006/table">
            <a:tbl>
              <a:tblPr firstRow="1" bandRow="1"/>
              <a:tblGrid>
                <a:gridCol w="4243967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4243967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869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60960" marB="60960"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2024320">
                <a:tc>
                  <a:txBody>
                    <a:bodyPr/>
                    <a:lstStyle/>
                    <a:p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62560" marR="162560" marT="60960" marB="60960"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451994" y="4242233"/>
            <a:ext cx="7224382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6042 -0.3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1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-0.4908 -0.3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17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2708 L -0.19306 -0.3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40104 -0.349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5868 -0.3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-16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4861 -0.3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164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8177 -0.335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-1678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4861 -0.3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127" y="706678"/>
            <a:ext cx="780680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4384" y="739676"/>
            <a:ext cx="909552" cy="5847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7175" y="1466199"/>
            <a:ext cx="8556544" cy="3441978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83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E440E-74E4-4285-82EF-700F875A93DB}"/>
              </a:ext>
            </a:extLst>
          </p:cNvPr>
          <p:cNvSpPr txBox="1"/>
          <p:nvPr/>
        </p:nvSpPr>
        <p:spPr>
          <a:xfrm>
            <a:off x="628257" y="379548"/>
            <a:ext cx="788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6C9D3-1102-404B-8587-9172C3E8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1" t="36472" r="24913" b="18304"/>
          <a:stretch/>
        </p:blipFill>
        <p:spPr>
          <a:xfrm>
            <a:off x="6497076" y="4244331"/>
            <a:ext cx="2018667" cy="217625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5B69AA-A8D7-463B-B4F6-9103F4FF5CF7}"/>
              </a:ext>
            </a:extLst>
          </p:cNvPr>
          <p:cNvSpPr/>
          <p:nvPr/>
        </p:nvSpPr>
        <p:spPr>
          <a:xfrm>
            <a:off x="705184" y="4078021"/>
            <a:ext cx="655564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B2A148B-D964-45B2-A542-EFFEBA897A56}"/>
              </a:ext>
            </a:extLst>
          </p:cNvPr>
          <p:cNvSpPr/>
          <p:nvPr/>
        </p:nvSpPr>
        <p:spPr>
          <a:xfrm>
            <a:off x="705184" y="1416143"/>
            <a:ext cx="647415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951F74C-4766-452D-A491-4E41B490431D}"/>
              </a:ext>
            </a:extLst>
          </p:cNvPr>
          <p:cNvSpPr/>
          <p:nvPr/>
        </p:nvSpPr>
        <p:spPr>
          <a:xfrm>
            <a:off x="705184" y="2728690"/>
            <a:ext cx="647415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62FBB2-D0A0-47A7-9475-27A9DE974DEA}"/>
              </a:ext>
            </a:extLst>
          </p:cNvPr>
          <p:cNvSpPr txBox="1"/>
          <p:nvPr/>
        </p:nvSpPr>
        <p:spPr>
          <a:xfrm>
            <a:off x="202123" y="429976"/>
            <a:ext cx="877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24B01-D367-41DD-8578-30436A818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1" t="36472" r="24913" b="18304"/>
          <a:stretch/>
        </p:blipFill>
        <p:spPr>
          <a:xfrm>
            <a:off x="6400800" y="3932449"/>
            <a:ext cx="2488731" cy="247775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75A8BE0-032E-43F3-80DE-28E657D60BA5}"/>
              </a:ext>
            </a:extLst>
          </p:cNvPr>
          <p:cNvSpPr/>
          <p:nvPr/>
        </p:nvSpPr>
        <p:spPr>
          <a:xfrm>
            <a:off x="315219" y="4011989"/>
            <a:ext cx="6085581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7D3C05-4EA0-42EF-9D00-9CBBA13AB505}"/>
              </a:ext>
            </a:extLst>
          </p:cNvPr>
          <p:cNvSpPr/>
          <p:nvPr/>
        </p:nvSpPr>
        <p:spPr>
          <a:xfrm>
            <a:off x="315221" y="1245650"/>
            <a:ext cx="6085580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A2AFA26-9880-48A4-BB49-EF4A5F6D9F2D}"/>
              </a:ext>
            </a:extLst>
          </p:cNvPr>
          <p:cNvSpPr/>
          <p:nvPr/>
        </p:nvSpPr>
        <p:spPr>
          <a:xfrm>
            <a:off x="315219" y="2646666"/>
            <a:ext cx="6085581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6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36387" y="27498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54966" y="314743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16006" y="1176822"/>
            <a:ext cx="8511988" cy="117243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188539" y="2784955"/>
            <a:ext cx="5639457" cy="125447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23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737" y="-1041165"/>
            <a:ext cx="9548738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584357" y="1446525"/>
            <a:ext cx="1476310" cy="1249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45539" y="1803655"/>
            <a:ext cx="8652925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84" y="4838943"/>
            <a:ext cx="2119109" cy="1659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476194" y="133905"/>
            <a:ext cx="1420423" cy="2109538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73" y="359284"/>
            <a:ext cx="2105318" cy="10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09748" y="890653"/>
            <a:ext cx="1835913" cy="646332"/>
            <a:chOff x="369343" y="617893"/>
            <a:chExt cx="1613647" cy="4847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245661" y="682676"/>
            <a:ext cx="6669046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748" y="2689414"/>
            <a:ext cx="8492207" cy="383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8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36387" y="27498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54966" y="314743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95477" y="1602204"/>
            <a:ext cx="6648523" cy="117243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007660" y="3148449"/>
            <a:ext cx="6136340" cy="125447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706760"/>
            <a:ext cx="8068236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706760"/>
            <a:ext cx="8068236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9E534B-027C-48ED-ADAF-7EB28551B2FE}"/>
              </a:ext>
            </a:extLst>
          </p:cNvPr>
          <p:cNvSpPr/>
          <p:nvPr/>
        </p:nvSpPr>
        <p:spPr>
          <a:xfrm>
            <a:off x="553724" y="754614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F3BCC6-AD7C-46F7-A218-25BCB03C3E5C}"/>
              </a:ext>
            </a:extLst>
          </p:cNvPr>
          <p:cNvSpPr/>
          <p:nvPr/>
        </p:nvSpPr>
        <p:spPr>
          <a:xfrm>
            <a:off x="580618" y="3807096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9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679866"/>
            <a:ext cx="8068236" cy="420921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9E534B-027C-48ED-ADAF-7EB28551B2FE}"/>
              </a:ext>
            </a:extLst>
          </p:cNvPr>
          <p:cNvSpPr/>
          <p:nvPr/>
        </p:nvSpPr>
        <p:spPr>
          <a:xfrm>
            <a:off x="553724" y="754614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6B668-A443-4404-9CF7-515102145A2E}"/>
              </a:ext>
            </a:extLst>
          </p:cNvPr>
          <p:cNvCxnSpPr/>
          <p:nvPr/>
        </p:nvCxnSpPr>
        <p:spPr>
          <a:xfrm>
            <a:off x="4518212" y="646331"/>
            <a:ext cx="1618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B2AC13-C3F9-4695-A4B9-B3F48DFF67A4}"/>
              </a:ext>
            </a:extLst>
          </p:cNvPr>
          <p:cNvSpPr txBox="1"/>
          <p:nvPr/>
        </p:nvSpPr>
        <p:spPr>
          <a:xfrm>
            <a:off x="416857" y="4915970"/>
            <a:ext cx="4155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endParaRPr lang="en-US" altLang="vi-VN"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2" descr="Hoa hồng tỉ muội">
            <a:extLst>
              <a:ext uri="{FF2B5EF4-FFF2-40B4-BE49-F238E27FC236}">
                <a16:creationId xmlns:a16="http://schemas.microsoft.com/office/drawing/2014/main" id="{1FB108FE-9B68-43F7-A332-B3BA9F4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6" y="4578424"/>
            <a:ext cx="2003607" cy="193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ạt Giống Hoa Hồng Tỷ Muội (20 hạt) | Shopee Việt Nam">
            <a:extLst>
              <a:ext uri="{FF2B5EF4-FFF2-40B4-BE49-F238E27FC236}">
                <a16:creationId xmlns:a16="http://schemas.microsoft.com/office/drawing/2014/main" id="{9009A9A0-1591-440D-B547-95BB281F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2" y="4578424"/>
            <a:ext cx="2003606" cy="188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26FAF3-B551-44F9-852E-F545C4DC6B20}"/>
              </a:ext>
            </a:extLst>
          </p:cNvPr>
          <p:cNvCxnSpPr/>
          <p:nvPr/>
        </p:nvCxnSpPr>
        <p:spPr>
          <a:xfrm>
            <a:off x="1469660" y="2890738"/>
            <a:ext cx="13101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C4AE0EF-85E7-4877-B1D7-91B36E417ADC}"/>
              </a:ext>
            </a:extLst>
          </p:cNvPr>
          <p:cNvSpPr txBox="1">
            <a:spLocks/>
          </p:cNvSpPr>
          <p:nvPr/>
        </p:nvSpPr>
        <p:spPr>
          <a:xfrm>
            <a:off x="439960" y="4793952"/>
            <a:ext cx="8068235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52B0BD-873B-4F66-A0C4-07F1F6B6D5FC}"/>
              </a:ext>
            </a:extLst>
          </p:cNvPr>
          <p:cNvCxnSpPr/>
          <p:nvPr/>
        </p:nvCxnSpPr>
        <p:spPr>
          <a:xfrm>
            <a:off x="4079996" y="2904185"/>
            <a:ext cx="1441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00B8C6C-C91A-4330-9768-F9DA9FF91A77}"/>
              </a:ext>
            </a:extLst>
          </p:cNvPr>
          <p:cNvSpPr txBox="1">
            <a:spLocks/>
          </p:cNvSpPr>
          <p:nvPr/>
        </p:nvSpPr>
        <p:spPr>
          <a:xfrm>
            <a:off x="460752" y="5000596"/>
            <a:ext cx="7872627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30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4" grpId="2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6321A-30CC-4EC3-A35D-08D0E11B9D2A}"/>
              </a:ext>
            </a:extLst>
          </p:cNvPr>
          <p:cNvSpPr/>
          <p:nvPr/>
        </p:nvSpPr>
        <p:spPr>
          <a:xfrm>
            <a:off x="388584" y="624515"/>
            <a:ext cx="8096510" cy="2805942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165C1D-1F5A-455F-BAFC-2BEB034269EA}"/>
              </a:ext>
            </a:extLst>
          </p:cNvPr>
          <p:cNvCxnSpPr>
            <a:cxnSpLocks/>
          </p:cNvCxnSpPr>
          <p:nvPr/>
        </p:nvCxnSpPr>
        <p:spPr>
          <a:xfrm flipH="1">
            <a:off x="4758669" y="2021098"/>
            <a:ext cx="52106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EC8223-F032-4A64-80D8-E28BB182069B}"/>
              </a:ext>
            </a:extLst>
          </p:cNvPr>
          <p:cNvCxnSpPr>
            <a:cxnSpLocks/>
          </p:cNvCxnSpPr>
          <p:nvPr/>
        </p:nvCxnSpPr>
        <p:spPr>
          <a:xfrm flipH="1">
            <a:off x="1217139" y="1980450"/>
            <a:ext cx="52106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DCC886-B131-42A1-B3F4-B95076D8A3B3}"/>
              </a:ext>
            </a:extLst>
          </p:cNvPr>
          <p:cNvCxnSpPr>
            <a:cxnSpLocks/>
          </p:cNvCxnSpPr>
          <p:nvPr/>
        </p:nvCxnSpPr>
        <p:spPr>
          <a:xfrm flipH="1">
            <a:off x="3440578" y="1040799"/>
            <a:ext cx="63049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6C114-552C-41E6-88E3-898BC15D4ED0}"/>
              </a:ext>
            </a:extLst>
          </p:cNvPr>
          <p:cNvGrpSpPr/>
          <p:nvPr/>
        </p:nvGrpSpPr>
        <p:grpSpPr>
          <a:xfrm>
            <a:off x="5387948" y="2926814"/>
            <a:ext cx="83338" cy="405326"/>
            <a:chOff x="2823107" y="5037677"/>
            <a:chExt cx="203076" cy="5394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D4B58A-E00F-492A-8D95-43F9CB0CE091}"/>
                </a:ext>
              </a:extLst>
            </p:cNvPr>
            <p:cNvCxnSpPr/>
            <p:nvPr/>
          </p:nvCxnSpPr>
          <p:spPr>
            <a:xfrm flipH="1">
              <a:off x="2823107" y="5053718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17E2CB-DC9E-4CD8-A9C5-78723DCAB2F1}"/>
                </a:ext>
              </a:extLst>
            </p:cNvPr>
            <p:cNvCxnSpPr/>
            <p:nvPr/>
          </p:nvCxnSpPr>
          <p:spPr>
            <a:xfrm flipH="1">
              <a:off x="2903318" y="5037677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3474</TotalTime>
  <Words>2652</Words>
  <Application>Microsoft Office PowerPoint</Application>
  <PresentationFormat>On-screen Show (4:3)</PresentationFormat>
  <Paragraphs>206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Mijas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143</cp:revision>
  <dcterms:created xsi:type="dcterms:W3CDTF">2021-06-17T09:40:01Z</dcterms:created>
  <dcterms:modified xsi:type="dcterms:W3CDTF">2024-12-09T02:15:44Z</dcterms:modified>
</cp:coreProperties>
</file>