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8" r:id="rId3"/>
    <p:sldId id="259" r:id="rId4"/>
    <p:sldId id="261" r:id="rId5"/>
    <p:sldId id="262" r:id="rId6"/>
    <p:sldId id="276" r:id="rId7"/>
    <p:sldId id="278" r:id="rId8"/>
    <p:sldId id="279" r:id="rId9"/>
    <p:sldId id="280" r:id="rId10"/>
    <p:sldId id="273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0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555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700553" y="3222722"/>
              <a:ext cx="337712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N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</a:t>
            </a:r>
            <a:r>
              <a:rPr lang="en-US" sz="4000" dirty="0" smtClean="0">
                <a:solidFill>
                  <a:schemeClr val="bg1"/>
                </a:solidFill>
                <a:latin typeface="UTM Cookies" panose="02040603050506020204" pitchFamily="18" charset="0"/>
              </a:rPr>
              <a:t>23</a:t>
            </a:r>
            <a:endParaRPr lang="en-US" sz="40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Cookies" panose="02040603050506020204" pitchFamily="18" charset="0"/>
              </a:rPr>
              <a:t>MÁI ẤM GIA ĐÌNH</a:t>
            </a:r>
            <a:endParaRPr lang="en-US" sz="48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8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8" y="1306686"/>
            <a:ext cx="6617227" cy="414285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77" y="4344157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12" y="4585447"/>
            <a:ext cx="3161556" cy="2711741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40" y="1264011"/>
            <a:ext cx="968587" cy="7423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6" y="999525"/>
            <a:ext cx="1504346" cy="739741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4" y="158601"/>
            <a:ext cx="1134027" cy="106343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40" y="813096"/>
            <a:ext cx="1288074" cy="987180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603762" y="3911577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23" y="145719"/>
            <a:ext cx="1288074" cy="14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6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463471" y="1483991"/>
            <a:ext cx="7804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595899" y="2253432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28313" y="3761537"/>
            <a:ext cx="881568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038834" y="414518"/>
            <a:ext cx="4872953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86109" y="2053543"/>
            <a:ext cx="191833" cy="2703107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8325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0" y="2572496"/>
            <a:ext cx="12339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560276" y="1057101"/>
            <a:ext cx="457118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560277" y="2186030"/>
            <a:ext cx="4435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 là nét móc ngược trái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562218" y="1678524"/>
            <a:ext cx="2840777" cy="93572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178" y="1223228"/>
            <a:ext cx="12711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ô li</a:t>
            </a:r>
          </a:p>
        </p:txBody>
      </p:sp>
      <p:pic>
        <p:nvPicPr>
          <p:cNvPr id="24" name="Picture 4" descr="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97" y="1942512"/>
            <a:ext cx="3201478" cy="29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0F8826C0-2E1A-494B-95CF-187FB5ED14AB}"/>
              </a:ext>
            </a:extLst>
          </p:cNvPr>
          <p:cNvSpPr/>
          <p:nvPr/>
        </p:nvSpPr>
        <p:spPr>
          <a:xfrm>
            <a:off x="4540362" y="2849495"/>
            <a:ext cx="3904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2 là nét thẳng xiên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矩形 31">
            <a:extLst>
              <a:ext uri="{FF2B5EF4-FFF2-40B4-BE49-F238E27FC236}">
                <a16:creationId xmlns:a16="http://schemas.microsoft.com/office/drawing/2014/main" id="{C0906467-7E1F-48F0-83FF-B87377C1E0E8}"/>
              </a:ext>
            </a:extLst>
          </p:cNvPr>
          <p:cNvSpPr/>
          <p:nvPr/>
        </p:nvSpPr>
        <p:spPr>
          <a:xfrm>
            <a:off x="4560277" y="3442631"/>
            <a:ext cx="4435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3 là nét móc xuôi phải hơi nghiêng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7" y="5108615"/>
            <a:ext cx="9042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7" y="1113464"/>
            <a:ext cx="4047613" cy="37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23322" r="11829" b="22511"/>
          <a:stretch/>
        </p:blipFill>
        <p:spPr bwMode="auto">
          <a:xfrm>
            <a:off x="5700344" y="2113747"/>
            <a:ext cx="2641747" cy="26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49" y="1081379"/>
            <a:ext cx="5871014" cy="367567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71" y="3894323"/>
            <a:ext cx="3963142" cy="1583467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213404" y="1873442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23" y="4757054"/>
            <a:ext cx="3004970" cy="257743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05" y="1422342"/>
            <a:ext cx="1056195" cy="809467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" y="1122488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5" y="350824"/>
            <a:ext cx="852012" cy="1374838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61" y="1375571"/>
            <a:ext cx="1178244" cy="9030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32" y="605120"/>
            <a:ext cx="999052" cy="11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49510" y="906960"/>
            <a:ext cx="698337" cy="880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60" y="654463"/>
            <a:ext cx="1184677" cy="1176935"/>
          </a:xfrm>
          <a:prstGeom prst="rect">
            <a:avLst/>
          </a:prstGeom>
        </p:spPr>
      </p:pic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38014"/>
              </p:ext>
            </p:extLst>
          </p:nvPr>
        </p:nvGraphicFramePr>
        <p:xfrm>
          <a:off x="2031548" y="765336"/>
          <a:ext cx="5080904" cy="986340"/>
        </p:xfrm>
        <a:graphic>
          <a:graphicData uri="http://schemas.openxmlformats.org/drawingml/2006/table">
            <a:tbl>
              <a:tblPr/>
              <a:tblGrid>
                <a:gridCol w="63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511" y="654463"/>
            <a:ext cx="5231314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3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 Box 1736">
            <a:extLst>
              <a:ext uri="{FF2B5EF4-FFF2-40B4-BE49-F238E27FC236}">
                <a16:creationId xmlns:a16="http://schemas.microsoft.com/office/drawing/2014/main" id="{5F524491-FDC9-4364-A53C-DD7B35B10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60" y="2789479"/>
            <a:ext cx="864645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đích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…;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05A17A15-84E3-42BC-ABD7-6512C512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34" y="2083895"/>
            <a:ext cx="5496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71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id="{63DF5EA8-3F22-4174-A43B-3C16CBCE3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74279"/>
              </p:ext>
            </p:extLst>
          </p:nvPr>
        </p:nvGraphicFramePr>
        <p:xfrm>
          <a:off x="1882473" y="631364"/>
          <a:ext cx="5080904" cy="986340"/>
        </p:xfrm>
        <a:graphic>
          <a:graphicData uri="http://schemas.openxmlformats.org/drawingml/2006/table">
            <a:tbl>
              <a:tblPr/>
              <a:tblGrid>
                <a:gridCol w="63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15">
            <a:extLst>
              <a:ext uri="{FF2B5EF4-FFF2-40B4-BE49-F238E27FC236}">
                <a16:creationId xmlns:a16="http://schemas.microsoft.com/office/drawing/2014/main" id="{05855824-E3EE-4314-87B0-AF59450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436" y="522041"/>
            <a:ext cx="5231314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3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05855824-E3EE-4314-87B0-AF59450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721" y="522040"/>
            <a:ext cx="417725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33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05855824-E3EE-4314-87B0-AF59450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344" y="526132"/>
            <a:ext cx="417725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33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05855824-E3EE-4314-87B0-AF59450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419" y="533059"/>
            <a:ext cx="417725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33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05855824-E3EE-4314-87B0-AF59450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168" y="533060"/>
            <a:ext cx="417725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33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05855824-E3EE-4314-87B0-AF59450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055" y="522040"/>
            <a:ext cx="417725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33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Text Box 1725">
            <a:extLst>
              <a:ext uri="{FF2B5EF4-FFF2-40B4-BE49-F238E27FC236}">
                <a16:creationId xmlns:a16="http://schemas.microsoft.com/office/drawing/2014/main" id="{AB25F3FE-DDDF-44A6-8D3F-364F39852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93" y="1856677"/>
            <a:ext cx="8923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736">
            <a:extLst>
              <a:ext uri="{FF2B5EF4-FFF2-40B4-BE49-F238E27FC236}">
                <a16:creationId xmlns:a16="http://schemas.microsoft.com/office/drawing/2014/main" id="{42E7BDEF-217B-4706-8A68-E26A5753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3" y="1899522"/>
            <a:ext cx="71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737">
            <a:extLst>
              <a:ext uri="{FF2B5EF4-FFF2-40B4-BE49-F238E27FC236}">
                <a16:creationId xmlns:a16="http://schemas.microsoft.com/office/drawing/2014/main" id="{B5C93DA6-A7BF-4EEB-8951-474D6788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8" y="2313203"/>
            <a:ext cx="9004865" cy="15965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(NĀ),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tō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(lƟ)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(</a:t>
            </a:r>
            <a:r>
              <a:rPr lang="el-GR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18" name="Text Box 1727">
            <a:extLst>
              <a:ext uri="{FF2B5EF4-FFF2-40B4-BE49-F238E27FC236}">
                <a16:creationId xmlns:a16="http://schemas.microsoft.com/office/drawing/2014/main" id="{00398B1A-B225-4BD0-997B-41F36883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40" y="2866219"/>
            <a:ext cx="8851047" cy="14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l, h, y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737">
            <a:extLst>
              <a:ext uri="{FF2B5EF4-FFF2-40B4-BE49-F238E27FC236}">
                <a16:creationId xmlns:a16="http://schemas.microsoft.com/office/drawing/2014/main" id="{51BA0A84-9138-4EF0-B36D-FD012D86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95" y="1700864"/>
            <a:ext cx="8729335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737">
            <a:extLst>
              <a:ext uri="{FF2B5EF4-FFF2-40B4-BE49-F238E27FC236}">
                <a16:creationId xmlns:a16="http://schemas.microsoft.com/office/drawing/2014/main" id="{7013CAD3-A533-4BBC-BBEC-E5C2954D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95" y="3909794"/>
            <a:ext cx="8460098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  <p:bldP spid="19" grpId="0"/>
      <p:bldP spid="9" grpId="0"/>
      <p:bldP spid="9" grpId="1"/>
      <p:bldP spid="11" grpId="0"/>
      <p:bldP spid="11" grpId="1"/>
      <p:bldP spid="15" grpId="0"/>
      <p:bldP spid="15" grpId="1"/>
      <p:bldP spid="18" grpId="0"/>
      <p:bldP spid="18" grpId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891994" y="3647328"/>
            <a:ext cx="1819361" cy="164496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6891995" y="1713007"/>
            <a:ext cx="1819361" cy="1644967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3" name="Picture 22" descr="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9" y="1072501"/>
            <a:ext cx="3123073" cy="292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23322" r="11829" b="22511"/>
          <a:stretch/>
        </p:blipFill>
        <p:spPr bwMode="auto">
          <a:xfrm>
            <a:off x="4364499" y="2502142"/>
            <a:ext cx="1332442" cy="132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1B6A3864-8DA2-4F32-8450-775F52C50D90}"/>
              </a:ext>
            </a:extLst>
          </p:cNvPr>
          <p:cNvGraphicFramePr>
            <a:graphicFrameLocks noGrp="1"/>
          </p:cNvGraphicFramePr>
          <p:nvPr/>
        </p:nvGraphicFramePr>
        <p:xfrm>
          <a:off x="1187516" y="4132868"/>
          <a:ext cx="5080904" cy="986340"/>
        </p:xfrm>
        <a:graphic>
          <a:graphicData uri="http://schemas.openxmlformats.org/drawingml/2006/table">
            <a:tbl>
              <a:tblPr/>
              <a:tblGrid>
                <a:gridCol w="63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11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A0B90EC2-3DB7-47AF-B151-2E2D4586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479" y="4023546"/>
            <a:ext cx="5231314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33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3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05" y="852603"/>
            <a:ext cx="3517595" cy="5148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461" y="851778"/>
            <a:ext cx="3537323" cy="5148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3820" y="1833083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1040" y="2253915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1040" y="1833083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8260" y="1833210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304" y="2253915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4264" y="2253915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3820" y="2260276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0595" y="2253915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5119" y="278590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6689" y="278590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8259" y="278590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0026" y="278590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1040" y="278590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2610" y="278590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85119" y="299491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6689" y="29949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8259" y="29949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0026" y="29949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11040" y="29949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2610" y="29949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6536" y="132586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8106" y="13258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9676" y="13258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61443" y="13258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74238" y="13258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79285" y="13258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0320" y="152637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6881" y="152637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6187" y="154153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65197" y="152637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6235" y="152994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83278" y="153343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7477" y="174204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6487" y="174204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53648" y="174962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64268" y="174204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67546" y="174962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9285" y="173791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33539" y="195772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49047" y="195772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53648" y="195772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61377" y="195772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7719" y="195772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83250" y="195771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83729" y="29949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3039" y="153343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28232" y="174962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28232" y="195771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90020" y="3203921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96689" y="3203921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01933" y="3203921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08448" y="3203920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16541" y="3203919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83729" y="3412923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22610" y="3203918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90179" y="341292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96848" y="341292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02092" y="341292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08607" y="341292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16700" y="341292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22769" y="3412923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33264" y="258957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39714" y="2589579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46383" y="2589579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51627" y="2589578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8142" y="2589578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66235" y="2589577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79285" y="2582567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33264" y="2800609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39714" y="2800612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946383" y="2800612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51627" y="2800611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58142" y="2800610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166235" y="2800610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81235" y="2790141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32198" y="3011023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38649" y="301102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45317" y="301102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50561" y="301102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57076" y="301102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5169" y="301102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79285" y="3008189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38649" y="237916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945317" y="237916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50561" y="237916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57076" y="237916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165169" y="2379163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78219" y="2372153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383729" y="3830933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389858" y="4047642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73065" y="5091771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73064" y="5300778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781630" y="446268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187947" y="446268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597287" y="446268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994980" y="446771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03591" y="446771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812201" y="446268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786167" y="467672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192836" y="467672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98079" y="467672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004594" y="467672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412687" y="467672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818756" y="4676723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18626" y="5112515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118625" y="5321522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527190" y="448343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33507" y="448342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342848" y="448342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760058" y="44884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159738" y="44884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577190" y="448342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531728" y="4697470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38396" y="4697470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343640" y="4697469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750155" y="4697468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158248" y="4697468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564317" y="4697467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NĀ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133039" y="3640523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31565" y="3854343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130330" y="4063243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NĀ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lƟ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hay,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làm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việc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tō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54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540</Words>
  <Application>Microsoft Office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187</cp:revision>
  <dcterms:created xsi:type="dcterms:W3CDTF">2021-05-29T04:52:35Z</dcterms:created>
  <dcterms:modified xsi:type="dcterms:W3CDTF">2024-12-24T01:54:12Z</dcterms:modified>
</cp:coreProperties>
</file>