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340" r:id="rId3"/>
    <p:sldId id="386" r:id="rId4"/>
    <p:sldId id="366" r:id="rId5"/>
    <p:sldId id="383" r:id="rId6"/>
    <p:sldId id="384" r:id="rId7"/>
    <p:sldId id="369" r:id="rId8"/>
    <p:sldId id="385" r:id="rId9"/>
    <p:sldId id="370" r:id="rId10"/>
  </p:sldIdLst>
  <p:sldSz cx="6858000" cy="5143500"/>
  <p:notesSz cx="6858000" cy="9144000"/>
  <p:embeddedFontLs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" panose="020B060402020202020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5 hàng" panose="020B0603050302020204" pitchFamily="34" charset="0"/>
      <p:regular r:id="rId29"/>
      <p:bold r:id="rId30"/>
    </p:embeddedFont>
    <p:embeddedFont>
      <p:font typeface="UTM Cookies" panose="02040603050506020204" pitchFamily="18" charset="0"/>
      <p:regular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Kalam" panose="020B0604020202020204" charset="0"/>
      <p:regular r:id="rId34"/>
      <p:bold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479D"/>
    <a:srgbClr val="FFAB40"/>
    <a:srgbClr val="000000"/>
    <a:srgbClr val="F7446B"/>
    <a:srgbClr val="FC7D77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2818" autoAdjust="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5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8" y="255823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81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263268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Ô, </a:t>
              </a:r>
              <a:r>
                <a:rPr lang="vi-VN" altLang="zh-CN" sz="3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Ơ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5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8" y="3880231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61454" y="405886"/>
            <a:ext cx="100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17479D"/>
                </a:solidFill>
                <a:latin typeface="UTM Cookies" panose="02040603050506020204" pitchFamily="18" charset="0"/>
              </a:rPr>
              <a:t>BÀI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947723" y="405887"/>
            <a:ext cx="414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8FA89FE0-1E9C-4084-89C2-E9CCA2EA1526}"/>
              </a:ext>
            </a:extLst>
          </p:cNvPr>
          <p:cNvSpPr/>
          <p:nvPr/>
        </p:nvSpPr>
        <p:spPr>
          <a:xfrm>
            <a:off x="2211152" y="202962"/>
            <a:ext cx="36283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E1D428A-3D27-4893-A286-A56F8DEB3050}"/>
              </a:ext>
            </a:extLst>
          </p:cNvPr>
          <p:cNvSpPr/>
          <p:nvPr/>
        </p:nvSpPr>
        <p:spPr>
          <a:xfrm>
            <a:off x="159928" y="1703275"/>
            <a:ext cx="66980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29">
            <a:extLst>
              <a:ext uri="{FF2B5EF4-FFF2-40B4-BE49-F238E27FC236}">
                <a16:creationId xmlns:a16="http://schemas.microsoft.com/office/drawing/2014/main" id="{190AF2A6-56DF-49E7-8324-9C6D0F81A005}"/>
              </a:ext>
            </a:extLst>
          </p:cNvPr>
          <p:cNvSpPr/>
          <p:nvPr/>
        </p:nvSpPr>
        <p:spPr>
          <a:xfrm>
            <a:off x="159928" y="2309107"/>
            <a:ext cx="6214157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en-US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sum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vầy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28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en-US" sz="28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矩形 31">
            <a:extLst>
              <a:ext uri="{FF2B5EF4-FFF2-40B4-BE49-F238E27FC236}">
                <a16:creationId xmlns:a16="http://schemas.microsoft.com/office/drawing/2014/main" id="{5CEAF7AE-A0DB-4809-9616-411FD1F73EEB}"/>
              </a:ext>
            </a:extLst>
          </p:cNvPr>
          <p:cNvSpPr/>
          <p:nvPr/>
        </p:nvSpPr>
        <p:spPr>
          <a:xfrm>
            <a:off x="318271" y="3489430"/>
            <a:ext cx="6055814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852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9" y="491298"/>
            <a:ext cx="434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Ô</a:t>
            </a:r>
            <a:r>
              <a:rPr lang="en-US" sz="4400" b="1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Ơ</a:t>
            </a:r>
            <a:endParaRPr lang="en-US" sz="3600" b="1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221426"/>
            <a:ext cx="536582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7479D"/>
                </a:solidFill>
                <a:latin typeface="HP001 4 hàng" panose="020B0603050302020204" pitchFamily="34" charset="0"/>
              </a:rPr>
              <a:t>Ô, Ơ</a:t>
            </a:r>
            <a:endParaRPr lang="en-US" sz="20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3" t="12161" r="31853" b="-1446"/>
          <a:stretch/>
        </p:blipFill>
        <p:spPr>
          <a:xfrm>
            <a:off x="2008148" y="2272347"/>
            <a:ext cx="2841703" cy="26160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6BAF6E-9966-4887-8C4D-14482622B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BEF9B1-1CBC-4706-91F2-641464A7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0" y="693094"/>
            <a:ext cx="6141600" cy="316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012C0-EC6C-43FE-B3D3-3CFB7DCD4EF1}"/>
              </a:ext>
            </a:extLst>
          </p:cNvPr>
          <p:cNvSpPr txBox="1"/>
          <p:nvPr/>
        </p:nvSpPr>
        <p:spPr>
          <a:xfrm>
            <a:off x="4472752" y="2047680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1625-85B3-4ED5-A253-FFBBAC9A8DA5}"/>
              </a:ext>
            </a:extLst>
          </p:cNvPr>
          <p:cNvSpPr txBox="1"/>
          <p:nvPr/>
        </p:nvSpPr>
        <p:spPr>
          <a:xfrm>
            <a:off x="5705210" y="2032169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77C4-85C9-433D-8802-078B3A84AD8D}"/>
              </a:ext>
            </a:extLst>
          </p:cNvPr>
          <p:cNvSpPr txBox="1"/>
          <p:nvPr/>
        </p:nvSpPr>
        <p:spPr>
          <a:xfrm>
            <a:off x="307800" y="293918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3C96-871A-47F5-B970-0E7043927C5D}"/>
              </a:ext>
            </a:extLst>
          </p:cNvPr>
          <p:cNvSpPr txBox="1"/>
          <p:nvPr/>
        </p:nvSpPr>
        <p:spPr>
          <a:xfrm>
            <a:off x="1946600" y="293918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52B1D-4217-43C6-B0C1-9CBDE58493C0}"/>
              </a:ext>
            </a:extLst>
          </p:cNvPr>
          <p:cNvSpPr txBox="1"/>
          <p:nvPr/>
        </p:nvSpPr>
        <p:spPr>
          <a:xfrm>
            <a:off x="3211408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8D7A0-C055-42B5-8A3D-C31F12947EB7}"/>
              </a:ext>
            </a:extLst>
          </p:cNvPr>
          <p:cNvSpPr txBox="1"/>
          <p:nvPr/>
        </p:nvSpPr>
        <p:spPr>
          <a:xfrm>
            <a:off x="4476216" y="2923858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CE3A5-693C-4D00-B0F5-26C3835EA5B7}"/>
              </a:ext>
            </a:extLst>
          </p:cNvPr>
          <p:cNvSpPr txBox="1"/>
          <p:nvPr/>
        </p:nvSpPr>
        <p:spPr>
          <a:xfrm>
            <a:off x="5705210" y="2939185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47DD0-25DB-493B-AB4B-674264352161}"/>
              </a:ext>
            </a:extLst>
          </p:cNvPr>
          <p:cNvSpPr txBox="1"/>
          <p:nvPr/>
        </p:nvSpPr>
        <p:spPr>
          <a:xfrm>
            <a:off x="3236971" y="204806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4020202020204" charset="0"/>
              </a:rPr>
              <a:t>Ô</a:t>
            </a:r>
            <a:endParaRPr lang="en-GB" sz="4400" dirty="0">
              <a:solidFill>
                <a:srgbClr val="7030A0"/>
              </a:solidFill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9AE552-C1EB-4CAF-9293-8069928901AF}"/>
              </a:ext>
            </a:extLst>
          </p:cNvPr>
          <p:cNvCxnSpPr/>
          <p:nvPr/>
        </p:nvCxnSpPr>
        <p:spPr>
          <a:xfrm>
            <a:off x="2423160" y="185166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A8BA47-F2EB-44F2-9F07-F61FBABF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0" y="1812330"/>
            <a:ext cx="243000" cy="1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17A0F-1AF6-4335-9DC2-AE3E81D3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0" y="1822743"/>
            <a:ext cx="183750" cy="9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BA4DF-AC65-460F-8C67-228BFE78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0" y="1812330"/>
            <a:ext cx="183750" cy="9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9CF4E-6F4E-42A0-A953-B054AD31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06" y="2720481"/>
            <a:ext cx="181200" cy="9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C0AC9-6539-4399-AF4A-5EEA7AC4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87982" y="2720481"/>
            <a:ext cx="181200" cy="96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63F2E-DEC5-4B64-BD12-BD4262B7C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57800" y="2720481"/>
            <a:ext cx="181200" cy="96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E718C-FE59-43ED-BA66-0157FA19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5273" y="2709306"/>
            <a:ext cx="181200" cy="96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E780D7-906D-4D1B-8E9C-B659B3BF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9350" y="2709675"/>
            <a:ext cx="181200" cy="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64F2F7-8C9A-4E4F-9751-885A8106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" y="1476412"/>
            <a:ext cx="6265684" cy="1941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D2CED-25B6-4818-AA91-78915FE52308}"/>
              </a:ext>
            </a:extLst>
          </p:cNvPr>
          <p:cNvSpPr txBox="1"/>
          <p:nvPr/>
        </p:nvSpPr>
        <p:spPr>
          <a:xfrm>
            <a:off x="1947864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3E09-123F-4CFB-BC86-061776C2673F}"/>
              </a:ext>
            </a:extLst>
          </p:cNvPr>
          <p:cNvSpPr txBox="1"/>
          <p:nvPr/>
        </p:nvSpPr>
        <p:spPr>
          <a:xfrm>
            <a:off x="1074931" y="17827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535D-409E-4C84-B974-55FEE394CAB7}"/>
              </a:ext>
            </a:extLst>
          </p:cNvPr>
          <p:cNvSpPr txBox="1"/>
          <p:nvPr/>
        </p:nvSpPr>
        <p:spPr>
          <a:xfrm>
            <a:off x="2793613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490B-D8A0-424E-B886-1C21332681A6}"/>
              </a:ext>
            </a:extLst>
          </p:cNvPr>
          <p:cNvSpPr txBox="1"/>
          <p:nvPr/>
        </p:nvSpPr>
        <p:spPr>
          <a:xfrm>
            <a:off x="3663317" y="177996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E34B8-2376-4057-8E9B-EF87D52ADFE1}"/>
              </a:ext>
            </a:extLst>
          </p:cNvPr>
          <p:cNvSpPr txBox="1"/>
          <p:nvPr/>
        </p:nvSpPr>
        <p:spPr>
          <a:xfrm>
            <a:off x="4509066" y="178011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BE90-BCD1-4480-9852-ED80A6D71D3D}"/>
              </a:ext>
            </a:extLst>
          </p:cNvPr>
          <p:cNvSpPr txBox="1"/>
          <p:nvPr/>
        </p:nvSpPr>
        <p:spPr>
          <a:xfrm>
            <a:off x="5378770" y="17887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18FA-85FB-47BA-8B3C-6725A57F1DBD}"/>
              </a:ext>
            </a:extLst>
          </p:cNvPr>
          <p:cNvSpPr txBox="1"/>
          <p:nvPr/>
        </p:nvSpPr>
        <p:spPr>
          <a:xfrm>
            <a:off x="273298" y="219453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B1AA0-491C-4BD7-954F-3C311A969B4B}"/>
              </a:ext>
            </a:extLst>
          </p:cNvPr>
          <p:cNvSpPr txBox="1"/>
          <p:nvPr/>
        </p:nvSpPr>
        <p:spPr>
          <a:xfrm>
            <a:off x="1103332" y="21945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B623D-6B8C-477D-AED5-37FFE46D26DA}"/>
              </a:ext>
            </a:extLst>
          </p:cNvPr>
          <p:cNvSpPr txBox="1"/>
          <p:nvPr/>
        </p:nvSpPr>
        <p:spPr>
          <a:xfrm>
            <a:off x="194803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CBF10-6BF7-4815-BC77-E6DD4C064823}"/>
              </a:ext>
            </a:extLst>
          </p:cNvPr>
          <p:cNvSpPr txBox="1"/>
          <p:nvPr/>
        </p:nvSpPr>
        <p:spPr>
          <a:xfrm>
            <a:off x="2793613" y="219462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4641-92F1-4BC2-A66B-9FC19864F948}"/>
              </a:ext>
            </a:extLst>
          </p:cNvPr>
          <p:cNvSpPr txBox="1"/>
          <p:nvPr/>
        </p:nvSpPr>
        <p:spPr>
          <a:xfrm>
            <a:off x="3673047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732A9-70DB-4B47-A7AE-E34A955947F2}"/>
              </a:ext>
            </a:extLst>
          </p:cNvPr>
          <p:cNvSpPr txBox="1"/>
          <p:nvPr/>
        </p:nvSpPr>
        <p:spPr>
          <a:xfrm>
            <a:off x="4522703" y="2201047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ACBC7-923F-4FC9-9E2E-E6C26CEB89B0}"/>
              </a:ext>
            </a:extLst>
          </p:cNvPr>
          <p:cNvSpPr txBox="1"/>
          <p:nvPr/>
        </p:nvSpPr>
        <p:spPr>
          <a:xfrm>
            <a:off x="5375189" y="2196892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Ô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E3152-D7AA-44EA-812B-36D3DAECE8BC}"/>
              </a:ext>
            </a:extLst>
          </p:cNvPr>
          <p:cNvSpPr txBox="1"/>
          <p:nvPr/>
        </p:nvSpPr>
        <p:spPr>
          <a:xfrm>
            <a:off x="1132075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C0E54-306A-438B-A204-B20099788F28}"/>
              </a:ext>
            </a:extLst>
          </p:cNvPr>
          <p:cNvSpPr txBox="1"/>
          <p:nvPr/>
        </p:nvSpPr>
        <p:spPr>
          <a:xfrm>
            <a:off x="1996208" y="2601764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5215B-98FF-4AD1-BE8E-2A3F7FA571BA}"/>
              </a:ext>
            </a:extLst>
          </p:cNvPr>
          <p:cNvSpPr txBox="1"/>
          <p:nvPr/>
        </p:nvSpPr>
        <p:spPr>
          <a:xfrm>
            <a:off x="2849469" y="259840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5059C-89AC-4AF4-B0BC-A2A49FA4BD89}"/>
              </a:ext>
            </a:extLst>
          </p:cNvPr>
          <p:cNvSpPr txBox="1"/>
          <p:nvPr/>
        </p:nvSpPr>
        <p:spPr>
          <a:xfrm>
            <a:off x="3711176" y="261763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9CE01-CAB1-42ED-8BEE-B480D7162592}"/>
              </a:ext>
            </a:extLst>
          </p:cNvPr>
          <p:cNvSpPr txBox="1"/>
          <p:nvPr/>
        </p:nvSpPr>
        <p:spPr>
          <a:xfrm>
            <a:off x="4554003" y="261959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B47A41-FA00-495B-8096-C74615CB558B}"/>
              </a:ext>
            </a:extLst>
          </p:cNvPr>
          <p:cNvSpPr txBox="1"/>
          <p:nvPr/>
        </p:nvSpPr>
        <p:spPr>
          <a:xfrm>
            <a:off x="5404724" y="2609088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46D94-A4F1-4919-9AAB-11D18E5E1FB0}"/>
              </a:ext>
            </a:extLst>
          </p:cNvPr>
          <p:cNvSpPr txBox="1"/>
          <p:nvPr/>
        </p:nvSpPr>
        <p:spPr>
          <a:xfrm>
            <a:off x="317572" y="30126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4C33D-4913-4BB7-BEBA-29E67D941322}"/>
              </a:ext>
            </a:extLst>
          </p:cNvPr>
          <p:cNvSpPr txBox="1"/>
          <p:nvPr/>
        </p:nvSpPr>
        <p:spPr>
          <a:xfrm>
            <a:off x="1160399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541AB-8D09-4C09-9025-0A171B3916B9}"/>
              </a:ext>
            </a:extLst>
          </p:cNvPr>
          <p:cNvSpPr txBox="1"/>
          <p:nvPr/>
        </p:nvSpPr>
        <p:spPr>
          <a:xfrm>
            <a:off x="1965370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E81AE-5F46-4CA4-9F3F-0D527DB112AB}"/>
              </a:ext>
            </a:extLst>
          </p:cNvPr>
          <p:cNvSpPr txBox="1"/>
          <p:nvPr/>
        </p:nvSpPr>
        <p:spPr>
          <a:xfrm>
            <a:off x="2800350" y="300643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418ED-3ABD-4BE4-BA99-F694D9495EBE}"/>
              </a:ext>
            </a:extLst>
          </p:cNvPr>
          <p:cNvSpPr txBox="1"/>
          <p:nvPr/>
        </p:nvSpPr>
        <p:spPr>
          <a:xfrm>
            <a:off x="3666915" y="3028357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4127C6-DF9B-4104-9E9B-721124583A4F}"/>
              </a:ext>
            </a:extLst>
          </p:cNvPr>
          <p:cNvSpPr txBox="1"/>
          <p:nvPr/>
        </p:nvSpPr>
        <p:spPr>
          <a:xfrm>
            <a:off x="4522703" y="303349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B68AF-ACBF-48AC-AC45-EEA7945CD1F6}"/>
              </a:ext>
            </a:extLst>
          </p:cNvPr>
          <p:cNvSpPr txBox="1"/>
          <p:nvPr/>
        </p:nvSpPr>
        <p:spPr>
          <a:xfrm>
            <a:off x="5375189" y="302727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endParaRPr lang="en-GB" sz="2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9D3910-8FE3-49C5-B8EC-CCB02DA8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04" y="1691438"/>
            <a:ext cx="116473" cy="621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53F1F5-8E19-4BDD-9F82-2149F70E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1699012"/>
            <a:ext cx="88074" cy="469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5C9950-FA1B-4E2E-A77F-567AADC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23" y="1691438"/>
            <a:ext cx="88074" cy="46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98BDB3-3E60-40A4-8965-1F7EBA53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05" y="1691438"/>
            <a:ext cx="88074" cy="46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93790-01C2-4599-8BA5-8C8891BA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30" y="1699679"/>
            <a:ext cx="88074" cy="469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60AB70-0C36-4276-B768-2D63C36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016" y="1699012"/>
            <a:ext cx="88074" cy="469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0C46AF-C7D0-4590-9C53-3C262E29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0" y="2097305"/>
            <a:ext cx="116473" cy="62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89876B-C915-4816-BA54-A39CE6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35" y="2104877"/>
            <a:ext cx="88074" cy="469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0A78B37-5FF3-411B-82DB-408772C3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3" y="2128086"/>
            <a:ext cx="88074" cy="469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EB25DF-5121-4E55-ADBF-9CDC163C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64" y="2104877"/>
            <a:ext cx="88074" cy="469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9CEF0B-A472-4519-BE54-04830016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10" y="2113055"/>
            <a:ext cx="88074" cy="469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AEF988-3ED9-4616-BA11-2EE42D38D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34" y="2112262"/>
            <a:ext cx="88074" cy="46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7A9BEF-FD55-4301-B05B-25BA2CAB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112262"/>
            <a:ext cx="88074" cy="469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5762DE9-C48E-4292-982B-81103CF3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40" y="2537714"/>
            <a:ext cx="88074" cy="469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B39B4EF-E926-4294-AA74-CCDE45CE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8" y="2560923"/>
            <a:ext cx="88074" cy="469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F230A6-9EC3-4109-9855-9621E44D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44" y="2521612"/>
            <a:ext cx="88074" cy="469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EC0B3F-331B-4DC4-99C5-B70FA4C0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49" y="2531178"/>
            <a:ext cx="88074" cy="469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C3007D-8C83-4E51-8363-82CC12DA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39" y="2545099"/>
            <a:ext cx="88074" cy="469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96F6B13-9442-4202-BFC2-668456D0E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48" y="2523774"/>
            <a:ext cx="88074" cy="469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521DE-61D2-41D6-8BB8-2465533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0" y="2928058"/>
            <a:ext cx="88074" cy="4697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4933D81-B795-4C0F-A539-39B89028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8" y="2951267"/>
            <a:ext cx="88074" cy="4697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BC4F20-19F2-49C0-A352-F436A2A17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1" y="2954901"/>
            <a:ext cx="88074" cy="469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1DD1A-C80D-435C-8D4B-21542182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25" y="2921722"/>
            <a:ext cx="88074" cy="469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E4CE86-87F7-49B7-A000-6FF432A6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98" y="2949774"/>
            <a:ext cx="88074" cy="4697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901587-054E-4116-9EB3-BF12884A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02" y="2949774"/>
            <a:ext cx="88074" cy="469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97BF70-8A62-4FE3-87EE-80AAB215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11" y="2949774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2087794" y="381590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Ông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bà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ǧ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vầy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c</a:t>
              </a:r>
              <a:r>
                <a:rPr lang="el-GR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Ϊ ε</a:t>
              </a:r>
              <a:r>
                <a:rPr lang="en-US" sz="28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áu</a:t>
              </a:r>
              <a:r>
                <a:rPr lang="en-US" sz="28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5668914" cy="138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528350" y="3669697"/>
            <a:ext cx="593002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7479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15706" y="3173744"/>
            <a:ext cx="332283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523840" y="3580514"/>
            <a:ext cx="370656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BFD84-B308-4497-B17B-029641218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4CE2FD-996F-46DD-A65F-567CE7CEDC88}"/>
              </a:ext>
            </a:extLst>
          </p:cNvPr>
          <p:cNvGrpSpPr/>
          <p:nvPr/>
        </p:nvGrpSpPr>
        <p:grpSpPr>
          <a:xfrm>
            <a:off x="1233487" y="1974236"/>
            <a:ext cx="106362" cy="53181"/>
            <a:chOff x="-386556" y="1543050"/>
            <a:chExt cx="106362" cy="5318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DD459D-2C91-4AD3-9642-7D78CB8B5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86556" y="1543051"/>
              <a:ext cx="53181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FE4D7D-F4CE-45C6-A7E3-C8067F482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33374" y="1543050"/>
              <a:ext cx="53180" cy="53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C332EB-F051-4009-A505-9F1B7D4495EC}"/>
              </a:ext>
            </a:extLst>
          </p:cNvPr>
          <p:cNvSpPr txBox="1"/>
          <p:nvPr/>
        </p:nvSpPr>
        <p:spPr>
          <a:xfrm>
            <a:off x="-2153896" y="5142074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Ô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b,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ADB9D-526E-4C9D-9D82-9CC0DF38294A}"/>
              </a:ext>
            </a:extLst>
          </p:cNvPr>
          <p:cNvSpPr txBox="1"/>
          <p:nvPr/>
        </p:nvSpPr>
        <p:spPr>
          <a:xfrm>
            <a:off x="528350" y="2731244"/>
            <a:ext cx="5930024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A618C-D6AF-4435-AB60-419684807E8E}"/>
              </a:ext>
            </a:extLst>
          </p:cNvPr>
          <p:cNvSpPr txBox="1"/>
          <p:nvPr/>
        </p:nvSpPr>
        <p:spPr>
          <a:xfrm>
            <a:off x="461985" y="2808930"/>
            <a:ext cx="632386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uiExpand="1" build="allAtOnce"/>
      <p:bldP spid="14" grpId="0" uiExpand="1"/>
      <p:bldP spid="14" grpId="1"/>
      <p:bldP spid="15" grpId="0"/>
      <p:bldP spid="15" grpId="1"/>
      <p:bldP spid="16" grpId="0"/>
      <p:bldP spid="17" grpId="0"/>
      <p:bldP spid="20" grpId="0"/>
      <p:bldP spid="20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661E4-C28C-428B-A9D9-C6E8FF8D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1760220"/>
            <a:ext cx="5474970" cy="1691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DB19C-EA00-4823-8D36-4EE8F771B8F1}"/>
              </a:ext>
            </a:extLst>
          </p:cNvPr>
          <p:cNvSpPr txBox="1"/>
          <p:nvPr/>
        </p:nvSpPr>
        <p:spPr>
          <a:xfrm>
            <a:off x="582419" y="2371695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BBFE-D839-4C0A-92EE-B0946A9DCAD1}"/>
              </a:ext>
            </a:extLst>
          </p:cNvPr>
          <p:cNvSpPr txBox="1"/>
          <p:nvPr/>
        </p:nvSpPr>
        <p:spPr>
          <a:xfrm>
            <a:off x="582419" y="2779276"/>
            <a:ext cx="40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HP001 4 hàng" panose="020B0603050302020204" pitchFamily="34" charset="0"/>
              </a:rPr>
              <a:t>Ông bà sum vầy cùng con cháu.</a:t>
            </a:r>
            <a:endParaRPr lang="en-GB" sz="1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8578E-9E82-4019-BC98-86049180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305597"/>
            <a:ext cx="88074" cy="4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7E57B-BFFD-44AE-9414-A18F5BC5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709545"/>
            <a:ext cx="88074" cy="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B1047-CB12-43C4-98E8-412C0FBBB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91"/>
          <a:stretch/>
        </p:blipFill>
        <p:spPr>
          <a:xfrm>
            <a:off x="233622" y="209818"/>
            <a:ext cx="1537420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228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UTM Avo</vt:lpstr>
      <vt:lpstr>Calibri Light</vt:lpstr>
      <vt:lpstr>Times New Roman</vt:lpstr>
      <vt:lpstr>HP001</vt:lpstr>
      <vt:lpstr>Montserrat</vt:lpstr>
      <vt:lpstr>Wingdings</vt:lpstr>
      <vt:lpstr>Arial-Rounded</vt:lpstr>
      <vt:lpstr>Calibri</vt:lpstr>
      <vt:lpstr>思源黑体 CN Bold</vt:lpstr>
      <vt:lpstr>Arial</vt:lpstr>
      <vt:lpstr>HP001 5 hàng</vt:lpstr>
      <vt:lpstr>UTM Cookies</vt:lpstr>
      <vt:lpstr>HP001 4 hàng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211</cp:revision>
  <dcterms:modified xsi:type="dcterms:W3CDTF">2024-12-23T02:43:46Z</dcterms:modified>
</cp:coreProperties>
</file>