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5" r:id="rId2"/>
    <p:sldId id="340" r:id="rId3"/>
    <p:sldId id="258" r:id="rId4"/>
    <p:sldId id="259" r:id="rId5"/>
    <p:sldId id="261" r:id="rId6"/>
    <p:sldId id="262" r:id="rId7"/>
    <p:sldId id="267" r:id="rId8"/>
    <p:sldId id="269" r:id="rId9"/>
    <p:sldId id="358" r:id="rId10"/>
    <p:sldId id="365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8B"/>
    <a:srgbClr val="990099"/>
    <a:srgbClr val="29A8FF"/>
    <a:srgbClr val="97D5FF"/>
    <a:srgbClr val="79C9FF"/>
    <a:srgbClr val="AFDFFF"/>
    <a:srgbClr val="9BD7FF"/>
    <a:srgbClr val="71C6FF"/>
    <a:srgbClr val="4BD0FF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7" autoAdjust="0"/>
    <p:restoredTop sz="94206" autoAdjust="0"/>
  </p:normalViewPr>
  <p:slideViewPr>
    <p:cSldViewPr snapToGrid="0">
      <p:cViewPr varScale="1">
        <p:scale>
          <a:sx n="69" d="100"/>
          <a:sy n="69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F10F4-2E53-4C5F-B521-B39FFE83E6B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7B4B-77D5-4BF6-8E42-9658842E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3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lòng yêu thương và sự đoàn kết, một cá thể gặp khó khăn cả tập thể sẽ cùng nhau giúp đỡ 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7B4B-77D5-4BF6-8E42-9658842E2D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1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2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jp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"/>
            <a:ext cx="9144000" cy="6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0826" y="2762605"/>
            <a:ext cx="6482353" cy="1350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043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9D73A-BF54-4508-A1C9-E33A6B57FE54}"/>
              </a:ext>
            </a:extLst>
          </p:cNvPr>
          <p:cNvSpPr txBox="1"/>
          <p:nvPr/>
        </p:nvSpPr>
        <p:spPr>
          <a:xfrm>
            <a:off x="250777" y="1868396"/>
            <a:ext cx="8639160" cy="468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43859-B55B-4CB3-917A-71DF95B3D7A0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2B91FB73-CFA5-4F32-B43B-4A3383CB3B4A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87A5763D-FDA3-43F1-9F86-E8E958765FE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图片 6">
            <a:extLst>
              <a:ext uri="{FF2B5EF4-FFF2-40B4-BE49-F238E27FC236}">
                <a16:creationId xmlns:a16="http://schemas.microsoft.com/office/drawing/2014/main" id="{3173E1BF-FF26-4CA4-83E8-D1429A8B1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A3D37-008B-41FE-97ED-2CB96662CBE7}"/>
              </a:ext>
            </a:extLst>
          </p:cNvPr>
          <p:cNvGrpSpPr/>
          <p:nvPr/>
        </p:nvGrpSpPr>
        <p:grpSpPr>
          <a:xfrm>
            <a:off x="66028" y="463358"/>
            <a:ext cx="8919471" cy="1309486"/>
            <a:chOff x="357868" y="2043957"/>
            <a:chExt cx="6081456" cy="89283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A53FC8-D384-436A-9251-8119335EC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D3161F-E368-471D-B364-081761B6D8ED}"/>
                </a:ext>
              </a:extLst>
            </p:cNvPr>
            <p:cNvSpPr txBox="1"/>
            <p:nvPr/>
          </p:nvSpPr>
          <p:spPr>
            <a:xfrm>
              <a:off x="357868" y="2342306"/>
              <a:ext cx="5294387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con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ngựa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đau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cả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990099"/>
                  </a:solidFill>
                  <a:latin typeface="HP001 4 hàng" panose="020B0603050302020204" pitchFamily="34" charset="0"/>
                </a:rPr>
                <a:t>tàu</a:t>
              </a:r>
              <a:r>
                <a:rPr lang="en-US" sz="4200" b="1" dirty="0" smtClean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bỏ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cỏ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155196" y="3294633"/>
            <a:ext cx="1776635" cy="12799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077792" y="1423813"/>
            <a:ext cx="1822550" cy="1647850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5" y="1106425"/>
            <a:ext cx="3796543" cy="37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3173" r="11330" b="23124"/>
          <a:stretch/>
        </p:blipFill>
        <p:spPr bwMode="auto">
          <a:xfrm>
            <a:off x="4400032" y="2915675"/>
            <a:ext cx="1792867" cy="176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29A370-46A0-4FEE-B2D1-E2CC12380C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FFCD5D9-9CF4-40D1-8450-E0C4C16412B0}"/>
              </a:ext>
            </a:extLst>
          </p:cNvPr>
          <p:cNvGrpSpPr/>
          <p:nvPr/>
        </p:nvGrpSpPr>
        <p:grpSpPr>
          <a:xfrm>
            <a:off x="280248" y="4947481"/>
            <a:ext cx="8242553" cy="1190442"/>
            <a:chOff x="339162" y="2043957"/>
            <a:chExt cx="6181915" cy="8928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CAA0D9C-D291-480F-8C3A-CCC527C7F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607FC1-1517-4775-A15C-2F79B415DC8A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con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ngựa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đau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cả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tàu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bỏ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cỏ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DDFF667-CFBF-4CB0-8679-8673E9E19D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21920" y="-22829"/>
            <a:ext cx="9195072" cy="3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45" y="674590"/>
            <a:ext cx="5871014" cy="367567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62" y="3541322"/>
            <a:ext cx="3963142" cy="1583467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90" y="3992433"/>
            <a:ext cx="4004602" cy="3434841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0" y="925242"/>
            <a:ext cx="1161814" cy="8904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8" y="871997"/>
            <a:ext cx="970982" cy="82160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3" y="213610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99" y="557060"/>
            <a:ext cx="1161814" cy="89041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41" y="921294"/>
            <a:ext cx="769542" cy="589777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256011" y="2938668"/>
            <a:ext cx="4226062" cy="21948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55" y="94306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904576" cy="4424362"/>
            <a:chOff x="1990923" y="1136673"/>
            <a:chExt cx="4554459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168254" y="3222722"/>
              <a:ext cx="337712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M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336314" y="2454635"/>
              <a:ext cx="3041009" cy="67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0303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23 - </a:t>
              </a:r>
              <a:r>
                <a:rPr lang="vi-VN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221797" y="749280"/>
            <a:ext cx="203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16281" y="708844"/>
            <a:ext cx="641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22081" y="1394230"/>
            <a:ext cx="7654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22081" y="2303692"/>
            <a:ext cx="64572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22081" y="3813103"/>
            <a:ext cx="952806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707776" y="322198"/>
            <a:ext cx="6168332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A9CFBA-1C9F-4BB6-9758-CDEB9ED2E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074970" y="2156537"/>
            <a:ext cx="181708" cy="2853874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76" y="3280348"/>
            <a:ext cx="10381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3561530" y="18840"/>
            <a:ext cx="457118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506567" y="933685"/>
            <a:ext cx="43277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móc ngược trái (gần giống nét 2 ở chữ K nhưng hơi lượn đầu sang phải)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420939" y="1692812"/>
            <a:ext cx="2941963" cy="228928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915" y="1211535"/>
            <a:ext cx="16516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ô li</a:t>
            </a:r>
          </a:p>
        </p:txBody>
      </p:sp>
      <p:pic>
        <p:nvPicPr>
          <p:cNvPr id="24" name="Picture 4" descr="m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2356" r="3983" b="3794"/>
          <a:stretch/>
        </p:blipFill>
        <p:spPr bwMode="auto">
          <a:xfrm>
            <a:off x="1401620" y="2062179"/>
            <a:ext cx="3027148" cy="29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67B92BCB-E4A6-4330-ABBE-F82D971F075D}"/>
              </a:ext>
            </a:extLst>
          </p:cNvPr>
          <p:cNvSpPr/>
          <p:nvPr/>
        </p:nvSpPr>
        <p:spPr>
          <a:xfrm>
            <a:off x="4506567" y="2759437"/>
            <a:ext cx="4428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2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thẳng đứng h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lượn một chút ở nét 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D3295CF6-039D-445E-A6BB-6AE156D248D3}"/>
              </a:ext>
            </a:extLst>
          </p:cNvPr>
          <p:cNvSpPr/>
          <p:nvPr/>
        </p:nvSpPr>
        <p:spPr>
          <a:xfrm>
            <a:off x="4506567" y="3779833"/>
            <a:ext cx="4715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3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thẳng xiên hơi lượn ở 2 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ABBA3A59-29BC-43BE-BA96-810017907763}"/>
              </a:ext>
            </a:extLst>
          </p:cNvPr>
          <p:cNvSpPr/>
          <p:nvPr/>
        </p:nvSpPr>
        <p:spPr>
          <a:xfrm>
            <a:off x="4527943" y="4909648"/>
            <a:ext cx="5367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4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là nét móc ngược 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953AD7A-57B7-450F-A2ED-1CD6AA7F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1699404" y="4892799"/>
            <a:ext cx="452657" cy="5479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56D0B-58E3-44D8-96BF-08C6F1E0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016226" y="1918307"/>
            <a:ext cx="452657" cy="5479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38B219-4C6B-4064-9490-5E6D7F75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979846" y="5655639"/>
            <a:ext cx="452657" cy="5479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C09AA3-4BF4-4FCE-84A5-3A9DD655F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4280239" y="1882576"/>
            <a:ext cx="452657" cy="5479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6AC65C-CF2D-4294-8019-799D5DB5D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8727 L 0.04583 -0.1162 L 0.0408 -0.1338 L 0.03021 -0.14792 L 0.01476 -0.15139 L -0.00365 -0.14352 L -0.01493 -0.1287 L -0.02326 -0.10347 L -0.02396 -0.07245 L -0.02205 -0.05764 L -0.01337 -0.03565 L -0.0026 -0.02338 L 0.01285 -0.01759 L 0.02465 -0.01875 L 0.03854 -0.02268 L 0.05313 -0.03657 L 0.06701 -0.05926 L 0.07708 -0.0868 L 0.0849 -0.12176 L 0.0901 -0.17523 L 0.09514 -0.23171 L 0.10017 -0.29005 L 0.1099 -0.33449 L 0.12691 -0.36227 " pathEditMode="relative" rAng="0" ptsTypes="AAAAAAAAAAAAAAAAAAAAAAAA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0.07129 L -0.00902 0.16851 L -0.00902 0.27268 L -0.01198 0.34976 L -0.01354 0.37546 L -0.02343 0.40902 " pathEditMode="relative" rAng="0" ptsTypes="AAAAAA">
                                      <p:cBhvr>
                                        <p:cTn id="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13588 L -0.00191 -0.1551 L 0.00834 -0.1845 L 0.01736 -0.22686 L 0.02518 -0.27755 L 0.02969 -0.32362 L 0.0382 -0.37639 L 0.04705 -0.42176 L 0.06129 -0.45232 L 0.08004 -0.47385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6 0.07639 L -0.06493 0.18241 L -0.06493 0.25278 L -0.06545 0.3294 L -0.06337 0.36759 L -0.06059 0.38449 L -0.0533 0.40278 L -0.04098 0.41435 L -0.03368 0.41621 L -0.02032 0.41366 L -0.00591 0.39884 L 0.00312 0.37616 L 0.01111 0.35301 " pathEditMode="relative" rAng="0" ptsTypes="AAAAAAAAAAAAA">
                                      <p:cBhvr>
                                        <p:cTn id="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  <p:bldP spid="16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89" y="443432"/>
            <a:ext cx="7818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4" y="1452442"/>
            <a:ext cx="4040547" cy="395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3173" r="11330" b="23124"/>
          <a:stretch/>
        </p:blipFill>
        <p:spPr bwMode="auto">
          <a:xfrm>
            <a:off x="5299002" y="3517748"/>
            <a:ext cx="1747257" cy="17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3110E-4F1C-42E4-A47A-B0C10B8B57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B79CC-71C2-44FF-8DE8-6D8BEACECD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3" y="1597112"/>
            <a:ext cx="6458115" cy="4043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53" y="4568454"/>
            <a:ext cx="4359456" cy="174181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210076" y="2747898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14" y="4863590"/>
            <a:ext cx="2788470" cy="2391736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50" y="1449982"/>
            <a:ext cx="1161814" cy="8904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4" y="850670"/>
            <a:ext cx="1292377" cy="109355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" y="83488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0" y="1015922"/>
            <a:ext cx="1161814" cy="89041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8" y="1151905"/>
            <a:ext cx="959445" cy="735319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3" y="408621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07493" y="5540298"/>
            <a:ext cx="1023741" cy="1290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26669" y="1827971"/>
            <a:ext cx="6681156" cy="1568600"/>
            <a:chOff x="4584255" y="2561641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705" y="2804986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4584255" y="2561641"/>
              <a:ext cx="4545106" cy="1103838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22" y="5113380"/>
            <a:ext cx="1758312" cy="1746819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13" y="2020588"/>
            <a:ext cx="92651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84277"/>
              </p:ext>
            </p:extLst>
          </p:nvPr>
        </p:nvGraphicFramePr>
        <p:xfrm>
          <a:off x="726669" y="476016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85" y="338820"/>
            <a:ext cx="768673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F1F849-DFC1-4E59-9CB6-6F8AD6917F53}"/>
              </a:ext>
            </a:extLst>
          </p:cNvPr>
          <p:cNvSpPr txBox="1"/>
          <p:nvPr/>
        </p:nvSpPr>
        <p:spPr>
          <a:xfrm>
            <a:off x="117587" y="3262042"/>
            <a:ext cx="88395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85467"/>
              </p:ext>
            </p:extLst>
          </p:nvPr>
        </p:nvGraphicFramePr>
        <p:xfrm>
          <a:off x="611064" y="593513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8" y="2292504"/>
            <a:ext cx="8736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77" y="2330386"/>
            <a:ext cx="6398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" y="2858209"/>
            <a:ext cx="8946630" cy="2813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(MŎ),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Ŕ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3400" b="1" dirty="0">
                <a:solidFill>
                  <a:srgbClr val="03038B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77" y="2809298"/>
            <a:ext cx="84232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g,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" y="2241603"/>
            <a:ext cx="7935759" cy="18135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64" y="2403648"/>
            <a:ext cx="722845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“o”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64" y="447536"/>
            <a:ext cx="792187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990099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206D1-DA2F-4DF9-81EA-7023DBAE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72133" y="5328554"/>
            <a:ext cx="807394" cy="1017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15902" y="5124787"/>
            <a:ext cx="1317958" cy="1411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2628109" y="768481"/>
            <a:ext cx="557273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733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302806" y="2270332"/>
            <a:ext cx="8242553" cy="1190442"/>
            <a:chOff x="33916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7FE34-A3BA-4429-AF11-707D65FBFE78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con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ngựa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đau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cả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tàu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bỏ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cỏ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5F5568-F6F2-467E-8766-7DAEB8621ABC}"/>
              </a:ext>
            </a:extLst>
          </p:cNvPr>
          <p:cNvSpPr txBox="1"/>
          <p:nvPr/>
        </p:nvSpPr>
        <p:spPr>
          <a:xfrm>
            <a:off x="572132" y="721029"/>
            <a:ext cx="151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  <p:sp>
        <p:nvSpPr>
          <p:cNvPr id="16" name="Text Box 1736">
            <a:extLst>
              <a:ext uri="{FF2B5EF4-FFF2-40B4-BE49-F238E27FC236}">
                <a16:creationId xmlns:a16="http://schemas.microsoft.com/office/drawing/2014/main" id="{800D855A-587F-4781-BEDE-4F426BEE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23" y="3617023"/>
            <a:ext cx="82425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549</Words>
  <Application>Microsoft Office PowerPoint</Application>
  <PresentationFormat>On-screen Show (4:3)</PresentationFormat>
  <Paragraphs>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190</cp:revision>
  <dcterms:created xsi:type="dcterms:W3CDTF">2021-05-29T04:52:35Z</dcterms:created>
  <dcterms:modified xsi:type="dcterms:W3CDTF">2024-12-02T02:51:42Z</dcterms:modified>
</cp:coreProperties>
</file>