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sldIdLst>
    <p:sldId id="346" r:id="rId2"/>
    <p:sldId id="350" r:id="rId3"/>
    <p:sldId id="319" r:id="rId4"/>
    <p:sldId id="355" r:id="rId5"/>
    <p:sldId id="321" r:id="rId6"/>
    <p:sldId id="322" r:id="rId7"/>
    <p:sldId id="325" r:id="rId8"/>
    <p:sldId id="326" r:id="rId9"/>
    <p:sldId id="323" r:id="rId10"/>
    <p:sldId id="327" r:id="rId11"/>
    <p:sldId id="328" r:id="rId12"/>
    <p:sldId id="356" r:id="rId13"/>
    <p:sldId id="324" r:id="rId14"/>
    <p:sldId id="354" r:id="rId15"/>
    <p:sldId id="358" r:id="rId16"/>
    <p:sldId id="330" r:id="rId17"/>
    <p:sldId id="331" r:id="rId18"/>
    <p:sldId id="360" r:id="rId19"/>
    <p:sldId id="361" r:id="rId20"/>
    <p:sldId id="335" r:id="rId21"/>
    <p:sldId id="336" r:id="rId22"/>
    <p:sldId id="256" r:id="rId23"/>
    <p:sldId id="362" r:id="rId24"/>
    <p:sldId id="339" r:id="rId25"/>
    <p:sldId id="268" r:id="rId26"/>
    <p:sldId id="340" r:id="rId27"/>
    <p:sldId id="352" r:id="rId28"/>
    <p:sldId id="343" r:id="rId29"/>
    <p:sldId id="345" r:id="rId30"/>
    <p:sldId id="349" r:id="rId31"/>
    <p:sldId id="36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00CC"/>
    <a:srgbClr val="007E39"/>
    <a:srgbClr val="FFFFCC"/>
    <a:srgbClr val="FFCCCC"/>
    <a:srgbClr val="FFCC99"/>
    <a:srgbClr val="A50021"/>
    <a:srgbClr val="CC0000"/>
    <a:srgbClr val="FF660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70717" autoAdjust="0"/>
  </p:normalViewPr>
  <p:slideViewPr>
    <p:cSldViewPr snapToGrid="0">
      <p:cViewPr varScale="1">
        <p:scale>
          <a:sx n="52" d="100"/>
          <a:sy n="52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b="0" i="0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9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8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02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521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46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C0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953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61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8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36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729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105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105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644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6AB2-3D3A-4A56-9658-FB6999002208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11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5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9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0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267342" y="883539"/>
            <a:ext cx="8562333" cy="12533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833" y="2580034"/>
            <a:ext cx="8562333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5845560" y="2796450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7422838" y="1073870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707742" y="1675798"/>
            <a:ext cx="114161" cy="383971"/>
            <a:chOff x="5544190" y="4331777"/>
            <a:chExt cx="195734" cy="38397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238501" y="3378272"/>
            <a:ext cx="114161" cy="383971"/>
            <a:chOff x="5544190" y="4331777"/>
            <a:chExt cx="195734" cy="3839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3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67356" y="786774"/>
            <a:ext cx="8405169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9EF8B1-0295-4FDF-A1F6-F6DEAB542BC4}"/>
              </a:ext>
            </a:extLst>
          </p:cNvPr>
          <p:cNvCxnSpPr>
            <a:cxnSpLocks/>
          </p:cNvCxnSpPr>
          <p:nvPr/>
        </p:nvCxnSpPr>
        <p:spPr>
          <a:xfrm flipH="1">
            <a:off x="4254393" y="2898235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4B6677-39BC-4943-AC32-4C65BCA32E78}"/>
              </a:ext>
            </a:extLst>
          </p:cNvPr>
          <p:cNvCxnSpPr>
            <a:cxnSpLocks/>
          </p:cNvCxnSpPr>
          <p:nvPr/>
        </p:nvCxnSpPr>
        <p:spPr>
          <a:xfrm flipH="1">
            <a:off x="8100779" y="1932473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53D398F-6936-4D41-A51B-0323557C5107}"/>
              </a:ext>
            </a:extLst>
          </p:cNvPr>
          <p:cNvSpPr/>
          <p:nvPr/>
        </p:nvSpPr>
        <p:spPr>
          <a:xfrm>
            <a:off x="367356" y="93812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375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0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71451" y="1"/>
            <a:ext cx="8972550" cy="623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91562" y="6236803"/>
            <a:ext cx="6094951" cy="50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8" y="-270757"/>
            <a:ext cx="4901385" cy="364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703509" y="3766473"/>
            <a:ext cx="8701633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6600" b="1" spc="800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87" y="1685923"/>
            <a:ext cx="3265550" cy="51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182C136-FF08-4E3E-BBD6-2BE1012BA5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8639" y="1986744"/>
            <a:ext cx="7843836" cy="1999469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58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168357" y="457464"/>
            <a:ext cx="8652086" cy="771947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8B10E-859B-4EE7-AB93-DC3B8BB5C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620" t="43290" r="29892" b="15425"/>
          <a:stretch/>
        </p:blipFill>
        <p:spPr>
          <a:xfrm>
            <a:off x="5086350" y="1328738"/>
            <a:ext cx="3734093" cy="244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A6ABD2-A205-4D42-8C8A-122560056496}"/>
              </a:ext>
            </a:extLst>
          </p:cNvPr>
          <p:cNvSpPr txBox="1"/>
          <p:nvPr/>
        </p:nvSpPr>
        <p:spPr>
          <a:xfrm>
            <a:off x="485733" y="3988056"/>
            <a:ext cx="817253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85812" y="5184241"/>
            <a:ext cx="7800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69308" y="5821638"/>
            <a:ext cx="57886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C73F78D-3F1F-4F1F-AFA7-121D4C6FB882}"/>
              </a:ext>
            </a:extLst>
          </p:cNvPr>
          <p:cNvSpPr/>
          <p:nvPr/>
        </p:nvSpPr>
        <p:spPr>
          <a:xfrm>
            <a:off x="512156" y="4218651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E3D3F-841B-4FE6-8F8C-DE51DE691CC4}"/>
              </a:ext>
            </a:extLst>
          </p:cNvPr>
          <p:cNvCxnSpPr>
            <a:cxnSpLocks/>
          </p:cNvCxnSpPr>
          <p:nvPr/>
        </p:nvCxnSpPr>
        <p:spPr>
          <a:xfrm flipV="1">
            <a:off x="7846036" y="4550427"/>
            <a:ext cx="64646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A0C0ED-F787-493A-B03F-6A6CB3271250}"/>
              </a:ext>
            </a:extLst>
          </p:cNvPr>
          <p:cNvSpPr txBox="1"/>
          <p:nvPr/>
        </p:nvSpPr>
        <p:spPr>
          <a:xfrm>
            <a:off x="242448" y="1185574"/>
            <a:ext cx="8483250" cy="479894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>
              <a:lnSpc>
                <a:spcPct val="12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5EC47DBB-DF6B-419B-82F0-2C13270FBA1F}"/>
              </a:ext>
            </a:extLst>
          </p:cNvPr>
          <p:cNvSpPr/>
          <p:nvPr/>
        </p:nvSpPr>
        <p:spPr>
          <a:xfrm>
            <a:off x="504031" y="476119"/>
            <a:ext cx="7234313" cy="723743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327688" y="5215226"/>
            <a:ext cx="2106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17C7725-F673-4915-B4E3-A2D4F789CE71}"/>
              </a:ext>
            </a:extLst>
          </p:cNvPr>
          <p:cNvSpPr/>
          <p:nvPr/>
        </p:nvSpPr>
        <p:spPr>
          <a:xfrm>
            <a:off x="330375" y="1395325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6C2CBC-91D2-419B-AE27-38FC73F88D4A}"/>
              </a:ext>
            </a:extLst>
          </p:cNvPr>
          <p:cNvCxnSpPr/>
          <p:nvPr/>
        </p:nvCxnSpPr>
        <p:spPr>
          <a:xfrm>
            <a:off x="428653" y="5801013"/>
            <a:ext cx="1189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270622" y="252649"/>
            <a:ext cx="7873253" cy="769199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B234A1F9-8A79-4CD9-A411-34B59FEE9761}"/>
              </a:ext>
            </a:extLst>
          </p:cNvPr>
          <p:cNvSpPr txBox="1"/>
          <p:nvPr/>
        </p:nvSpPr>
        <p:spPr>
          <a:xfrm>
            <a:off x="309152" y="3142196"/>
            <a:ext cx="8357980" cy="2837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6344"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đầ</a:t>
            </a:r>
            <a:r>
              <a:rPr lang="vi-VN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dang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cản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đứt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A65B84-F1D1-4831-A5AF-97BF2228E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10046" y="810730"/>
            <a:ext cx="3333954" cy="2331466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1478236" y="4737238"/>
            <a:ext cx="6994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746" y="5301046"/>
            <a:ext cx="2572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6EDB538-767D-45D3-A681-09F24CFDC519}"/>
              </a:ext>
            </a:extLst>
          </p:cNvPr>
          <p:cNvSpPr/>
          <p:nvPr/>
        </p:nvSpPr>
        <p:spPr>
          <a:xfrm>
            <a:off x="201141" y="570870"/>
            <a:ext cx="8708273" cy="642484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F74233B8-6B81-435B-8F33-3A2290381A4B}"/>
              </a:ext>
            </a:extLst>
          </p:cNvPr>
          <p:cNvSpPr txBox="1"/>
          <p:nvPr/>
        </p:nvSpPr>
        <p:spPr>
          <a:xfrm>
            <a:off x="385677" y="1494239"/>
            <a:ext cx="8331859" cy="3869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6344" algn="just">
              <a:lnSpc>
                <a:spcPct val="130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đầ</a:t>
            </a:r>
            <a:r>
              <a:rPr lang="vi-VN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/>
                <a:cs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42924" y="4592954"/>
            <a:ext cx="72248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44545" y="829788"/>
            <a:ext cx="2890139" cy="707886"/>
            <a:chOff x="357287" y="617893"/>
            <a:chExt cx="1625703" cy="5309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7287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04" y="2415499"/>
            <a:ext cx="618501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087568" y="2208358"/>
            <a:ext cx="756532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 gì về trò chơi rồng rắn lên mây?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560631" y="706683"/>
            <a:ext cx="6126169" cy="82366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LÊN MÂY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AF950-0B30-E54B-A54A-0A5E75F60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6" y="3105740"/>
            <a:ext cx="9034133" cy="3752260"/>
          </a:xfrm>
          <a:prstGeom prst="roundRect">
            <a:avLst>
              <a:gd name="adj" fmla="val 29879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2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7E6BA-750A-4F87-9464-09BA40AC9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620" t="43290" r="29892" b="15425"/>
          <a:stretch/>
        </p:blipFill>
        <p:spPr>
          <a:xfrm>
            <a:off x="284681" y="2157020"/>
            <a:ext cx="8574636" cy="448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F0935CE7-777C-4775-8996-0E5CBDE5A974}"/>
              </a:ext>
            </a:extLst>
          </p:cNvPr>
          <p:cNvSpPr/>
          <p:nvPr/>
        </p:nvSpPr>
        <p:spPr>
          <a:xfrm>
            <a:off x="85723" y="501902"/>
            <a:ext cx="8972551" cy="789845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9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3185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8601AE99-FB0A-4D14-9CB4-E4282DA3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402014"/>
            <a:ext cx="44577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8E48CD8-414E-4383-84B4-909E34AF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1" y="4214813"/>
            <a:ext cx="28098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B28EEF7-C4AA-48FF-B105-89751BAB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0" y="3759200"/>
            <a:ext cx="28384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713EF38-6DD6-49E8-BD99-18126E7C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1" y="2760663"/>
            <a:ext cx="31162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05515F8-9C49-41E3-909C-2DD8DA3F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94" y="3559005"/>
            <a:ext cx="1939393" cy="89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2FDDC-47E6-4284-9B88-A34FDEB8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1539875"/>
            <a:ext cx="45005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9EB289A-2994-487C-AE66-FA2F6B75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" y="1018838"/>
            <a:ext cx="3945686" cy="23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81552C6-6C48-4712-ABED-613B480C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4481" y="2604409"/>
            <a:ext cx="2838450" cy="213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DD3BD-17E7-4E6B-A389-FF13F1A664C6}"/>
              </a:ext>
            </a:extLst>
          </p:cNvPr>
          <p:cNvSpPr txBox="1">
            <a:spLocks noChangeArrowheads="1"/>
          </p:cNvSpPr>
          <p:nvPr/>
        </p:nvSpPr>
        <p:spPr bwMode="auto">
          <a:xfrm rot="19123502">
            <a:off x="5395913" y="1725583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106D68F-5EB8-49CA-AD96-A1610F31DAEE}"/>
              </a:ext>
            </a:extLst>
          </p:cNvPr>
          <p:cNvSpPr txBox="1">
            <a:spLocks noChangeArrowheads="1"/>
          </p:cNvSpPr>
          <p:nvPr/>
        </p:nvSpPr>
        <p:spPr bwMode="auto">
          <a:xfrm rot="2757135">
            <a:off x="2504363" y="2072224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alt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4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610911" y="4233815"/>
            <a:ext cx="1732547" cy="2317244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02" y="5634687"/>
            <a:ext cx="1223313" cy="1223313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8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477404" y="3310268"/>
            <a:ext cx="1405562" cy="3547732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1108444" y="2269023"/>
            <a:ext cx="718457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764676" y="376840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6143089" y="1843269"/>
            <a:ext cx="3163788" cy="1492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60DDDF-330C-4A0D-BFFC-329F5FA574E2}"/>
              </a:ext>
            </a:extLst>
          </p:cNvPr>
          <p:cNvSpPr txBox="1"/>
          <p:nvPr/>
        </p:nvSpPr>
        <p:spPr>
          <a:xfrm>
            <a:off x="357190" y="727965"/>
            <a:ext cx="8476567" cy="566302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9CB645-C2DB-4CCD-8A94-38AE7CE81520}"/>
              </a:ext>
            </a:extLst>
          </p:cNvPr>
          <p:cNvCxnSpPr>
            <a:cxnSpLocks/>
          </p:cNvCxnSpPr>
          <p:nvPr/>
        </p:nvCxnSpPr>
        <p:spPr>
          <a:xfrm>
            <a:off x="5663229" y="1128851"/>
            <a:ext cx="931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EB922A-CB25-4A9F-AD16-7B546AE24B2D}"/>
              </a:ext>
            </a:extLst>
          </p:cNvPr>
          <p:cNvCxnSpPr>
            <a:cxnSpLocks/>
          </p:cNvCxnSpPr>
          <p:nvPr/>
        </p:nvCxnSpPr>
        <p:spPr>
          <a:xfrm>
            <a:off x="7579754" y="1471754"/>
            <a:ext cx="1070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23F42A-3736-4AA0-BCDF-0054D64C3E47}"/>
              </a:ext>
            </a:extLst>
          </p:cNvPr>
          <p:cNvCxnSpPr>
            <a:cxnSpLocks/>
          </p:cNvCxnSpPr>
          <p:nvPr/>
        </p:nvCxnSpPr>
        <p:spPr>
          <a:xfrm>
            <a:off x="3024928" y="4030330"/>
            <a:ext cx="650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323241-3C84-4C25-9DE8-6745B8BCA7B4}"/>
              </a:ext>
            </a:extLst>
          </p:cNvPr>
          <p:cNvCxnSpPr>
            <a:cxnSpLocks/>
          </p:cNvCxnSpPr>
          <p:nvPr/>
        </p:nvCxnSpPr>
        <p:spPr>
          <a:xfrm>
            <a:off x="509745" y="5499818"/>
            <a:ext cx="386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21BFFC-6155-483E-8393-5EDC6616B80E}"/>
              </a:ext>
            </a:extLst>
          </p:cNvPr>
          <p:cNvCxnSpPr>
            <a:cxnSpLocks/>
          </p:cNvCxnSpPr>
          <p:nvPr/>
        </p:nvCxnSpPr>
        <p:spPr>
          <a:xfrm>
            <a:off x="547588" y="1471754"/>
            <a:ext cx="817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053159" y="4121647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5640407" y="4121646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E9EF8B1-0295-4FDF-A1F6-F6DEAB542BC4}"/>
              </a:ext>
            </a:extLst>
          </p:cNvPr>
          <p:cNvCxnSpPr>
            <a:cxnSpLocks/>
          </p:cNvCxnSpPr>
          <p:nvPr/>
        </p:nvCxnSpPr>
        <p:spPr>
          <a:xfrm flipH="1">
            <a:off x="4031636" y="5575883"/>
            <a:ext cx="74219" cy="344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44B6677-39BC-4943-AC32-4C65BCA32E78}"/>
              </a:ext>
            </a:extLst>
          </p:cNvPr>
          <p:cNvCxnSpPr>
            <a:cxnSpLocks/>
          </p:cNvCxnSpPr>
          <p:nvPr/>
        </p:nvCxnSpPr>
        <p:spPr>
          <a:xfrm flipH="1">
            <a:off x="2676796" y="5959549"/>
            <a:ext cx="61338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矩形 4">
            <a:extLst>
              <a:ext uri="{FF2B5EF4-FFF2-40B4-BE49-F238E27FC236}">
                <a16:creationId xmlns:a16="http://schemas.microsoft.com/office/drawing/2014/main" id="{2F065D91-66FD-433E-B55F-14CF6808FB3B}"/>
              </a:ext>
            </a:extLst>
          </p:cNvPr>
          <p:cNvSpPr/>
          <p:nvPr/>
        </p:nvSpPr>
        <p:spPr>
          <a:xfrm>
            <a:off x="2733998" y="305028"/>
            <a:ext cx="4069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C834FC-B0F8-4055-9A4C-1DED31935D41}"/>
              </a:ext>
            </a:extLst>
          </p:cNvPr>
          <p:cNvSpPr/>
          <p:nvPr/>
        </p:nvSpPr>
        <p:spPr>
          <a:xfrm>
            <a:off x="2165317" y="6238128"/>
            <a:ext cx="3977772" cy="523215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09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10D114-385D-4C6A-A49A-237E17E23D14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0B8592-0713-4E31-8497-5E4B7E97B3D7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F4F2F0-7344-4B31-87CF-0D454E63E87D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E64FB-ABD6-4181-BB60-16E231FEA5C1}"/>
              </a:ext>
            </a:extLst>
          </p:cNvPr>
          <p:cNvCxnSpPr>
            <a:cxnSpLocks/>
          </p:cNvCxnSpPr>
          <p:nvPr/>
        </p:nvCxnSpPr>
        <p:spPr>
          <a:xfrm>
            <a:off x="536695" y="1828981"/>
            <a:ext cx="453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3052567" y="2672602"/>
            <a:ext cx="5503787" cy="274774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A_图片 6">
            <a:extLst>
              <a:ext uri="{FF2B5EF4-FFF2-40B4-BE49-F238E27FC236}">
                <a16:creationId xmlns:a16="http://schemas.microsoft.com/office/drawing/2014/main" id="{6F373F19-DCA0-4AAE-AFE7-71D3147A13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" y="226092"/>
            <a:ext cx="4706389" cy="2723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912822" y="849183"/>
            <a:ext cx="2914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ọc Tập, Giáo Dục, Trẻ Em, Học Bài, Tải hình PNG 103 - Free.Vector6.com">
            <a:extLst>
              <a:ext uri="{FF2B5EF4-FFF2-40B4-BE49-F238E27FC236}">
                <a16:creationId xmlns:a16="http://schemas.microsoft.com/office/drawing/2014/main" id="{C77CF7CE-0EB3-4DED-A820-04A97758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3" y="4347978"/>
            <a:ext cx="2332894" cy="22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E5A58B-94FF-41EF-B1FB-0A4D9596F847}"/>
              </a:ext>
            </a:extLst>
          </p:cNvPr>
          <p:cNvSpPr txBox="1"/>
          <p:nvPr/>
        </p:nvSpPr>
        <p:spPr>
          <a:xfrm>
            <a:off x="799644" y="972293"/>
            <a:ext cx="291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2" grpId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349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0276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334450" y="598572"/>
            <a:ext cx="6341059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D4D5C-F81D-4196-ABF5-B53FADC800BC}"/>
              </a:ext>
            </a:extLst>
          </p:cNvPr>
          <p:cNvSpPr txBox="1"/>
          <p:nvPr/>
        </p:nvSpPr>
        <p:spPr>
          <a:xfrm>
            <a:off x="334452" y="1972441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954E-C76E-4D1E-8DC2-456B6A350443}"/>
              </a:ext>
            </a:extLst>
          </p:cNvPr>
          <p:cNvSpPr txBox="1"/>
          <p:nvPr/>
        </p:nvSpPr>
        <p:spPr>
          <a:xfrm>
            <a:off x="334450" y="2631276"/>
            <a:ext cx="923863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132-EA4A-43FE-A926-CC3879ACB47A}"/>
              </a:ext>
            </a:extLst>
          </p:cNvPr>
          <p:cNvSpPr txBox="1"/>
          <p:nvPr/>
        </p:nvSpPr>
        <p:spPr>
          <a:xfrm>
            <a:off x="334450" y="3303511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C4211-C05E-4E51-927A-4BBF8BFA5E55}"/>
              </a:ext>
            </a:extLst>
          </p:cNvPr>
          <p:cNvSpPr txBox="1"/>
          <p:nvPr/>
        </p:nvSpPr>
        <p:spPr>
          <a:xfrm>
            <a:off x="334450" y="1331105"/>
            <a:ext cx="70677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pic>
        <p:nvPicPr>
          <p:cNvPr id="2" name="Bài 1 lưu ý">
            <a:hlinkClick r:id="" action="ppaction://media"/>
            <a:extLst>
              <a:ext uri="{FF2B5EF4-FFF2-40B4-BE49-F238E27FC236}">
                <a16:creationId xmlns:a16="http://schemas.microsoft.com/office/drawing/2014/main" id="{9865C9A5-FF18-42ED-AD2E-F2D42A7E9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43538" y="6847596"/>
            <a:ext cx="406400" cy="406400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C91EE77-8096-4E48-B531-BC668C1698A7}"/>
              </a:ext>
            </a:extLst>
          </p:cNvPr>
          <p:cNvSpPr/>
          <p:nvPr/>
        </p:nvSpPr>
        <p:spPr>
          <a:xfrm>
            <a:off x="343765" y="611972"/>
            <a:ext cx="6341059" cy="7156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A306A9-F34A-4A89-A310-6F184D7C68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54405" y="3272612"/>
            <a:ext cx="2789595" cy="38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421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6" grpId="0"/>
      <p:bldP spid="7" grpId="0"/>
      <p:bldP spid="8" grpId="0"/>
      <p:bldP spid="12" grpId="0"/>
      <p:bldP spid="1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377325" y="598572"/>
            <a:ext cx="5180514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D4D5C-F81D-4196-ABF5-B53FADC800BC}"/>
              </a:ext>
            </a:extLst>
          </p:cNvPr>
          <p:cNvSpPr txBox="1"/>
          <p:nvPr/>
        </p:nvSpPr>
        <p:spPr>
          <a:xfrm>
            <a:off x="258001" y="2328043"/>
            <a:ext cx="4756914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8954E-C76E-4D1E-8DC2-456B6A350443}"/>
              </a:ext>
            </a:extLst>
          </p:cNvPr>
          <p:cNvSpPr txBox="1"/>
          <p:nvPr/>
        </p:nvSpPr>
        <p:spPr>
          <a:xfrm>
            <a:off x="286577" y="3236833"/>
            <a:ext cx="7623332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7A132-EA4A-43FE-A926-CC3879ACB47A}"/>
              </a:ext>
            </a:extLst>
          </p:cNvPr>
          <p:cNvSpPr txBox="1"/>
          <p:nvPr/>
        </p:nvSpPr>
        <p:spPr>
          <a:xfrm>
            <a:off x="230923" y="4536404"/>
            <a:ext cx="7475434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C4211-C05E-4E51-927A-4BBF8BFA5E55}"/>
              </a:ext>
            </a:extLst>
          </p:cNvPr>
          <p:cNvSpPr txBox="1"/>
          <p:nvPr/>
        </p:nvSpPr>
        <p:spPr>
          <a:xfrm>
            <a:off x="333712" y="1451421"/>
            <a:ext cx="5446840" cy="68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C91EE77-8096-4E48-B531-BC668C1698A7}"/>
              </a:ext>
            </a:extLst>
          </p:cNvPr>
          <p:cNvSpPr/>
          <p:nvPr/>
        </p:nvSpPr>
        <p:spPr>
          <a:xfrm>
            <a:off x="386639" y="611972"/>
            <a:ext cx="5180514" cy="715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4765868" y="1436519"/>
            <a:ext cx="3086889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đi tiếp.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C3254-6F47-1947-B420-A191BF13F3E8}"/>
              </a:ext>
            </a:extLst>
          </p:cNvPr>
          <p:cNvSpPr txBox="1"/>
          <p:nvPr/>
        </p:nvSpPr>
        <p:spPr>
          <a:xfrm>
            <a:off x="4184563" y="2336676"/>
            <a:ext cx="4756914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 rắn xin thuốc cho con.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B9CF0-46E5-BB44-8527-EC1FF14D1B4A}"/>
              </a:ext>
            </a:extLst>
          </p:cNvPr>
          <p:cNvSpPr txBox="1"/>
          <p:nvPr/>
        </p:nvSpPr>
        <p:spPr>
          <a:xfrm>
            <a:off x="7025952" y="3235660"/>
            <a:ext cx="1475114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vai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B871B-D9F6-9948-AFBC-C0B10B13E93B}"/>
              </a:ext>
            </a:extLst>
          </p:cNvPr>
          <p:cNvSpPr txBox="1"/>
          <p:nvPr/>
        </p:nvSpPr>
        <p:spPr>
          <a:xfrm>
            <a:off x="5350083" y="4536404"/>
            <a:ext cx="2979530" cy="729091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vai làm đuôi.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420" y="3906781"/>
            <a:ext cx="2651688" cy="681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thầy thuốc.</a:t>
            </a:r>
          </a:p>
        </p:txBody>
      </p:sp>
    </p:spTree>
    <p:extLst>
      <p:ext uri="{BB962C8B-B14F-4D97-AF65-F5344CB8AC3E}">
        <p14:creationId xmlns:p14="http://schemas.microsoft.com/office/powerpoint/2010/main" val="6661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DF8F3F4-20D6-4604-9CD3-04711C90CAF5}"/>
              </a:ext>
            </a:extLst>
          </p:cNvPr>
          <p:cNvSpPr/>
          <p:nvPr/>
        </p:nvSpPr>
        <p:spPr>
          <a:xfrm>
            <a:off x="262803" y="379780"/>
            <a:ext cx="7466735" cy="7615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8F74D-E9C7-47DC-8418-C0D859F9148D}"/>
              </a:ext>
            </a:extLst>
          </p:cNvPr>
          <p:cNvSpPr txBox="1"/>
          <p:nvPr/>
        </p:nvSpPr>
        <p:spPr>
          <a:xfrm>
            <a:off x="262802" y="1240810"/>
            <a:ext cx="86211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04494-D749-4AD8-9015-56C33EBF6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591" y="987660"/>
            <a:ext cx="6219372" cy="6613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4A1754-2BF1-472F-A3D9-89E683283DC4}"/>
              </a:ext>
            </a:extLst>
          </p:cNvPr>
          <p:cNvSpPr txBox="1"/>
          <p:nvPr/>
        </p:nvSpPr>
        <p:spPr>
          <a:xfrm>
            <a:off x="3671560" y="3557589"/>
            <a:ext cx="4563917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+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02569-138C-4686-A178-3AF050CE17EF}"/>
              </a:ext>
            </a:extLst>
          </p:cNvPr>
          <p:cNvSpPr txBox="1"/>
          <p:nvPr/>
        </p:nvSpPr>
        <p:spPr>
          <a:xfrm>
            <a:off x="5217925" y="2094542"/>
            <a:ext cx="147118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B92FC1-4526-432A-8F5A-9F12A04A89C4}"/>
              </a:ext>
            </a:extLst>
          </p:cNvPr>
          <p:cNvCxnSpPr>
            <a:cxnSpLocks/>
          </p:cNvCxnSpPr>
          <p:nvPr/>
        </p:nvCxnSpPr>
        <p:spPr>
          <a:xfrm>
            <a:off x="862020" y="918043"/>
            <a:ext cx="2343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1B0D08-5D2A-4155-9A50-B6C48D0201B8}"/>
              </a:ext>
            </a:extLst>
          </p:cNvPr>
          <p:cNvCxnSpPr>
            <a:cxnSpLocks/>
          </p:cNvCxnSpPr>
          <p:nvPr/>
        </p:nvCxnSpPr>
        <p:spPr>
          <a:xfrm>
            <a:off x="4100337" y="932331"/>
            <a:ext cx="3106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EAFEB-C570-4702-ADA3-32ABBC945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2DCF9-A891-4A89-A736-94717B7A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41" y="1934800"/>
            <a:ext cx="7560039" cy="1674083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755427" y="128584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49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8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837279" y="2314137"/>
            <a:ext cx="2955200" cy="1418328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989286" y="309133"/>
            <a:ext cx="465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51521" y="736740"/>
            <a:ext cx="8440958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60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A93DAE9F-5A72-4D7C-B805-794A9B405757}"/>
              </a:ext>
            </a:extLst>
          </p:cNvPr>
          <p:cNvSpPr/>
          <p:nvPr/>
        </p:nvSpPr>
        <p:spPr>
          <a:xfrm>
            <a:off x="3057525" y="6348812"/>
            <a:ext cx="5887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Theo 101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trò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</a:t>
            </a:r>
            <a:r>
              <a:rPr lang="vi-VN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ơ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gian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dành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cho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trẻ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mầm</a:t>
            </a:r>
            <a:r>
              <a:rPr lang="en-US" altLang="zh-CN" sz="2000" b="1" dirty="0"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 non)</a:t>
            </a:r>
            <a:endParaRPr lang="zh-CN" altLang="en-US" sz="2000" b="1" dirty="0"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280B1-0517-4310-A179-AC160DD01541}"/>
              </a:ext>
            </a:extLst>
          </p:cNvPr>
          <p:cNvSpPr/>
          <p:nvPr/>
        </p:nvSpPr>
        <p:spPr>
          <a:xfrm>
            <a:off x="327842" y="83235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58AC3-975D-4278-B5CB-B39084DD3300}"/>
              </a:ext>
            </a:extLst>
          </p:cNvPr>
          <p:cNvSpPr/>
          <p:nvPr/>
        </p:nvSpPr>
        <p:spPr>
          <a:xfrm>
            <a:off x="314985" y="1938249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3B2B-CBB8-416B-9381-0A3C7ED33D49}"/>
              </a:ext>
            </a:extLst>
          </p:cNvPr>
          <p:cNvSpPr/>
          <p:nvPr/>
        </p:nvSpPr>
        <p:spPr>
          <a:xfrm>
            <a:off x="314212" y="4867186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59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136DC6-6176-4638-8A70-07C1A7216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26" b="49181"/>
          <a:stretch/>
        </p:blipFill>
        <p:spPr>
          <a:xfrm>
            <a:off x="5500688" y="3428999"/>
            <a:ext cx="3263808" cy="2151425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58098496-C8DF-452B-9C8C-3A4DD2C6E2F5}"/>
              </a:ext>
            </a:extLst>
          </p:cNvPr>
          <p:cNvSpPr/>
          <p:nvPr/>
        </p:nvSpPr>
        <p:spPr>
          <a:xfrm>
            <a:off x="1527331" y="541114"/>
            <a:ext cx="584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 RẮN LÊN MÂY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04091" y="1277576"/>
            <a:ext cx="8286749" cy="243521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2209D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6E3A7-0AED-43E1-BB89-E76EAE002DE2}"/>
              </a:ext>
            </a:extLst>
          </p:cNvPr>
          <p:cNvSpPr/>
          <p:nvPr/>
        </p:nvSpPr>
        <p:spPr>
          <a:xfrm>
            <a:off x="304091" y="1475291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3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14326" y="365022"/>
            <a:ext cx="850941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35211" y="1825040"/>
            <a:ext cx="17750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4327" y="4620415"/>
            <a:ext cx="5469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loại cây dùng làm thuốc chữa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2" descr="Chữa bệnh bằng cây núc nác • Starfoods Exim JSC - Chuyên nông nghiệp và  dược liệu sạ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26" y="4396835"/>
            <a:ext cx="2921161" cy="201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936265" y="847058"/>
            <a:ext cx="126553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07E6BD-4ED2-C74F-9D5D-CA3993EBAC63}"/>
              </a:ext>
            </a:extLst>
          </p:cNvPr>
          <p:cNvSpPr txBox="1"/>
          <p:nvPr/>
        </p:nvSpPr>
        <p:spPr>
          <a:xfrm>
            <a:off x="196734" y="4610291"/>
            <a:ext cx="5469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vi-VN"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vòng qua vòng lại theo nhiều 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6" descr="trò chơi dân gian rồng rắn lên mây | Việt nam, Trò chơi, Viết">
            <a:extLst>
              <a:ext uri="{FF2B5EF4-FFF2-40B4-BE49-F238E27FC236}">
                <a16:creationId xmlns:a16="http://schemas.microsoft.com/office/drawing/2014/main" id="{8C60FE64-293B-FE41-A349-19688BE8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32" y="4396835"/>
            <a:ext cx="2909605" cy="20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6F158E0-AF8A-4FFB-AE7C-B2DFAED4AD34}"/>
              </a:ext>
            </a:extLst>
          </p:cNvPr>
          <p:cNvSpPr/>
          <p:nvPr/>
        </p:nvSpPr>
        <p:spPr>
          <a:xfrm>
            <a:off x="314326" y="547705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40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17294" y="1243330"/>
            <a:ext cx="850941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756094" y="1901462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4036676" y="1389107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13799" y="1882066"/>
            <a:ext cx="103141" cy="383971"/>
            <a:chOff x="5544190" y="4331777"/>
            <a:chExt cx="195734" cy="38397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4B0BCA-A96F-42FE-8774-AA5867CDB1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EF99DF-3DC9-4A9B-8C24-5191BF65C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4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42900" y="436462"/>
            <a:ext cx="845226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nác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4B0BCA-A96F-42FE-8774-AA5867CDB1F6}"/>
              </a:ext>
            </a:extLst>
          </p:cNvPr>
          <p:cNvCxnSpPr>
            <a:cxnSpLocks/>
          </p:cNvCxnSpPr>
          <p:nvPr/>
        </p:nvCxnSpPr>
        <p:spPr>
          <a:xfrm flipH="1">
            <a:off x="1774175" y="4024311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F99DF-3DC9-4A9B-8C24-5191BF65C877}"/>
              </a:ext>
            </a:extLst>
          </p:cNvPr>
          <p:cNvCxnSpPr>
            <a:cxnSpLocks/>
          </p:cNvCxnSpPr>
          <p:nvPr/>
        </p:nvCxnSpPr>
        <p:spPr>
          <a:xfrm flipH="1">
            <a:off x="3727649" y="3499143"/>
            <a:ext cx="81641" cy="378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73F741E-BCF1-4F85-81FB-81DF974B1DB2}"/>
              </a:ext>
            </a:extLst>
          </p:cNvPr>
          <p:cNvGrpSpPr/>
          <p:nvPr/>
        </p:nvGrpSpPr>
        <p:grpSpPr>
          <a:xfrm>
            <a:off x="7738279" y="3995735"/>
            <a:ext cx="102449" cy="383971"/>
            <a:chOff x="5544190" y="4331777"/>
            <a:chExt cx="195734" cy="38397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25027E-A009-4FF3-9AD3-4F14DD37B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261" y="4336885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9E37A1-EAC6-4A36-855E-F26D028EF5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190" y="4331777"/>
              <a:ext cx="108663" cy="378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4013608-9380-4C39-9D2A-B92DC1C5CBD9}"/>
              </a:ext>
            </a:extLst>
          </p:cNvPr>
          <p:cNvSpPr/>
          <p:nvPr/>
        </p:nvSpPr>
        <p:spPr>
          <a:xfrm>
            <a:off x="342900" y="61914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36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4D0DB6-45CB-438C-9FA8-CEC68C2C062D}"/>
              </a:ext>
            </a:extLst>
          </p:cNvPr>
          <p:cNvSpPr txBox="1"/>
          <p:nvPr/>
        </p:nvSpPr>
        <p:spPr>
          <a:xfrm>
            <a:off x="324494" y="786774"/>
            <a:ext cx="8405169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dang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vi-VN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thế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7E3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562391" y="1752098"/>
            <a:ext cx="583461" cy="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ECBC3C-1D89-C04E-830D-CE7FB9B5ADF3}"/>
              </a:ext>
            </a:extLst>
          </p:cNvPr>
          <p:cNvSpPr txBox="1"/>
          <p:nvPr/>
        </p:nvSpPr>
        <p:spPr>
          <a:xfrm>
            <a:off x="761649" y="3874759"/>
            <a:ext cx="452438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ngăn lại, chặn lại.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775CB7-C028-43BA-AC8C-D62DF241775D}"/>
              </a:ext>
            </a:extLst>
          </p:cNvPr>
          <p:cNvSpPr/>
          <p:nvPr/>
        </p:nvSpPr>
        <p:spPr>
          <a:xfrm>
            <a:off x="414337" y="938123"/>
            <a:ext cx="347312" cy="347312"/>
          </a:xfrm>
          <a:prstGeom prst="ellipse">
            <a:avLst/>
          </a:prstGeom>
          <a:solidFill>
            <a:srgbClr val="00B050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7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3608</TotalTime>
  <Words>1868</Words>
  <Application>Microsoft Office PowerPoint</Application>
  <PresentationFormat>On-screen Show (4:3)</PresentationFormat>
  <Paragraphs>175</Paragraphs>
  <Slides>31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iCiel Mijas</vt:lpstr>
      <vt:lpstr>Times New Roman</vt:lpstr>
      <vt:lpstr>UTM Avo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bài: Rồng rắn lên mây - Đọc và chuẩn bị bài: Nặn đồ chơi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136</cp:revision>
  <dcterms:created xsi:type="dcterms:W3CDTF">2021-06-17T09:40:01Z</dcterms:created>
  <dcterms:modified xsi:type="dcterms:W3CDTF">2024-12-02T02:50:05Z</dcterms:modified>
</cp:coreProperties>
</file>