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357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92" r:id="rId11"/>
    <p:sldId id="394" r:id="rId12"/>
    <p:sldId id="324" r:id="rId13"/>
    <p:sldId id="334" r:id="rId14"/>
    <p:sldId id="395" r:id="rId15"/>
    <p:sldId id="347" r:id="rId16"/>
    <p:sldId id="348" r:id="rId17"/>
    <p:sldId id="349" r:id="rId18"/>
    <p:sldId id="350" r:id="rId19"/>
    <p:sldId id="344" r:id="rId20"/>
    <p:sldId id="397" r:id="rId21"/>
    <p:sldId id="534" r:id="rId22"/>
    <p:sldId id="345" r:id="rId23"/>
    <p:sldId id="337" r:id="rId24"/>
    <p:sldId id="338" r:id="rId25"/>
    <p:sldId id="339" r:id="rId26"/>
    <p:sldId id="268" r:id="rId27"/>
    <p:sldId id="340" r:id="rId28"/>
    <p:sldId id="352" r:id="rId29"/>
    <p:sldId id="383" r:id="rId30"/>
    <p:sldId id="35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713" autoAdjust="0"/>
  </p:normalViewPr>
  <p:slideViewPr>
    <p:cSldViewPr snapToGrid="0">
      <p:cViewPr varScale="1">
        <p:scale>
          <a:sx n="52" d="100"/>
          <a:sy n="52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8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0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8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0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6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5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499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4a"/><Relationship Id="rId7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703964" y="5341271"/>
            <a:ext cx="6297036" cy="7095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704432-E6AA-44A3-AE37-E3C4F85691E1}"/>
              </a:ext>
            </a:extLst>
          </p:cNvPr>
          <p:cNvGrpSpPr/>
          <p:nvPr/>
        </p:nvGrpSpPr>
        <p:grpSpPr>
          <a:xfrm>
            <a:off x="0" y="-33994"/>
            <a:ext cx="9144000" cy="295251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7CBD3757-52D4-4109-98DF-4517A35353E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2C0316C1-D39F-447F-ACE2-F2B31E151C8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7">
                <a:defRPr/>
              </a:pPr>
              <a:endParaRPr lang="en-US" sz="135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951F85EE-CD85-4982-B79A-C0BCDAFBB5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68774"/>
            <a:ext cx="9144000" cy="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39098"/>
            <a:ext cx="9143999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28305"/>
            <a:ext cx="9144000" cy="5101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82470" y="1125970"/>
            <a:ext cx="3585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2035970" y="3429000"/>
            <a:ext cx="6407943" cy="2315641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129795" y="3348567"/>
              <a:ext cx="3686468" cy="8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nhịp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717453" y="1658588"/>
            <a:ext cx="6115670" cy="2231184"/>
            <a:chOff x="6435112" y="1133830"/>
            <a:chExt cx="5694730" cy="3772921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77292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254423" y="2337233"/>
              <a:ext cx="4415435" cy="108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25">
                <a:lnSpc>
                  <a:spcPct val="150000"/>
                </a:lnSpc>
                <a:defRPr/>
              </a:pP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41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64661" y="316888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9"/>
          <a:stretch/>
        </p:blipFill>
        <p:spPr>
          <a:xfrm>
            <a:off x="6293802" y="1153765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1153765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470647" y="663857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332149" y="1676484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396583" y="4760058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6757524" y="4693604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603592" y="594844"/>
            <a:ext cx="793681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316010" y="1756964"/>
            <a:ext cx="774833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1591750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813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396786" y="798312"/>
            <a:ext cx="8639638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396786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1423537" y="1558723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21864" y="593551"/>
            <a:ext cx="838787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1424917" y="1947260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3160059" y="608140"/>
            <a:ext cx="31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230" y="2075291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7765" y="3191702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264" y="3859545"/>
            <a:ext cx="711663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598265" y="3268887"/>
              <a:ext cx="181969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60341" y="2445154"/>
              <a:ext cx="1888227" cy="67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29" y="1082279"/>
            <a:ext cx="7575947" cy="472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6950" y="3253962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9281"/>
            <a:ext cx="9144000" cy="488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4829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96200" y="567988"/>
            <a:ext cx="564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72338" y="3166582"/>
            <a:ext cx="898977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331548" y="1395564"/>
            <a:ext cx="721268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438538" y="2318298"/>
            <a:ext cx="826692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21992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3260" y="207211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9"/>
          <a:stretch/>
        </p:blipFill>
        <p:spPr>
          <a:xfrm>
            <a:off x="6441141" y="290364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63270" y="1471522"/>
            <a:ext cx="7165633" cy="397619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58566" y="912392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7165633" y="2589892"/>
            <a:ext cx="2060529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326" y="351041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18" y="1609579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838" y="2135059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5141" y="2711622"/>
            <a:ext cx="248770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566" y="3243495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865" y="3741913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557" y="4351932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77617" y="1564225"/>
            <a:ext cx="7988968" cy="458694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666627" y="1031133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7" y="330797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5276" y="307823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7877" y="1814327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492" y="2367782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668" y="3021071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726" y="3720358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508" y="4314343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415" y="4967632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0" y="1761880"/>
            <a:ext cx="798896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756341" y="1138718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8" y="3006394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0191" y="471534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14178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85" y="396057"/>
            <a:ext cx="87372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5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1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038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1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9761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4835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4320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711789" y="653711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389271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1792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4572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5134193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92549" y="783078"/>
            <a:ext cx="384372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3" y="284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43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05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14" y="1513915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88" r="2058"/>
          <a:stretch/>
        </p:blipFill>
        <p:spPr>
          <a:xfrm>
            <a:off x="551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2105509" y="2317497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7048569" y="222180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95819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770376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0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057418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7020" y="1805013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59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958052" y="507598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56682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55651" y="682033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578635" y="312664"/>
            <a:ext cx="2669329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09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39"/>
          <a:stretch/>
        </p:blipFill>
        <p:spPr>
          <a:xfrm>
            <a:off x="1733452" y="2548185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05997" y="1178966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10999" y="191115"/>
            <a:ext cx="1666999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6417875" y="193049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0BA0ACE9-1AAC-4B88-990B-BA78E54B1D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44161" y="58321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1957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14284" y="123876"/>
            <a:ext cx="1035214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9"/>
          <a:stretch/>
        </p:blipFill>
        <p:spPr>
          <a:xfrm>
            <a:off x="6565228" y="96983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1041590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4243827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1804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32055" y="1119115"/>
            <a:ext cx="7258453" cy="34222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938498" y="434336"/>
            <a:ext cx="1035214" cy="65221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6215843" y="785986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3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15816" y="2168167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355679" y="4808120"/>
            <a:ext cx="874612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4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13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84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4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13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7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75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5710602" y="4073320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6003225" y="3008919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5557265" y="1900842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3312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4293348" y="2732106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341650" y="4822423"/>
            <a:ext cx="6700770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9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800CE0AC-26CD-404F-AF34-2135D3C59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08908" y="5926335"/>
            <a:ext cx="419469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928482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39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6" y="-7855"/>
            <a:ext cx="9187756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75096" y="321296"/>
            <a:ext cx="6703927" cy="28682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9"/>
          <a:stretch/>
        </p:blipFill>
        <p:spPr>
          <a:xfrm>
            <a:off x="6613881" y="1855694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82678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411568" y="3555400"/>
            <a:ext cx="6202313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5676770" y="2749400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6546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2837945" y="2751182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34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99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33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4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8041" y="2189128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1201</Words>
  <Application>Microsoft Office PowerPoint</Application>
  <PresentationFormat>On-screen Show (4:3)</PresentationFormat>
  <Paragraphs>192</Paragraphs>
  <Slides>31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157</cp:revision>
  <dcterms:created xsi:type="dcterms:W3CDTF">2021-06-17T09:40:01Z</dcterms:created>
  <dcterms:modified xsi:type="dcterms:W3CDTF">2024-12-16T02:55:31Z</dcterms:modified>
</cp:coreProperties>
</file>