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40" r:id="rId2"/>
    <p:sldId id="341" r:id="rId3"/>
    <p:sldId id="259" r:id="rId4"/>
    <p:sldId id="261" r:id="rId5"/>
    <p:sldId id="262" r:id="rId6"/>
    <p:sldId id="267" r:id="rId7"/>
    <p:sldId id="269" r:id="rId8"/>
    <p:sldId id="270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3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8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6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1" y="341099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5352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5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0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8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0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5.png"/><Relationship Id="rId5" Type="http://schemas.openxmlformats.org/officeDocument/2006/relationships/image" Target="../media/image20.jpg"/><Relationship Id="rId10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7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862212" y="3222722"/>
              <a:ext cx="3041009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O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673383" y="2477284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48604" y="592941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4" y="541184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NIỀM VUI TUỔI TH</a:t>
            </a:r>
            <a:r>
              <a:rPr lang="vi-VN" sz="4800" dirty="0">
                <a:solidFill>
                  <a:schemeClr val="bg1"/>
                </a:solidFill>
                <a:latin typeface="UTM Cookies" panose="02040603050506020204" pitchFamily="18" charset="0"/>
              </a:rPr>
              <a:t>Ơ</a:t>
            </a:r>
            <a:endParaRPr lang="en-US" sz="4800" dirty="0"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04926" y="1476301"/>
            <a:ext cx="8261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4927" y="2225530"/>
            <a:ext cx="72102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vi-VN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 Ǉìm h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vi-VN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jật.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04926" y="3875873"/>
            <a:ext cx="903907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554941" y="476715"/>
            <a:ext cx="4760259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 CẦU CẦN ĐẠT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2137D5-4A75-4574-95A4-0D91C58D5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6B221-9F17-40DC-B531-FBDFE6333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110618" y="1961423"/>
            <a:ext cx="147542" cy="3279309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2192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401" y="2980134"/>
            <a:ext cx="1493107" cy="48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4561931" y="1298941"/>
            <a:ext cx="457118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4132182" y="2124677"/>
            <a:ext cx="497803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ét cong kín, phần cuối nét lượn vào trong bụng chữ.</a:t>
            </a:r>
            <a:endParaRPr lang="en-US" alt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496879" y="1574803"/>
            <a:ext cx="2369690" cy="190786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550" y="1061883"/>
            <a:ext cx="1626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pic>
        <p:nvPicPr>
          <p:cNvPr id="24" name="Picture 4" descr="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3432" r="9890" b="6387"/>
          <a:stretch/>
        </p:blipFill>
        <p:spPr bwMode="auto">
          <a:xfrm>
            <a:off x="1444464" y="1928154"/>
            <a:ext cx="2501414" cy="33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D4C512-5B64-4C3B-854F-C755707938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753430" y="1823320"/>
            <a:ext cx="497923" cy="6027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02B468-81E7-4314-B1E5-5889BAC203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BD83D2-6C83-4FE7-9886-3E658A747F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7084 L -0.04774 0.07894 L -0.07153 0.09352 L -0.08837 0.11204 L -0.10469 0.1331 L -0.11962 0.16204 L -0.13247 0.20556 L -0.13785 0.24051 L -0.1382 0.27709 L -0.13577 0.30903 L -0.12743 0.35232 L -0.10851 0.39329 L -0.08837 0.42222 L -0.06181 0.44445 L -0.03698 0.4581 L -0.01354 0.4581 L 0.01406 0.45139 L 0.01823 0.45023 L 0.04548 0.42778 L 0.07604 0.38496 L 0.09323 0.34028 L 0.1026 0.27894 L 0.10121 0.22917 L 0.09427 0.17547 L 0.07778 0.1294 L 0.06042 0.09746 L 0.04028 0.07824 L 0.01406 0.07084 L -0.00625 0.07384 L -0.02691 0.08935 L -0.04011 0.11158 L -0.0474 0.13449 L -0.04879 0.16088 L -0.04358 0.18241 L -0.03142 0.20162 L -0.01424 0.21574 L 0.00451 0.21898 L 0.02587 0.21065 L 0.04305 0.18449 " pathEditMode="relative" rAng="0" ptsTypes="AAAAAAAAAAAAAAAAAAAAAAAAAAAAAAAAAAAAAAA">
                                      <p:cBhvr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0" y="407266"/>
            <a:ext cx="4027541" cy="47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7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21447" r="10831" b="22639"/>
          <a:stretch/>
        </p:blipFill>
        <p:spPr bwMode="auto">
          <a:xfrm>
            <a:off x="5514758" y="2230214"/>
            <a:ext cx="2514065" cy="251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DA98C64B-F6DA-4A02-A141-2C96ACF60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5388" y="5380340"/>
            <a:ext cx="965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F7316-A3B0-4A17-9911-FA2BD65B52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07021-BA7A-404D-ABC8-2A2195FACA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73" y="1407378"/>
            <a:ext cx="6458115" cy="4043243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7" y="4378720"/>
            <a:ext cx="4359456" cy="174181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203660" y="2558164"/>
            <a:ext cx="402575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7" y="4780429"/>
            <a:ext cx="2971801" cy="2289337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86" y="1609101"/>
            <a:ext cx="872888" cy="668981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1" y="793454"/>
            <a:ext cx="924399" cy="782184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6" y="26272"/>
            <a:ext cx="704142" cy="1136230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42" y="1284160"/>
            <a:ext cx="872888" cy="66898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60" y="1284160"/>
            <a:ext cx="1319667" cy="1011394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761" y="459267"/>
            <a:ext cx="979486" cy="10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79972" y="4931823"/>
            <a:ext cx="1219932" cy="1537814"/>
          </a:xfrm>
          <a:prstGeom prst="rect">
            <a:avLst/>
          </a:prstGeom>
        </p:spPr>
      </p:pic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62512"/>
              </p:ext>
            </p:extLst>
          </p:nvPr>
        </p:nvGraphicFramePr>
        <p:xfrm>
          <a:off x="577603" y="881494"/>
          <a:ext cx="8468170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FA87372-18DE-4346-AB8E-93C4329FBDBF}"/>
              </a:ext>
            </a:extLst>
          </p:cNvPr>
          <p:cNvGrpSpPr/>
          <p:nvPr/>
        </p:nvGrpSpPr>
        <p:grpSpPr>
          <a:xfrm>
            <a:off x="516852" y="735732"/>
            <a:ext cx="8427888" cy="1287555"/>
            <a:chOff x="1462347" y="723031"/>
            <a:chExt cx="8427888" cy="1287555"/>
          </a:xfrm>
        </p:grpSpPr>
        <p:sp>
          <p:nvSpPr>
            <p:cNvPr id="15" name="Rectangle 115">
              <a:extLst>
                <a:ext uri="{FF2B5EF4-FFF2-40B4-BE49-F238E27FC236}">
                  <a16:creationId xmlns:a16="http://schemas.microsoft.com/office/drawing/2014/main" id="{62DAD514-EBBF-414C-B60D-E165C45B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619" y="723031"/>
              <a:ext cx="8022616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ăm 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ỉ Ǉìm h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Ξ 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 jật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9" name="Rectangle 115">
              <a:extLst>
                <a:ext uri="{FF2B5EF4-FFF2-40B4-BE49-F238E27FC236}">
                  <a16:creationId xmlns:a16="http://schemas.microsoft.com/office/drawing/2014/main" id="{C9E5A6E3-75FC-42E1-A742-F131A6CF2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347" y="733313"/>
              <a:ext cx="883052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</a:t>
              </a:r>
              <a:endPara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EC9E03-5BFE-416A-8C9B-9201F2B8B369}"/>
              </a:ext>
            </a:extLst>
          </p:cNvPr>
          <p:cNvSpPr txBox="1"/>
          <p:nvPr/>
        </p:nvSpPr>
        <p:spPr>
          <a:xfrm>
            <a:off x="337097" y="2719230"/>
            <a:ext cx="84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con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AEC40C-4032-44D7-B8CB-2BC27F836C3A}"/>
              </a:ext>
            </a:extLst>
          </p:cNvPr>
          <p:cNvSpPr txBox="1"/>
          <p:nvPr/>
        </p:nvSpPr>
        <p:spPr>
          <a:xfrm>
            <a:off x="337097" y="2638903"/>
            <a:ext cx="876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27EFD5-87CF-48EE-9457-975DB695DD1B}"/>
              </a:ext>
            </a:extLst>
          </p:cNvPr>
          <p:cNvSpPr txBox="1"/>
          <p:nvPr/>
        </p:nvSpPr>
        <p:spPr>
          <a:xfrm>
            <a:off x="337097" y="3473282"/>
            <a:ext cx="648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6E6B1-504B-45BD-AE84-C926FC89DA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D0F16A-870F-4A39-B971-DEF18F00D3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6" grpId="0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71" y="2445812"/>
            <a:ext cx="8052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71" y="2448376"/>
            <a:ext cx="7624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96" y="2953361"/>
            <a:ext cx="8867232" cy="24275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),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vi-VN" altLang="en-US" sz="34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),</a:t>
            </a:r>
            <a:r>
              <a:rPr lang="en-US" altLang="en-US" sz="34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â</a:t>
            </a:r>
            <a:r>
              <a:rPr lang="vi-VN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mật</a:t>
            </a:r>
            <a:r>
              <a:rPr lang="vi-VN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97" y="3360485"/>
            <a:ext cx="7041241" cy="148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O, h, g, l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  <a:endParaRPr lang="en-US" alt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38" y="2679468"/>
            <a:ext cx="8358604" cy="1948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82" y="2451588"/>
            <a:ext cx="8532780" cy="1335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Group 150">
            <a:extLst>
              <a:ext uri="{FF2B5EF4-FFF2-40B4-BE49-F238E27FC236}">
                <a16:creationId xmlns:a16="http://schemas.microsoft.com/office/drawing/2014/main" id="{EAB4D3BF-DEEF-4F6C-97FD-7E84058F0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727212"/>
              </p:ext>
            </p:extLst>
          </p:nvPr>
        </p:nvGraphicFramePr>
        <p:xfrm>
          <a:off x="470027" y="881494"/>
          <a:ext cx="8468170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4ECCD-DE42-4CA2-904D-FA670230B89C}"/>
              </a:ext>
            </a:extLst>
          </p:cNvPr>
          <p:cNvGrpSpPr/>
          <p:nvPr/>
        </p:nvGrpSpPr>
        <p:grpSpPr>
          <a:xfrm>
            <a:off x="409276" y="735732"/>
            <a:ext cx="8427888" cy="1287555"/>
            <a:chOff x="1462347" y="723031"/>
            <a:chExt cx="8427888" cy="1287555"/>
          </a:xfrm>
        </p:grpSpPr>
        <p:sp>
          <p:nvSpPr>
            <p:cNvPr id="14" name="Rectangle 115">
              <a:extLst>
                <a:ext uri="{FF2B5EF4-FFF2-40B4-BE49-F238E27FC236}">
                  <a16:creationId xmlns:a16="http://schemas.microsoft.com/office/drawing/2014/main" id="{A200F748-0C90-443C-8481-7AD3D062C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619" y="723031"/>
              <a:ext cx="8022616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ăm 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ỉ Ǉìm h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Ξ 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 jật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15" name="Rectangle 115">
              <a:extLst>
                <a:ext uri="{FF2B5EF4-FFF2-40B4-BE49-F238E27FC236}">
                  <a16:creationId xmlns:a16="http://schemas.microsoft.com/office/drawing/2014/main" id="{EEB902C2-3803-4FF7-9060-E12901C6A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347" y="733313"/>
              <a:ext cx="883052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</a:t>
              </a:r>
              <a:endPara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BE9EA77-6875-4C2C-98F6-99FF4339F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1098E1-431C-4B57-B46B-25C11C191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7056584" y="2391227"/>
            <a:ext cx="1931868" cy="174668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7056584" y="315409"/>
            <a:ext cx="2004805" cy="1812635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0511" y="6263191"/>
            <a:ext cx="558800" cy="558800"/>
          </a:xfrm>
          <a:prstGeom prst="rect">
            <a:avLst/>
          </a:prstGeom>
        </p:spPr>
      </p:pic>
      <p:pic>
        <p:nvPicPr>
          <p:cNvPr id="24" name="Picture 7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21447" r="10831" b="22639"/>
          <a:stretch/>
        </p:blipFill>
        <p:spPr bwMode="auto">
          <a:xfrm>
            <a:off x="3986811" y="2561288"/>
            <a:ext cx="1475422" cy="14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id="{1CF3D138-8F19-45F0-B6EB-F3F0372F0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40245"/>
              </p:ext>
            </p:extLst>
          </p:nvPr>
        </p:nvGraphicFramePr>
        <p:xfrm>
          <a:off x="337915" y="4515409"/>
          <a:ext cx="8468170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733D7B50-1562-4B4D-870C-2B7740D6B52A}"/>
              </a:ext>
            </a:extLst>
          </p:cNvPr>
          <p:cNvGrpSpPr/>
          <p:nvPr/>
        </p:nvGrpSpPr>
        <p:grpSpPr>
          <a:xfrm>
            <a:off x="277164" y="4369647"/>
            <a:ext cx="8427888" cy="1287555"/>
            <a:chOff x="1462347" y="723031"/>
            <a:chExt cx="8427888" cy="1287555"/>
          </a:xfrm>
        </p:grpSpPr>
        <p:sp>
          <p:nvSpPr>
            <p:cNvPr id="25" name="Rectangle 115">
              <a:extLst>
                <a:ext uri="{FF2B5EF4-FFF2-40B4-BE49-F238E27FC236}">
                  <a16:creationId xmlns:a16="http://schemas.microsoft.com/office/drawing/2014/main" id="{CA66A719-81B2-445B-A1AC-165603B19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619" y="723031"/>
              <a:ext cx="8022616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ăm 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ỉ Ǉìm h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Ξ 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 jật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26" name="Rectangle 115">
              <a:extLst>
                <a:ext uri="{FF2B5EF4-FFF2-40B4-BE49-F238E27FC236}">
                  <a16:creationId xmlns:a16="http://schemas.microsoft.com/office/drawing/2014/main" id="{2B381D85-AA21-44FB-B849-92EB15309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347" y="733313"/>
              <a:ext cx="883052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</a:t>
              </a:r>
              <a:endPara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pic>
        <p:nvPicPr>
          <p:cNvPr id="27" name="Picture 4" descr="o">
            <a:extLst>
              <a:ext uri="{FF2B5EF4-FFF2-40B4-BE49-F238E27FC236}">
                <a16:creationId xmlns:a16="http://schemas.microsoft.com/office/drawing/2014/main" id="{7EFE2497-E437-4B64-9B36-C80DAB48F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3432" r="9890" b="6387"/>
          <a:stretch/>
        </p:blipFill>
        <p:spPr bwMode="auto">
          <a:xfrm>
            <a:off x="920592" y="931557"/>
            <a:ext cx="2351153" cy="311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17312B-2283-41FF-996F-D1FA5D70ED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1AB7E6-CF98-4AD5-9E7C-B2767238954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" y="1625938"/>
            <a:ext cx="7211507" cy="4043243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4" y="4597280"/>
            <a:ext cx="4868022" cy="1741814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91" y="4932811"/>
            <a:ext cx="2694530" cy="2311161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09" y="1427966"/>
            <a:ext cx="872888" cy="668981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4" y="837679"/>
            <a:ext cx="1292377" cy="1093550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9" y="70497"/>
            <a:ext cx="704142" cy="1136230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23" y="1076660"/>
            <a:ext cx="872888" cy="66898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53" y="1081241"/>
            <a:ext cx="1319667" cy="1011394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507719" y="3964059"/>
            <a:ext cx="4719067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21" y="486995"/>
            <a:ext cx="1064524" cy="1188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984B48-BD47-4B24-8D21-B3AE7FD5C40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</TotalTime>
  <Words>312</Words>
  <Application>Microsoft Office PowerPoint</Application>
  <PresentationFormat>On-screen Show (4:3)</PresentationFormat>
  <Paragraphs>32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HP001 4 hàng</vt:lpstr>
      <vt:lpstr>HP001 5 hàng</vt:lpstr>
      <vt:lpstr>iCiel Crocante</vt:lpstr>
      <vt:lpstr>Times New Roman</vt:lpstr>
      <vt:lpstr>UTM Avo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188</cp:revision>
  <dcterms:created xsi:type="dcterms:W3CDTF">2021-05-29T04:52:35Z</dcterms:created>
  <dcterms:modified xsi:type="dcterms:W3CDTF">2024-12-16T02:58:38Z</dcterms:modified>
</cp:coreProperties>
</file>