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0"/>
  </p:notesMasterIdLst>
  <p:sldIdLst>
    <p:sldId id="373" r:id="rId2"/>
    <p:sldId id="381" r:id="rId3"/>
    <p:sldId id="382" r:id="rId4"/>
    <p:sldId id="383" r:id="rId5"/>
    <p:sldId id="384" r:id="rId6"/>
    <p:sldId id="385" r:id="rId7"/>
    <p:sldId id="386" r:id="rId8"/>
    <p:sldId id="375" r:id="rId9"/>
    <p:sldId id="394" r:id="rId10"/>
    <p:sldId id="387" r:id="rId11"/>
    <p:sldId id="389" r:id="rId12"/>
    <p:sldId id="390" r:id="rId13"/>
    <p:sldId id="388" r:id="rId14"/>
    <p:sldId id="391" r:id="rId15"/>
    <p:sldId id="392" r:id="rId16"/>
    <p:sldId id="393" r:id="rId17"/>
    <p:sldId id="257" r:id="rId18"/>
    <p:sldId id="395" r:id="rId19"/>
  </p:sldIdLst>
  <p:sldSz cx="6858000" cy="5143500"/>
  <p:notesSz cx="6858000" cy="9144000"/>
  <p:embeddedFontLst>
    <p:embeddedFont>
      <p:font typeface="Arial-Rounded" panose="020B0500000000000000" charset="0"/>
      <p:regular r:id="rId21"/>
    </p:embeddedFont>
    <p:embeddedFont>
      <p:font typeface="Calibri" panose="020F0502020204030204" pitchFamily="34" charset="0"/>
      <p:regular r:id="rId22"/>
      <p:bold r:id="rId23"/>
      <p:italic r:id="rId24"/>
      <p:boldItalic r:id="rId25"/>
    </p:embeddedFont>
    <p:embeddedFont>
      <p:font typeface="Kalam" panose="020B0604020202020204" charset="0"/>
      <p:regular r:id="rId26"/>
      <p:bold r:id="rId27"/>
    </p:embeddedFont>
    <p:embeddedFont>
      <p:font typeface="Montserrat" panose="020B0604020202020204" charset="0"/>
      <p:regular r:id="rId28"/>
      <p:bold r:id="rId29"/>
      <p:italic r:id="rId30"/>
      <p:boldItalic r:id="rId31"/>
    </p:embeddedFont>
    <p:embeddedFont>
      <p:font typeface="UTM Avo" panose="02040603050506020204" pitchFamily="18" charset="0"/>
      <p:regular r:id="rId32"/>
      <p:bold r:id="rId33"/>
      <p:italic r:id="rId34"/>
      <p:boldItalic r:id="rId35"/>
    </p:embeddedFont>
    <p:embeddedFont>
      <p:font typeface="UTM Avo" panose="02040603050506020204" pitchFamily="18" charset="0"/>
      <p:regular r:id="rId32"/>
      <p:bold r:id="rId33"/>
      <p:italic r:id="rId34"/>
      <p:boldItalic r:id="rId35"/>
    </p:embeddedFont>
    <p:embeddedFont>
      <p:font typeface="UTM Charlotte" panose="02040603050506020204" pitchFamily="18" charset="0"/>
      <p:regular r:id="rId36"/>
    </p:embeddedFont>
    <p:embeddedFont>
      <p:font typeface="UTM Cookies" panose="02040603050506020204" pitchFamily="18"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0000"/>
    <a:srgbClr val="B7D574"/>
    <a:srgbClr val="FB5B53"/>
    <a:srgbClr val="FFFCD3"/>
    <a:srgbClr val="FDE464"/>
    <a:srgbClr val="FB4C43"/>
    <a:srgbClr val="D6EEFA"/>
    <a:srgbClr val="ADE2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4364" autoAdjust="0"/>
  </p:normalViewPr>
  <p:slideViewPr>
    <p:cSldViewPr snapToGrid="0">
      <p:cViewPr varScale="1">
        <p:scale>
          <a:sx n="94" d="100"/>
          <a:sy n="94" d="100"/>
        </p:scale>
        <p:origin x="444" y="90"/>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239286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AD9AEC3D-87E3-4F4A-90AF-C1365B2A2E70}" type="slidenum">
              <a:rPr lang="en-US" smtClean="0"/>
              <a:t>3</a:t>
            </a:fld>
            <a:endParaRPr lang="en-US"/>
          </a:p>
        </p:txBody>
      </p:sp>
    </p:spTree>
    <p:extLst>
      <p:ext uri="{BB962C8B-B14F-4D97-AF65-F5344CB8AC3E}">
        <p14:creationId xmlns:p14="http://schemas.microsoft.com/office/powerpoint/2010/main" val="274755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17</a:t>
            </a:fld>
            <a:endParaRPr lang="en-US"/>
          </a:p>
        </p:txBody>
      </p:sp>
    </p:spTree>
    <p:extLst>
      <p:ext uri="{BB962C8B-B14F-4D97-AF65-F5344CB8AC3E}">
        <p14:creationId xmlns:p14="http://schemas.microsoft.com/office/powerpoint/2010/main" val="2974168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313434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6858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 y="3458213"/>
            <a:ext cx="6858008" cy="1685306"/>
          </a:xfrm>
          <a:prstGeom prst="rect">
            <a:avLst/>
          </a:prstGeom>
        </p:spPr>
      </p:pic>
    </p:spTree>
    <p:extLst>
      <p:ext uri="{BB962C8B-B14F-4D97-AF65-F5344CB8AC3E}">
        <p14:creationId xmlns:p14="http://schemas.microsoft.com/office/powerpoint/2010/main" val="12793875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a:xfrm>
            <a:off x="471488" y="4767263"/>
            <a:ext cx="1543050" cy="273844"/>
          </a:xfrm>
          <a:prstGeom prst="rect">
            <a:avLst/>
          </a:prstGeom>
        </p:spPr>
        <p:txBody>
          <a:bodyPr lIns="57607" tIns="28804" rIns="57607" bIns="28804"/>
          <a:lstStyle/>
          <a:p>
            <a:fld id="{A3C7057A-3CB6-4482-95B3-991E6705BD35}" type="datetimeFigureOut">
              <a:rPr lang="en-US" smtClean="0"/>
              <a:t>10/28/2022</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a:xfrm>
            <a:off x="2271713" y="4767263"/>
            <a:ext cx="2314575" cy="273844"/>
          </a:xfrm>
          <a:prstGeom prst="rect">
            <a:avLst/>
          </a:prstGeom>
        </p:spPr>
        <p:txBody>
          <a:bodyPr lIns="57607" tIns="28804" rIns="57607" bIns="28804"/>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a:xfrm>
            <a:off x="4843463" y="4767263"/>
            <a:ext cx="1543050" cy="273844"/>
          </a:xfrm>
          <a:prstGeom prst="rect">
            <a:avLst/>
          </a:prstGeom>
        </p:spPr>
        <p:txBody>
          <a:bodyPr lIns="57607" tIns="28804" rIns="57607" bIns="28804"/>
          <a:lstStyle/>
          <a:p>
            <a:fld id="{98258438-8E98-4F0D-B134-7A50166EB272}" type="slidenum">
              <a:rPr lang="en-US" smtClean="0"/>
              <a:t>‹#›</a:t>
            </a:fld>
            <a:endParaRPr lang="en-US"/>
          </a:p>
        </p:txBody>
      </p:sp>
    </p:spTree>
    <p:extLst>
      <p:ext uri="{BB962C8B-B14F-4D97-AF65-F5344CB8AC3E}">
        <p14:creationId xmlns:p14="http://schemas.microsoft.com/office/powerpoint/2010/main" val="405495852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24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6" r:id="rId11"/>
    <p:sldLayoutId id="2147483697" r:id="rId12"/>
    <p:sldLayoutId id="214748369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35.png"/><Relationship Id="rId7" Type="http://schemas.openxmlformats.org/officeDocument/2006/relationships/slide" Target="slide12.xml"/><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slide" Target="slide13.xml"/><Relationship Id="rId5" Type="http://schemas.openxmlformats.org/officeDocument/2006/relationships/slide" Target="slide11.xml"/><Relationship Id="rId10" Type="http://schemas.openxmlformats.org/officeDocument/2006/relationships/slide" Target="slide15.xml"/><Relationship Id="rId4" Type="http://schemas.openxmlformats.org/officeDocument/2006/relationships/image" Target="../media/image36.png"/><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0.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8.xml"/><Relationship Id="rId18" Type="http://schemas.openxmlformats.org/officeDocument/2006/relationships/slide" Target="slide5.xml"/><Relationship Id="rId3" Type="http://schemas.openxmlformats.org/officeDocument/2006/relationships/audio" Target="../media/audio1.wav"/><Relationship Id="rId21" Type="http://schemas.openxmlformats.org/officeDocument/2006/relationships/image" Target="../media/image28.png"/><Relationship Id="rId7" Type="http://schemas.openxmlformats.org/officeDocument/2006/relationships/image" Target="../media/image18.png"/><Relationship Id="rId12" Type="http://schemas.openxmlformats.org/officeDocument/2006/relationships/image" Target="../media/image23.gif"/><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slide" Target="slide4.xml"/><Relationship Id="rId20" Type="http://schemas.openxmlformats.org/officeDocument/2006/relationships/slide" Target="slide6.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gif"/><Relationship Id="rId5" Type="http://schemas.openxmlformats.org/officeDocument/2006/relationships/image" Target="../media/image16.png"/><Relationship Id="rId15" Type="http://schemas.openxmlformats.org/officeDocument/2006/relationships/image" Target="../media/image25.png"/><Relationship Id="rId23" Type="http://schemas.openxmlformats.org/officeDocument/2006/relationships/image" Target="../media/image29.png"/><Relationship Id="rId10" Type="http://schemas.openxmlformats.org/officeDocument/2006/relationships/image" Target="../media/image21.gif"/><Relationship Id="rId19" Type="http://schemas.openxmlformats.org/officeDocument/2006/relationships/image" Target="../media/image27.png"/><Relationship Id="rId4" Type="http://schemas.openxmlformats.org/officeDocument/2006/relationships/image" Target="../media/image15.png"/><Relationship Id="rId9" Type="http://schemas.openxmlformats.org/officeDocument/2006/relationships/image" Target="../media/image20.gif"/><Relationship Id="rId14" Type="http://schemas.openxmlformats.org/officeDocument/2006/relationships/image" Target="../media/image24.png"/><Relationship Id="rId22"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3754" y="575235"/>
            <a:ext cx="5325755" cy="646331"/>
          </a:xfrm>
          <a:prstGeom prst="rect">
            <a:avLst/>
          </a:prstGeom>
          <a:noFill/>
        </p:spPr>
        <p:txBody>
          <a:bodyPr wrap="square" rtlCol="0">
            <a:spAutoFit/>
          </a:bodyPr>
          <a:lstStyle/>
          <a:p>
            <a:pPr algn="ctr"/>
            <a:r>
              <a:rPr lang="en-US" sz="3600" dirty="0">
                <a:ln>
                  <a:solidFill>
                    <a:schemeClr val="accent1">
                      <a:lumMod val="75000"/>
                    </a:schemeClr>
                  </a:solidFill>
                </a:ln>
                <a:solidFill>
                  <a:schemeClr val="accent1">
                    <a:lumMod val="60000"/>
                    <a:lumOff val="40000"/>
                  </a:schemeClr>
                </a:solidFill>
                <a:latin typeface="UTM Cookies" panose="02040603050506020204" pitchFamily="18" charset="0"/>
              </a:rPr>
              <a:t>ÔN TẬP GIỮA HỌC KÌ 1</a:t>
            </a: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l="20246" t="27343" r="21717" b="6125"/>
          <a:stretch/>
        </p:blipFill>
        <p:spPr>
          <a:xfrm>
            <a:off x="982980" y="1547919"/>
            <a:ext cx="5100239" cy="3287263"/>
          </a:xfrm>
          <a:prstGeom prst="roundRect">
            <a:avLst/>
          </a:prstGeom>
          <a:ln>
            <a:noFill/>
          </a:ln>
          <a:effectLst>
            <a:softEdge rad="112500"/>
          </a:effectLst>
        </p:spPr>
      </p:pic>
    </p:spTree>
    <p:extLst>
      <p:ext uri="{BB962C8B-B14F-4D97-AF65-F5344CB8AC3E}">
        <p14:creationId xmlns:p14="http://schemas.microsoft.com/office/powerpoint/2010/main" val="421203077"/>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31A902-0C74-4040-8A77-385CCD2AA3E7}"/>
              </a:ext>
            </a:extLst>
          </p:cNvPr>
          <p:cNvSpPr txBox="1"/>
          <p:nvPr/>
        </p:nvSpPr>
        <p:spPr>
          <a:xfrm>
            <a:off x="215309" y="127591"/>
            <a:ext cx="5304982" cy="304392"/>
          </a:xfrm>
          <a:prstGeom prst="rect">
            <a:avLst/>
          </a:prstGeom>
          <a:noFill/>
        </p:spPr>
        <p:txBody>
          <a:bodyPr wrap="square" lIns="57607" tIns="28804" rIns="57607" bIns="28804" rtlCol="0">
            <a:spAutoFit/>
          </a:bodyPr>
          <a:lstStyle/>
          <a:p>
            <a:r>
              <a:rPr lang="en-US" sz="1600" b="1" dirty="0">
                <a:latin typeface="UTM Avo" pitchFamily="18" charset="0"/>
                <a:ea typeface="Arial-Rounded" panose="020B0500000000000000" pitchFamily="34" charset="0"/>
                <a:cs typeface="Arial-Rounded" panose="020B0500000000000000" pitchFamily="34" charset="0"/>
              </a:rPr>
              <a:t>2. </a:t>
            </a:r>
            <a:r>
              <a:rPr lang="en-US" sz="1600" b="1" dirty="0" err="1">
                <a:latin typeface="UTM Avo" pitchFamily="18" charset="0"/>
                <a:ea typeface="Arial-Rounded" panose="020B0500000000000000" pitchFamily="34" charset="0"/>
                <a:cs typeface="Arial-Rounded" panose="020B0500000000000000" pitchFamily="34" charset="0"/>
              </a:rPr>
              <a:t>Chọn</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đọc</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một</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bài</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và</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trả</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lời</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câu</a:t>
            </a:r>
            <a:r>
              <a:rPr lang="en-US" sz="1600" b="1" dirty="0">
                <a:latin typeface="UTM Avo" pitchFamily="18" charset="0"/>
                <a:ea typeface="Arial-Rounded" panose="020B0500000000000000" pitchFamily="34" charset="0"/>
                <a:cs typeface="Arial-Rounded" panose="020B0500000000000000" pitchFamily="34" charset="0"/>
              </a:rPr>
              <a:t> </a:t>
            </a:r>
            <a:r>
              <a:rPr lang="en-US" sz="1600" b="1" dirty="0" err="1">
                <a:latin typeface="UTM Avo" pitchFamily="18" charset="0"/>
                <a:ea typeface="Arial-Rounded" panose="020B0500000000000000" pitchFamily="34" charset="0"/>
                <a:cs typeface="Arial-Rounded" panose="020B0500000000000000" pitchFamily="34" charset="0"/>
              </a:rPr>
              <a:t>hỏi</a:t>
            </a:r>
            <a:r>
              <a:rPr lang="en-US" sz="1600" b="1" dirty="0">
                <a:latin typeface="UTM Avo" pitchFamily="18" charset="0"/>
                <a:ea typeface="Arial-Rounded" panose="020B0500000000000000" pitchFamily="34" charset="0"/>
                <a:cs typeface="Arial-Rounded" panose="020B0500000000000000" pitchFamily="34" charset="0"/>
              </a:rPr>
              <a:t>.</a:t>
            </a:r>
          </a:p>
        </p:txBody>
      </p:sp>
      <p:pic>
        <p:nvPicPr>
          <p:cNvPr id="5" name="Picture 4">
            <a:extLst>
              <a:ext uri="{FF2B5EF4-FFF2-40B4-BE49-F238E27FC236}">
                <a16:creationId xmlns:a16="http://schemas.microsoft.com/office/drawing/2014/main" id="{975EF3A4-3309-4254-973E-817EE7A1FF3C}"/>
              </a:ext>
            </a:extLst>
          </p:cNvPr>
          <p:cNvPicPr>
            <a:picLocks noChangeAspect="1"/>
          </p:cNvPicPr>
          <p:nvPr/>
        </p:nvPicPr>
        <p:blipFill>
          <a:blip r:embed="rId2"/>
          <a:stretch>
            <a:fillRect/>
          </a:stretch>
        </p:blipFill>
        <p:spPr>
          <a:xfrm>
            <a:off x="2867800" y="416594"/>
            <a:ext cx="3761184" cy="3857625"/>
          </a:xfrm>
          <a:prstGeom prst="rect">
            <a:avLst/>
          </a:prstGeom>
        </p:spPr>
      </p:pic>
      <p:pic>
        <p:nvPicPr>
          <p:cNvPr id="11" name="Picture 10">
            <a:extLst>
              <a:ext uri="{FF2B5EF4-FFF2-40B4-BE49-F238E27FC236}">
                <a16:creationId xmlns:a16="http://schemas.microsoft.com/office/drawing/2014/main" id="{D5BDCF64-A18A-4BB8-947E-F3E023828B5A}"/>
              </a:ext>
            </a:extLst>
          </p:cNvPr>
          <p:cNvPicPr>
            <a:picLocks noChangeAspect="1"/>
          </p:cNvPicPr>
          <p:nvPr/>
        </p:nvPicPr>
        <p:blipFill>
          <a:blip r:embed="rId3"/>
          <a:stretch>
            <a:fillRect/>
          </a:stretch>
        </p:blipFill>
        <p:spPr>
          <a:xfrm>
            <a:off x="4046479" y="4013927"/>
            <a:ext cx="1650206" cy="964406"/>
          </a:xfrm>
          <a:prstGeom prst="rect">
            <a:avLst/>
          </a:prstGeom>
        </p:spPr>
      </p:pic>
      <p:pic>
        <p:nvPicPr>
          <p:cNvPr id="6" name="Picture 5">
            <a:extLst>
              <a:ext uri="{FF2B5EF4-FFF2-40B4-BE49-F238E27FC236}">
                <a16:creationId xmlns:a16="http://schemas.microsoft.com/office/drawing/2014/main" id="{E627053E-1200-410A-A199-8166DD3FAC81}"/>
              </a:ext>
            </a:extLst>
          </p:cNvPr>
          <p:cNvPicPr>
            <a:picLocks noChangeAspect="1"/>
          </p:cNvPicPr>
          <p:nvPr/>
        </p:nvPicPr>
        <p:blipFill>
          <a:blip r:embed="rId4"/>
          <a:stretch>
            <a:fillRect/>
          </a:stretch>
        </p:blipFill>
        <p:spPr>
          <a:xfrm>
            <a:off x="2527732" y="4034713"/>
            <a:ext cx="1518747" cy="943620"/>
          </a:xfrm>
          <a:prstGeom prst="rect">
            <a:avLst/>
          </a:prstGeom>
        </p:spPr>
      </p:pic>
      <p:sp>
        <p:nvSpPr>
          <p:cNvPr id="2" name="Oval 1">
            <a:hlinkClick r:id="rId5" action="ppaction://hlinksldjump"/>
          </p:cNvPr>
          <p:cNvSpPr/>
          <p:nvPr/>
        </p:nvSpPr>
        <p:spPr>
          <a:xfrm>
            <a:off x="3287105" y="1374889"/>
            <a:ext cx="138147" cy="138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hlinkClick r:id="rId6" action="ppaction://hlinksldjump"/>
          </p:cNvPr>
          <p:cNvSpPr/>
          <p:nvPr/>
        </p:nvSpPr>
        <p:spPr>
          <a:xfrm>
            <a:off x="6216605" y="2565583"/>
            <a:ext cx="118411" cy="144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hlinkClick r:id="rId7" action="ppaction://hlinksldjump"/>
          </p:cNvPr>
          <p:cNvSpPr/>
          <p:nvPr/>
        </p:nvSpPr>
        <p:spPr>
          <a:xfrm>
            <a:off x="3287105" y="3012915"/>
            <a:ext cx="138147" cy="118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hlinkClick r:id="rId8" action="ppaction://hlinksldjump"/>
          </p:cNvPr>
          <p:cNvSpPr/>
          <p:nvPr/>
        </p:nvSpPr>
        <p:spPr>
          <a:xfrm>
            <a:off x="5749537" y="3330599"/>
            <a:ext cx="105254" cy="1625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hlinkClick r:id="rId9" action="ppaction://hlinksldjump"/>
          </p:cNvPr>
          <p:cNvSpPr/>
          <p:nvPr/>
        </p:nvSpPr>
        <p:spPr>
          <a:xfrm>
            <a:off x="2553041" y="4034713"/>
            <a:ext cx="144725" cy="157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hlinkClick r:id="rId10" action="ppaction://hlinksldjump"/>
          </p:cNvPr>
          <p:cNvSpPr/>
          <p:nvPr/>
        </p:nvSpPr>
        <p:spPr>
          <a:xfrm>
            <a:off x="5447928" y="4029316"/>
            <a:ext cx="144725" cy="1890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40398"/>
      </p:ext>
    </p:extLst>
  </p:cSld>
  <p:clrMapOvr>
    <a:masterClrMapping/>
  </p:clrMapOvr>
  <mc:AlternateContent xmlns:mc="http://schemas.openxmlformats.org/markup-compatibility/2006">
    <mc:Choice xmlns:p15="http://schemas.microsoft.com/office/powerpoint/2012/main" Requires="p15">
      <p:transition advClick="0">
        <p15:prstTrans prst="pageCurlDouble"/>
      </p:transition>
    </mc:Choice>
    <mc:Fallback>
      <p:transition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DFA81A-90E5-4FCB-9E96-A1EE0D577C34}"/>
              </a:ext>
            </a:extLst>
          </p:cNvPr>
          <p:cNvSpPr txBox="1"/>
          <p:nvPr/>
        </p:nvSpPr>
        <p:spPr>
          <a:xfrm>
            <a:off x="746082" y="302424"/>
            <a:ext cx="5365827" cy="494110"/>
          </a:xfrm>
          <a:prstGeom prst="rect">
            <a:avLst/>
          </a:prstGeom>
          <a:noFill/>
        </p:spPr>
        <p:txBody>
          <a:bodyPr wrap="square" rtlCol="0">
            <a:spAutoFit/>
          </a:bodyPr>
          <a:lstStyle/>
          <a:p>
            <a:pPr algn="ctr">
              <a:lnSpc>
                <a:spcPct val="150000"/>
              </a:lnSpc>
            </a:pPr>
            <a:r>
              <a:rPr lang="vi-VN" sz="2000" b="1" dirty="0">
                <a:solidFill>
                  <a:schemeClr val="accent1">
                    <a:lumMod val="75000"/>
                  </a:schemeClr>
                </a:solidFill>
                <a:latin typeface="UTM Avo" panose="02040603050506020204" pitchFamily="18" charset="0"/>
              </a:rPr>
              <a:t>Tôi là học sinh lớp 2</a:t>
            </a:r>
            <a:endParaRPr lang="en-US" sz="2000" b="1" dirty="0">
              <a:solidFill>
                <a:schemeClr val="accent1">
                  <a:lumMod val="75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9FC8999-1800-4051-92DC-AA454B63433B}"/>
              </a:ext>
            </a:extLst>
          </p:cNvPr>
          <p:cNvSpPr txBox="1"/>
          <p:nvPr/>
        </p:nvSpPr>
        <p:spPr>
          <a:xfrm>
            <a:off x="579989" y="782166"/>
            <a:ext cx="5855675" cy="4247317"/>
          </a:xfrm>
          <a:prstGeom prst="rect">
            <a:avLst/>
          </a:prstGeom>
          <a:noFill/>
        </p:spPr>
        <p:txBody>
          <a:bodyPr wrap="square" rtlCol="0">
            <a:spAutoFit/>
          </a:bodyPr>
          <a:lstStyle/>
          <a:p>
            <a:pPr algn="just"/>
            <a:r>
              <a:rPr lang="vi-VN" sz="1600" b="1" dirty="0">
                <a:latin typeface="UTM Avo" panose="02040603050506020204" pitchFamily="18" charset="0"/>
              </a:rPr>
              <a:t>      Ngày khai trường đã đến.</a:t>
            </a:r>
          </a:p>
          <a:p>
            <a:pPr algn="just"/>
            <a:r>
              <a:rPr lang="vi-VN" sz="1600" b="1" dirty="0">
                <a:latin typeface="UTM Avo" panose="02040603050506020204" pitchFamily="18" charset="0"/>
              </a:rPr>
              <a:t>      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r>
              <a:rPr lang="vi-VN" sz="1600" b="1" dirty="0">
                <a:solidFill>
                  <a:srgbClr val="0000CC"/>
                </a:solidFill>
                <a:latin typeface="UTM Avo" panose="02040603050506020204" pitchFamily="18" charset="0"/>
              </a:rPr>
              <a:t>      Tôi háo</a:t>
            </a:r>
            <a:r>
              <a:rPr lang="vi-VN" sz="1200" b="1" dirty="0">
                <a:solidFill>
                  <a:srgbClr val="0000CC"/>
                </a:solidFill>
                <a:latin typeface="UTM Avo" panose="02040603050506020204" pitchFamily="18" charset="0"/>
              </a:rPr>
              <a:t> </a:t>
            </a:r>
            <a:r>
              <a:rPr lang="vi-VN" sz="1600" b="1" dirty="0">
                <a:solidFill>
                  <a:srgbClr val="0000CC"/>
                </a:solidFill>
                <a:latin typeface="UTM Avo" panose="02040603050506020204" pitchFamily="18" charset="0"/>
              </a:rPr>
              <a:t>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r>
              <a:rPr lang="vi-VN" sz="1600" b="1" dirty="0">
                <a:solidFill>
                  <a:srgbClr val="006600"/>
                </a:solidFill>
                <a:latin typeface="UTM Avo" panose="02040603050506020204" pitchFamily="18" charset="0"/>
              </a:rPr>
              <a:t>      Chúng tôi tranh nhau kể về chuyện ngày hè. Ngay cạnh chúng tôi,  mấy em lớp 1 đang rụt rè níu chặt tay bố mẹ, thật giống tôi năm ngoái. Trước các em, tôi cảm thấy mình lớn bổng lên. Tôi đã là học sinh lớp 2 rồi  cơ mà.</a:t>
            </a:r>
          </a:p>
          <a:p>
            <a:pPr algn="r"/>
            <a:r>
              <a:rPr lang="vi-VN" sz="1600" b="1" dirty="0">
                <a:latin typeface="UTM Avo" panose="02040603050506020204" pitchFamily="18" charset="0"/>
              </a:rPr>
              <a:t>(Văn Giá)</a:t>
            </a:r>
            <a:endParaRPr lang="en-US" sz="1600" b="1" dirty="0">
              <a:latin typeface="UTM Avo" panose="02040603050506020204" pitchFamily="18" charset="0"/>
            </a:endParaRPr>
          </a:p>
        </p:txBody>
      </p:sp>
      <p:sp>
        <p:nvSpPr>
          <p:cNvPr id="2" name="Right Arrow 1">
            <a:hlinkClick r:id="rId2" action="ppaction://hlinksldjump"/>
          </p:cNvPr>
          <p:cNvSpPr/>
          <p:nvPr/>
        </p:nvSpPr>
        <p:spPr>
          <a:xfrm>
            <a:off x="5762694" y="4683833"/>
            <a:ext cx="539430" cy="2302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2A83C08-8537-49A4-8D6C-00A3D70F9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97" y="832896"/>
            <a:ext cx="304770" cy="288000"/>
          </a:xfrm>
          <a:prstGeom prst="rect">
            <a:avLst/>
          </a:prstGeom>
        </p:spPr>
      </p:pic>
      <p:pic>
        <p:nvPicPr>
          <p:cNvPr id="7" name="Picture 6">
            <a:extLst>
              <a:ext uri="{FF2B5EF4-FFF2-40B4-BE49-F238E27FC236}">
                <a16:creationId xmlns:a16="http://schemas.microsoft.com/office/drawing/2014/main" id="{7966824B-4706-47B3-A06F-07ABDD0EAF38}"/>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75514" y="2044321"/>
            <a:ext cx="288000" cy="288000"/>
          </a:xfrm>
          <a:prstGeom prst="rect">
            <a:avLst/>
          </a:prstGeom>
        </p:spPr>
      </p:pic>
      <p:pic>
        <p:nvPicPr>
          <p:cNvPr id="8" name="Picture 7">
            <a:extLst>
              <a:ext uri="{FF2B5EF4-FFF2-40B4-BE49-F238E27FC236}">
                <a16:creationId xmlns:a16="http://schemas.microsoft.com/office/drawing/2014/main" id="{AEBA4DB0-80EA-458E-8FF5-AC1C9C9F6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034" y="3539462"/>
            <a:ext cx="288000" cy="288000"/>
          </a:xfrm>
          <a:prstGeom prst="rect">
            <a:avLst/>
          </a:prstGeom>
        </p:spPr>
      </p:pic>
    </p:spTree>
    <p:extLst>
      <p:ext uri="{BB962C8B-B14F-4D97-AF65-F5344CB8AC3E}">
        <p14:creationId xmlns:p14="http://schemas.microsoft.com/office/powerpoint/2010/main" val="1710404654"/>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BD02AF-8B24-4D36-8F50-BDF44D7C2D8A}"/>
              </a:ext>
            </a:extLst>
          </p:cNvPr>
          <p:cNvSpPr txBox="1"/>
          <p:nvPr/>
        </p:nvSpPr>
        <p:spPr>
          <a:xfrm>
            <a:off x="651488" y="261764"/>
            <a:ext cx="5365827"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Niềm vui của Bi và Bống</a:t>
            </a:r>
            <a:endParaRPr lang="en-US" sz="1600" b="1" dirty="0">
              <a:solidFill>
                <a:schemeClr val="accent1">
                  <a:lumMod val="75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28E7C2F1-DDD3-4C5E-80C8-5B1CD2B28DC3}"/>
              </a:ext>
            </a:extLst>
          </p:cNvPr>
          <p:cNvSpPr txBox="1"/>
          <p:nvPr/>
        </p:nvSpPr>
        <p:spPr>
          <a:xfrm>
            <a:off x="343348" y="624108"/>
            <a:ext cx="6304050" cy="4185761"/>
          </a:xfrm>
          <a:prstGeom prst="rect">
            <a:avLst/>
          </a:prstGeom>
          <a:noFill/>
        </p:spPr>
        <p:txBody>
          <a:bodyPr wrap="square" rtlCol="0">
            <a:spAutoFit/>
          </a:bodyPr>
          <a:lstStyle/>
          <a:p>
            <a:pPr algn="just"/>
            <a:r>
              <a:rPr lang="vi-VN" b="1" dirty="0">
                <a:latin typeface="UTM Avo" panose="02040603050506020204" pitchFamily="18" charset="0"/>
              </a:rPr>
              <a:t>      Khi cơn mưa vừa dứt, hai anh em Bi và Bống chợt thấy cầu vồng:</a:t>
            </a:r>
          </a:p>
          <a:p>
            <a:pPr algn="just"/>
            <a:r>
              <a:rPr lang="vi-VN" b="1" dirty="0">
                <a:latin typeface="UTM Avo" panose="02040603050506020204" pitchFamily="18" charset="0"/>
              </a:rPr>
              <a:t>      - Cầu vồng kìa! Em nhìn xem. Đẹp quá!</a:t>
            </a:r>
          </a:p>
          <a:p>
            <a:pPr algn="just"/>
            <a:r>
              <a:rPr lang="vi-VN" b="1" dirty="0">
                <a:latin typeface="UTM Avo" panose="02040603050506020204" pitchFamily="18" charset="0"/>
              </a:rPr>
              <a:t>      Bi chỉ lên bầu trời và nói tiếp:</a:t>
            </a:r>
          </a:p>
          <a:p>
            <a:pPr algn="just"/>
            <a:r>
              <a:rPr lang="vi-VN" b="1" dirty="0">
                <a:latin typeface="UTM Avo" panose="02040603050506020204" pitchFamily="18" charset="0"/>
              </a:rPr>
              <a:t>      - Anh nghe nói dưới chân cầu vồng có bảy hũ vàng đấy.</a:t>
            </a:r>
          </a:p>
          <a:p>
            <a:pPr algn="just"/>
            <a:r>
              <a:rPr lang="vi-VN" b="1" dirty="0">
                <a:latin typeface="UTM Avo" panose="02040603050506020204" pitchFamily="18" charset="0"/>
              </a:rPr>
              <a:t>      Bống hưởng ứng:</a:t>
            </a:r>
          </a:p>
          <a:p>
            <a:pPr algn="just"/>
            <a:r>
              <a:rPr lang="vi-VN" b="1" dirty="0">
                <a:latin typeface="UTM Avo" panose="02040603050506020204" pitchFamily="18" charset="0"/>
              </a:rPr>
              <a:t>      - Lát nữa, mình sẽ đi lấy về nhé! Có vàng rồi, em sẽ mua nhiều búp bê và quần áo đẹp.</a:t>
            </a:r>
          </a:p>
          <a:p>
            <a:pPr algn="just"/>
            <a:r>
              <a:rPr lang="vi-VN" b="1" dirty="0">
                <a:latin typeface="UTM Avo" panose="02040603050506020204" pitchFamily="18" charset="0"/>
              </a:rPr>
              <a:t>      - Còn anh sẽ mua một con ngựa hồng và một cái ô tô.</a:t>
            </a:r>
          </a:p>
          <a:p>
            <a:pPr algn="just"/>
            <a:r>
              <a:rPr lang="vi-VN" b="1" dirty="0">
                <a:latin typeface="UTM Avo" panose="02040603050506020204" pitchFamily="18" charset="0"/>
              </a:rPr>
              <a:t>      </a:t>
            </a:r>
            <a:r>
              <a:rPr lang="vi-VN" b="1" dirty="0">
                <a:solidFill>
                  <a:srgbClr val="0000CC"/>
                </a:solidFill>
                <a:latin typeface="UTM Avo" panose="02040603050506020204" pitchFamily="18" charset="0"/>
              </a:rPr>
              <a:t>Bỗng nhiên, cầu vồng biến mất. Bi cười:</a:t>
            </a:r>
          </a:p>
          <a:p>
            <a:pPr algn="just"/>
            <a:r>
              <a:rPr lang="vi-VN" b="1" dirty="0">
                <a:solidFill>
                  <a:srgbClr val="0000CC"/>
                </a:solidFill>
                <a:latin typeface="UTM Avo" panose="02040603050506020204" pitchFamily="18" charset="0"/>
              </a:rPr>
              <a:t>      - Em ơi! Anh đùa đấy! Ở đó không có vàng đâu.</a:t>
            </a:r>
          </a:p>
          <a:p>
            <a:pPr algn="just"/>
            <a:r>
              <a:rPr lang="vi-VN" b="1" dirty="0">
                <a:solidFill>
                  <a:srgbClr val="0000CC"/>
                </a:solidFill>
                <a:latin typeface="UTM Avo" panose="02040603050506020204" pitchFamily="18" charset="0"/>
              </a:rPr>
              <a:t>      Bống vui vẻ:</a:t>
            </a:r>
          </a:p>
          <a:p>
            <a:pPr algn="just"/>
            <a:r>
              <a:rPr lang="vi-VN" b="1" dirty="0">
                <a:solidFill>
                  <a:srgbClr val="0000CC"/>
                </a:solidFill>
                <a:latin typeface="UTM Avo" panose="02040603050506020204" pitchFamily="18" charset="0"/>
              </a:rPr>
              <a:t>      - Thế ạ? Nếu vậy, em sẽ lấy bút màu để vẽ tặng anh ngựa hồng và ô tô.</a:t>
            </a:r>
          </a:p>
          <a:p>
            <a:pPr algn="just"/>
            <a:r>
              <a:rPr lang="vi-VN" b="1" dirty="0">
                <a:solidFill>
                  <a:srgbClr val="0000CC"/>
                </a:solidFill>
                <a:latin typeface="UTM Avo" panose="02040603050506020204" pitchFamily="18" charset="0"/>
              </a:rPr>
              <a:t>      - Còn anh sẽ vẽ tặng em nhiều búp bê và quần áo đủ các màu sắc.</a:t>
            </a:r>
          </a:p>
          <a:p>
            <a:pPr algn="just"/>
            <a:r>
              <a:rPr lang="vi-VN" b="1" dirty="0">
                <a:latin typeface="UTM Avo" panose="02040603050506020204" pitchFamily="18" charset="0"/>
              </a:rPr>
              <a:t>      </a:t>
            </a:r>
            <a:r>
              <a:rPr lang="vi-VN" b="1" dirty="0">
                <a:solidFill>
                  <a:srgbClr val="006600"/>
                </a:solidFill>
                <a:latin typeface="UTM Avo" panose="02040603050506020204" pitchFamily="18" charset="0"/>
              </a:rPr>
              <a:t>Không có bảy hũ vàng dưới chân cầu vồng, hai anh em vẫn cười vui vẻ</a:t>
            </a:r>
            <a:r>
              <a:rPr lang="vi-VN" b="1" dirty="0">
                <a:latin typeface="UTM Avo" panose="02040603050506020204" pitchFamily="18" charset="0"/>
              </a:rPr>
              <a:t>.</a:t>
            </a:r>
          </a:p>
          <a:p>
            <a:pPr algn="r"/>
            <a:r>
              <a:rPr lang="vi-VN" b="1" dirty="0">
                <a:latin typeface="UTM Avo" panose="02040603050506020204" pitchFamily="18" charset="0"/>
              </a:rPr>
              <a:t>(Theo </a:t>
            </a:r>
            <a:r>
              <a:rPr lang="vi-VN" b="1" i="1" dirty="0">
                <a:latin typeface="UTM Avo" panose="02040603050506020204" pitchFamily="18" charset="0"/>
              </a:rPr>
              <a:t>108 truyện mẹ kể con nghe</a:t>
            </a:r>
            <a:r>
              <a:rPr lang="vi-VN" b="1" dirty="0">
                <a:latin typeface="UTM Avo" panose="02040603050506020204" pitchFamily="18" charset="0"/>
              </a:rPr>
              <a:t>)</a:t>
            </a:r>
            <a:endParaRPr lang="en-US" b="1" dirty="0">
              <a:latin typeface="UTM Avo" panose="02040603050506020204" pitchFamily="18" charset="0"/>
            </a:endParaRPr>
          </a:p>
        </p:txBody>
      </p:sp>
      <p:sp>
        <p:nvSpPr>
          <p:cNvPr id="2" name="Right Arrow 1">
            <a:hlinkClick r:id="rId2" action="ppaction://hlinksldjump"/>
          </p:cNvPr>
          <p:cNvSpPr/>
          <p:nvPr/>
        </p:nvSpPr>
        <p:spPr>
          <a:xfrm>
            <a:off x="5650860" y="4737506"/>
            <a:ext cx="559165" cy="333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2A83C08-8537-49A4-8D6C-00A3D70F9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03" y="617417"/>
            <a:ext cx="245136" cy="231647"/>
          </a:xfrm>
          <a:prstGeom prst="rect">
            <a:avLst/>
          </a:prstGeom>
        </p:spPr>
      </p:pic>
      <p:pic>
        <p:nvPicPr>
          <p:cNvPr id="7" name="Picture 6">
            <a:extLst>
              <a:ext uri="{FF2B5EF4-FFF2-40B4-BE49-F238E27FC236}">
                <a16:creationId xmlns:a16="http://schemas.microsoft.com/office/drawing/2014/main" id="{7966824B-4706-47B3-A06F-07ABDD0EAF38}"/>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1349" y="2572988"/>
            <a:ext cx="240139" cy="240139"/>
          </a:xfrm>
          <a:prstGeom prst="rect">
            <a:avLst/>
          </a:prstGeom>
        </p:spPr>
      </p:pic>
      <p:pic>
        <p:nvPicPr>
          <p:cNvPr id="8" name="Picture 7">
            <a:extLst>
              <a:ext uri="{FF2B5EF4-FFF2-40B4-BE49-F238E27FC236}">
                <a16:creationId xmlns:a16="http://schemas.microsoft.com/office/drawing/2014/main" id="{AEBA4DB0-80EA-458E-8FF5-AC1C9C9F6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485" y="4094068"/>
            <a:ext cx="174054" cy="174054"/>
          </a:xfrm>
          <a:prstGeom prst="rect">
            <a:avLst/>
          </a:prstGeom>
        </p:spPr>
      </p:pic>
    </p:spTree>
    <p:extLst>
      <p:ext uri="{BB962C8B-B14F-4D97-AF65-F5344CB8AC3E}">
        <p14:creationId xmlns:p14="http://schemas.microsoft.com/office/powerpoint/2010/main" val="1030387773"/>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1714" y="233774"/>
            <a:ext cx="6637037" cy="319748"/>
          </a:xfrm>
          <a:prstGeom prst="rect">
            <a:avLst/>
          </a:prstGeom>
          <a:noFill/>
        </p:spPr>
        <p:txBody>
          <a:bodyPr wrap="square" lIns="57576" tIns="28788" rIns="57576" bIns="28788" rtlCol="0">
            <a:spAutoFit/>
          </a:bodyPr>
          <a:lstStyle/>
          <a:p>
            <a:pPr algn="ctr"/>
            <a:r>
              <a:rPr lang="en-US" sz="1700" b="1" dirty="0">
                <a:solidFill>
                  <a:srgbClr val="FF6600"/>
                </a:solidFill>
                <a:latin typeface="utm avo" pitchFamily="18" charset="0"/>
                <a:ea typeface="Arial-Rounded" panose="020B0500000000000000" pitchFamily="34" charset="0"/>
                <a:cs typeface="Times New Roman" panose="02020603050405020304" pitchFamily="18" charset="0"/>
              </a:rPr>
              <a:t>	</a:t>
            </a:r>
            <a:r>
              <a:rPr lang="en-US" sz="1700" b="1" dirty="0" err="1">
                <a:solidFill>
                  <a:srgbClr val="FF6600"/>
                </a:solidFill>
                <a:latin typeface="utm avo" pitchFamily="18" charset="0"/>
                <a:ea typeface="Arial-Rounded" panose="020B0500000000000000" pitchFamily="34" charset="0"/>
                <a:cs typeface="Times New Roman" panose="02020603050405020304" pitchFamily="18" charset="0"/>
              </a:rPr>
              <a:t>Bài</a:t>
            </a:r>
            <a:r>
              <a:rPr lang="en-US" sz="1700" b="1" dirty="0">
                <a:solidFill>
                  <a:srgbClr val="FF6600"/>
                </a:solidFill>
                <a:latin typeface="utm avo" pitchFamily="18" charset="0"/>
                <a:ea typeface="Arial-Rounded" panose="020B0500000000000000" pitchFamily="34" charset="0"/>
                <a:cs typeface="Times New Roman" panose="02020603050405020304" pitchFamily="18" charset="0"/>
              </a:rPr>
              <a:t> 5: EM CÓ XINH KHÔNG?</a:t>
            </a:r>
          </a:p>
        </p:txBody>
      </p:sp>
      <p:sp>
        <p:nvSpPr>
          <p:cNvPr id="9" name="TextBox 8"/>
          <p:cNvSpPr txBox="1"/>
          <p:nvPr/>
        </p:nvSpPr>
        <p:spPr>
          <a:xfrm>
            <a:off x="597758" y="607830"/>
            <a:ext cx="5841680" cy="4299299"/>
          </a:xfrm>
          <a:prstGeom prst="rect">
            <a:avLst/>
          </a:prstGeom>
          <a:noFill/>
        </p:spPr>
        <p:txBody>
          <a:bodyPr wrap="square" lIns="57576" tIns="28788" rIns="57576" bIns="28788" rtlCol="0">
            <a:spAutoFit/>
          </a:bodyPr>
          <a:lstStyle/>
          <a:p>
            <a:pPr indent="292037"/>
            <a:r>
              <a:rPr lang="en-US" sz="1300" b="1" dirty="0" err="1">
                <a:latin typeface="utm avo" pitchFamily="18" charset="0"/>
                <a:ea typeface="Arial-Rounded" panose="020B0500000000000000" pitchFamily="34" charset="0"/>
                <a:cs typeface="Times New Roman" panose="02020603050405020304" pitchFamily="18" charset="0"/>
              </a:rPr>
              <a:t>Voi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thích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mặc</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đẹp</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và</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thích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được</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khen</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xinh</a:t>
            </a:r>
            <a:r>
              <a:rPr lang="en-US" sz="1300" b="1" dirty="0">
                <a:latin typeface="utm avo" pitchFamily="18" charset="0"/>
                <a:ea typeface="Arial-Rounded" panose="020B0500000000000000" pitchFamily="34" charset="0"/>
                <a:cs typeface="Times New Roman" panose="02020603050405020304" pitchFamily="18" charset="0"/>
              </a:rPr>
              <a:t>. Ở </a:t>
            </a:r>
            <a:r>
              <a:rPr lang="en-US" sz="1300" b="1" dirty="0" err="1">
                <a:latin typeface="utm avo" pitchFamily="18" charset="0"/>
                <a:ea typeface="Arial-Rounded" panose="020B0500000000000000" pitchFamily="34" charset="0"/>
                <a:cs typeface="Times New Roman" panose="02020603050405020304" pitchFamily="18" charset="0"/>
              </a:rPr>
              <a:t>nhà</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voi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luôn</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hỏi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anh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có</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xinh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không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Voi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anh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bao</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giờ</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cũng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khen</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xinh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lắm</a:t>
            </a:r>
            <a:r>
              <a:rPr lang="en-US" sz="1300" b="1" dirty="0">
                <a:latin typeface="utm avo" pitchFamily="18" charset="0"/>
                <a:ea typeface="Arial-Rounded" panose="020B0500000000000000" pitchFamily="34" charset="0"/>
                <a:cs typeface="Times New Roman" panose="02020603050405020304" pitchFamily="18" charset="0"/>
              </a:rPr>
              <a:t>!”.</a:t>
            </a:r>
          </a:p>
          <a:p>
            <a:pPr indent="292037"/>
            <a:r>
              <a:rPr lang="en-US" sz="1300" b="1" dirty="0" err="1">
                <a:latin typeface="utm avo" pitchFamily="18" charset="0"/>
                <a:ea typeface="Arial-Rounded" panose="020B0500000000000000" pitchFamily="34" charset="0"/>
                <a:cs typeface="Times New Roman" panose="02020603050405020304" pitchFamily="18" charset="0"/>
              </a:rPr>
              <a:t>Một</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hôm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gặp</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hươu</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voi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hỏi</a:t>
            </a:r>
            <a:r>
              <a:rPr lang="en-US" sz="1300" b="1" dirty="0">
                <a:latin typeface="utm avo" pitchFamily="18" charset="0"/>
                <a:ea typeface="Arial-Rounded" panose="020B0500000000000000" pitchFamily="34" charset="0"/>
                <a:cs typeface="Times New Roman" panose="02020603050405020304" pitchFamily="18" charset="0"/>
              </a:rPr>
              <a:t>:</a:t>
            </a:r>
          </a:p>
          <a:p>
            <a:r>
              <a:rPr lang="en-US" sz="1300" b="1" dirty="0">
                <a:latin typeface="utm avo" pitchFamily="18" charset="0"/>
                <a:ea typeface="Arial-Rounded" panose="020B0500000000000000" pitchFamily="34" charset="0"/>
                <a:cs typeface="Times New Roman" panose="02020603050405020304" pitchFamily="18" charset="0"/>
              </a:rPr>
              <a:t>      -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có</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xinh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không</a:t>
            </a:r>
            <a:r>
              <a:rPr lang="en-US" sz="1300" b="1" dirty="0">
                <a:latin typeface="utm avo" pitchFamily="18" charset="0"/>
                <a:ea typeface="Arial-Rounded" panose="020B0500000000000000" pitchFamily="34" charset="0"/>
                <a:cs typeface="Times New Roman" panose="02020603050405020304" pitchFamily="18" charset="0"/>
              </a:rPr>
              <a:t>?</a:t>
            </a:r>
          </a:p>
          <a:p>
            <a:pPr indent="292037"/>
            <a:r>
              <a:rPr lang="en-US" sz="1300" b="1" dirty="0" err="1">
                <a:latin typeface="utm avo" pitchFamily="18" charset="0"/>
                <a:ea typeface="Arial-Rounded" panose="020B0500000000000000" pitchFamily="34" charset="0"/>
                <a:cs typeface="Times New Roman" panose="02020603050405020304" pitchFamily="18" charset="0"/>
              </a:rPr>
              <a:t>Hươu</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ngắm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voi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rồi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lắc</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đầu</a:t>
            </a:r>
            <a:r>
              <a:rPr lang="en-US" sz="1300" b="1" dirty="0">
                <a:latin typeface="utm avo" pitchFamily="18" charset="0"/>
                <a:ea typeface="Arial-Rounded" panose="020B0500000000000000" pitchFamily="34" charset="0"/>
                <a:cs typeface="Times New Roman" panose="02020603050405020304" pitchFamily="18" charset="0"/>
              </a:rPr>
              <a:t>:</a:t>
            </a:r>
          </a:p>
          <a:p>
            <a:r>
              <a:rPr lang="en-US" sz="1300" b="1" dirty="0">
                <a:latin typeface="utm avo" pitchFamily="18" charset="0"/>
                <a:ea typeface="Arial-Rounded" panose="020B0500000000000000" pitchFamily="34" charset="0"/>
                <a:cs typeface="Times New Roman" panose="02020603050405020304" pitchFamily="18" charset="0"/>
              </a:rPr>
              <a:t>      - </a:t>
            </a:r>
            <a:r>
              <a:rPr lang="en-US" sz="1300" b="1" dirty="0" err="1">
                <a:latin typeface="utm avo" pitchFamily="18" charset="0"/>
                <a:ea typeface="Arial-Rounded" panose="020B0500000000000000" pitchFamily="34" charset="0"/>
                <a:cs typeface="Times New Roman" panose="02020603050405020304" pitchFamily="18" charset="0"/>
              </a:rPr>
              <a:t>Chưa</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xinh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lắm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vì</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không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có</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đôi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sừng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giống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anh</a:t>
            </a:r>
            <a:r>
              <a:rPr lang="en-US" sz="1300" b="1" dirty="0">
                <a:latin typeface="utm avo" pitchFamily="18" charset="0"/>
                <a:ea typeface="Arial-Rounded" panose="020B0500000000000000" pitchFamily="34" charset="0"/>
                <a:cs typeface="Times New Roman" panose="02020603050405020304" pitchFamily="18" charset="0"/>
              </a:rPr>
              <a:t>.</a:t>
            </a:r>
          </a:p>
          <a:p>
            <a:pPr indent="292037"/>
            <a:r>
              <a:rPr lang="en-US" sz="1300" b="1" dirty="0" err="1">
                <a:latin typeface="utm avo" pitchFamily="18" charset="0"/>
                <a:ea typeface="Arial-Rounded" panose="020B0500000000000000" pitchFamily="34" charset="0"/>
                <a:cs typeface="Times New Roman" panose="02020603050405020304" pitchFamily="18" charset="0"/>
              </a:rPr>
              <a:t>Nghe</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vậy</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voi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nhặt</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vài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cành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cây</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khô</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gài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lên</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đầu</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rồi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đi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tiếp</a:t>
            </a:r>
            <a:r>
              <a:rPr lang="en-US" sz="1300" b="1" dirty="0">
                <a:latin typeface="utm avo" pitchFamily="18" charset="0"/>
                <a:ea typeface="Arial-Rounded" panose="020B0500000000000000" pitchFamily="34" charset="0"/>
                <a:cs typeface="Times New Roman" panose="02020603050405020304" pitchFamily="18" charset="0"/>
              </a:rPr>
              <a:t>.</a:t>
            </a:r>
          </a:p>
          <a:p>
            <a:pPr indent="292037"/>
            <a:r>
              <a:rPr lang="en-US" sz="1300" b="1" dirty="0" err="1">
                <a:latin typeface="utm avo" pitchFamily="18" charset="0"/>
                <a:ea typeface="Arial-Rounded" panose="020B0500000000000000" pitchFamily="34" charset="0"/>
                <a:cs typeface="Times New Roman" panose="02020603050405020304" pitchFamily="18" charset="0"/>
              </a:rPr>
              <a:t>Gặp</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dê</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voi</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hỏi</a:t>
            </a:r>
            <a:r>
              <a:rPr lang="en-US" sz="1300" b="1" dirty="0">
                <a:latin typeface="utm avo" pitchFamily="18" charset="0"/>
                <a:ea typeface="Arial-Rounded" panose="020B0500000000000000" pitchFamily="34" charset="0"/>
                <a:cs typeface="Times New Roman" panose="02020603050405020304" pitchFamily="18" charset="0"/>
              </a:rPr>
              <a:t>:</a:t>
            </a:r>
          </a:p>
          <a:p>
            <a:r>
              <a:rPr lang="en-US" sz="1300" b="1" dirty="0">
                <a:latin typeface="utm avo" pitchFamily="18" charset="0"/>
                <a:ea typeface="Arial-Rounded" panose="020B0500000000000000" pitchFamily="34" charset="0"/>
                <a:cs typeface="Times New Roman" panose="02020603050405020304" pitchFamily="18" charset="0"/>
              </a:rPr>
              <a:t>      - </a:t>
            </a:r>
            <a:r>
              <a:rPr lang="en-US" sz="1300" b="1" dirty="0" err="1">
                <a:latin typeface="utm avo" pitchFamily="18" charset="0"/>
                <a:ea typeface="Arial-Rounded" panose="020B0500000000000000" pitchFamily="34" charset="0"/>
                <a:cs typeface="Times New Roman" panose="02020603050405020304" pitchFamily="18" charset="0"/>
              </a:rPr>
              <a:t>Em</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có</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xinh</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không</a:t>
            </a:r>
            <a:r>
              <a:rPr lang="en-US" sz="1300" b="1" dirty="0">
                <a:latin typeface="utm avo" pitchFamily="18" charset="0"/>
                <a:ea typeface="Arial-Rounded" panose="020B0500000000000000" pitchFamily="34" charset="0"/>
                <a:cs typeface="Times New Roman" panose="02020603050405020304" pitchFamily="18" charset="0"/>
              </a:rPr>
              <a:t>?</a:t>
            </a:r>
          </a:p>
          <a:p>
            <a:r>
              <a:rPr lang="en-US" sz="1300" b="1" dirty="0">
                <a:latin typeface="utm avo" pitchFamily="18" charset="0"/>
                <a:ea typeface="Arial-Rounded" panose="020B0500000000000000" pitchFamily="34" charset="0"/>
                <a:cs typeface="Times New Roman" panose="02020603050405020304" pitchFamily="18" charset="0"/>
              </a:rPr>
              <a:t>      - </a:t>
            </a:r>
            <a:r>
              <a:rPr lang="en-US" sz="1300" b="1" dirty="0" err="1">
                <a:latin typeface="utm avo" pitchFamily="18" charset="0"/>
                <a:ea typeface="Arial-Rounded" panose="020B0500000000000000" pitchFamily="34" charset="0"/>
                <a:cs typeface="Times New Roman" panose="02020603050405020304" pitchFamily="18" charset="0"/>
              </a:rPr>
              <a:t>Không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vì</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cậu</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không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có</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bộ</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râu</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giống</a:t>
            </a:r>
            <a:r>
              <a:rPr lang="en-US" sz="1300" b="1" dirty="0">
                <a:latin typeface="utm avo" pitchFamily="18" charset="0"/>
                <a:ea typeface="Arial-Rounded" panose="020B0500000000000000" pitchFamily="34" charset="0"/>
                <a:cs typeface="Times New Roman" panose="02020603050405020304" pitchFamily="18" charset="0"/>
              </a:rPr>
              <a:t> </a:t>
            </a:r>
            <a:r>
              <a:rPr lang="en-US" sz="1300" b="1" dirty="0" err="1">
                <a:latin typeface="utm avo" pitchFamily="18" charset="0"/>
                <a:ea typeface="Arial-Rounded" panose="020B0500000000000000" pitchFamily="34" charset="0"/>
                <a:cs typeface="Times New Roman" panose="02020603050405020304" pitchFamily="18" charset="0"/>
              </a:rPr>
              <a:t>tôi</a:t>
            </a:r>
            <a:r>
              <a:rPr lang="en-US" sz="1300" b="1" dirty="0">
                <a:latin typeface="utm avo" pitchFamily="18" charset="0"/>
                <a:ea typeface="Arial-Rounded" panose="020B0500000000000000" pitchFamily="34" charset="0"/>
                <a:cs typeface="Times New Roman" panose="02020603050405020304" pitchFamily="18" charset="0"/>
              </a:rPr>
              <a:t>.</a:t>
            </a:r>
          </a:p>
          <a:p>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liền</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nhổ</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một</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khóm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cỏ</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dại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bên</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đường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gắn</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vào</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cằm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rồi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về</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nhà</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a:t>
            </a:r>
          </a:p>
          <a:p>
            <a:pPr indent="292037"/>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Về</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nhà</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với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đôi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sừng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và</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bộ</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râu</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giả</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hớn</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hở</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hỏi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anh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a:t>
            </a:r>
          </a:p>
          <a:p>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có</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xinh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không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a:t>
            </a:r>
          </a:p>
          <a:p>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anh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nói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a:t>
            </a:r>
          </a:p>
          <a:p>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Trời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ơi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sao</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lại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thêm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sừng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và</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râu</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thế</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này</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Xấu</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lắm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a:t>
            </a:r>
          </a:p>
          <a:p>
            <a:pPr indent="249031"/>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ngắm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mình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trong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gương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và</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thấy</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xấu</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thật</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Sau</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khi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bỏ</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sừng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và</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râu</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đi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thấy</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mình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xinh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đẹp</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hẳn</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lên</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Giờ</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đây</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em</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hiểu</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rằng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mình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chỉ</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xinh</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đẹp</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khi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đúng</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là</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 </a:t>
            </a:r>
            <a:r>
              <a:rPr lang="en-US" sz="1300" b="1" dirty="0" err="1">
                <a:solidFill>
                  <a:srgbClr val="0000CC"/>
                </a:solidFill>
                <a:latin typeface="utm avo" pitchFamily="18" charset="0"/>
                <a:ea typeface="Arial-Rounded" panose="020B0500000000000000" pitchFamily="34" charset="0"/>
                <a:cs typeface="Times New Roman" panose="02020603050405020304" pitchFamily="18" charset="0"/>
              </a:rPr>
              <a:t>voi</a:t>
            </a:r>
            <a:r>
              <a:rPr lang="en-US" sz="1300" b="1" dirty="0">
                <a:solidFill>
                  <a:srgbClr val="0000CC"/>
                </a:solidFill>
                <a:latin typeface="utm avo" pitchFamily="18" charset="0"/>
                <a:ea typeface="Arial-Rounded" panose="020B0500000000000000" pitchFamily="34" charset="0"/>
                <a:cs typeface="Times New Roman" panose="02020603050405020304" pitchFamily="18" charset="0"/>
              </a:rPr>
              <a:t>.</a:t>
            </a:r>
          </a:p>
          <a:p>
            <a:pPr indent="219028">
              <a:lnSpc>
                <a:spcPct val="120000"/>
              </a:lnSpc>
            </a:pPr>
            <a:endParaRPr lang="en-US" sz="1300" b="1" dirty="0">
              <a:latin typeface="utm avo" pitchFamily="18" charset="0"/>
              <a:ea typeface="Arial-Rounded" panose="020B0500000000000000" pitchFamily="34" charset="0"/>
              <a:cs typeface="Times New Roman" panose="02020603050405020304" pitchFamily="18" charset="0"/>
            </a:endParaRPr>
          </a:p>
        </p:txBody>
      </p:sp>
      <p:sp>
        <p:nvSpPr>
          <p:cNvPr id="2" name="Right Arrow 1">
            <a:hlinkClick r:id="rId3" action="ppaction://hlinksldjump"/>
          </p:cNvPr>
          <p:cNvSpPr/>
          <p:nvPr/>
        </p:nvSpPr>
        <p:spPr>
          <a:xfrm>
            <a:off x="5749537" y="4808823"/>
            <a:ext cx="526273" cy="197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A83C08-8537-49A4-8D6C-00A3D70F9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373" y="553522"/>
            <a:ext cx="304770" cy="288000"/>
          </a:xfrm>
          <a:prstGeom prst="rect">
            <a:avLst/>
          </a:prstGeom>
        </p:spPr>
      </p:pic>
      <p:pic>
        <p:nvPicPr>
          <p:cNvPr id="6" name="Picture 5">
            <a:extLst>
              <a:ext uri="{FF2B5EF4-FFF2-40B4-BE49-F238E27FC236}">
                <a16:creationId xmlns:a16="http://schemas.microsoft.com/office/drawing/2014/main" id="{7966824B-4706-47B3-A06F-07ABDD0EAF3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6431" y="2771767"/>
            <a:ext cx="288000" cy="288000"/>
          </a:xfrm>
          <a:prstGeom prst="rect">
            <a:avLst/>
          </a:prstGeom>
        </p:spPr>
      </p:pic>
    </p:spTree>
    <p:extLst>
      <p:ext uri="{BB962C8B-B14F-4D97-AF65-F5344CB8AC3E}">
        <p14:creationId xmlns:p14="http://schemas.microsoft.com/office/powerpoint/2010/main" val="2692750025"/>
      </p:ext>
    </p:extLst>
  </p:cSld>
  <p:clrMapOvr>
    <a:masterClrMapping/>
  </p:clrMapOvr>
  <mc:AlternateContent xmlns:mc="http://schemas.openxmlformats.org/markup-compatibility/2006">
    <mc:Choice xmlns:p15="http://schemas.microsoft.com/office/powerpoint/2012/main" Requires="p15">
      <p:transition advClick="0">
        <p15:prstTrans prst="pageCurlDouble"/>
      </p:transition>
    </mc:Choice>
    <mc:Fallback>
      <p:transition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1E3D26-0FBF-489D-9BF9-77F94C02DE90}"/>
              </a:ext>
            </a:extLst>
          </p:cNvPr>
          <p:cNvSpPr txBox="1"/>
          <p:nvPr/>
        </p:nvSpPr>
        <p:spPr>
          <a:xfrm>
            <a:off x="746086" y="242048"/>
            <a:ext cx="5365827" cy="453907"/>
          </a:xfrm>
          <a:prstGeom prst="rect">
            <a:avLst/>
          </a:prstGeom>
          <a:noFill/>
        </p:spPr>
        <p:txBody>
          <a:bodyPr wrap="square" rtlCol="0">
            <a:spAutoFit/>
          </a:bodyPr>
          <a:lstStyle/>
          <a:p>
            <a:pPr algn="ctr">
              <a:lnSpc>
                <a:spcPct val="150000"/>
              </a:lnSpc>
            </a:pPr>
            <a:r>
              <a:rPr lang="vi-VN" sz="1800" b="1" dirty="0">
                <a:solidFill>
                  <a:schemeClr val="accent1">
                    <a:lumMod val="75000"/>
                  </a:schemeClr>
                </a:solidFill>
                <a:latin typeface="UTM Avo" panose="02040603050506020204" pitchFamily="18" charset="0"/>
              </a:rPr>
              <a:t>Cầu thủ dự bị</a:t>
            </a:r>
            <a:endParaRPr lang="en-US" sz="1800" b="1" dirty="0">
              <a:solidFill>
                <a:schemeClr val="accent1">
                  <a:lumMod val="75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413950" y="593483"/>
            <a:ext cx="6030097" cy="4185761"/>
          </a:xfrm>
          <a:prstGeom prst="rect">
            <a:avLst/>
          </a:prstGeom>
          <a:noFill/>
        </p:spPr>
        <p:txBody>
          <a:bodyPr wrap="square" rtlCol="0">
            <a:spAutoFit/>
          </a:bodyPr>
          <a:lstStyle/>
          <a:p>
            <a:pPr algn="just"/>
            <a:r>
              <a:rPr lang="vi-VN" b="1" dirty="0">
                <a:latin typeface="UTM Avo" panose="02040603050506020204" pitchFamily="18" charset="0"/>
              </a:rPr>
              <a:t>      Nhìn các bạn đá bóng, gấu con rất muốn chơi cùng. Nhưng thấy gấu con có vẻ chậm chạp và đá bóng không tốt nên chưa đội nào muốn nhận cậu.</a:t>
            </a:r>
          </a:p>
          <a:p>
            <a:pPr algn="just"/>
            <a:r>
              <a:rPr lang="vi-VN" b="1" dirty="0">
                <a:latin typeface="UTM Avo" panose="02040603050506020204" pitchFamily="18" charset="0"/>
              </a:rPr>
              <a:t>      </a:t>
            </a:r>
            <a:r>
              <a:rPr lang="vi-VN" b="1" dirty="0">
                <a:solidFill>
                  <a:srgbClr val="0000CC"/>
                </a:solidFill>
                <a:latin typeface="UTM Avo" panose="02040603050506020204" pitchFamily="18" charset="0"/>
              </a:rPr>
              <a:t>- Gấu à, cậu làm cầu thủ dự bị nhé! – Khỉ nói.</a:t>
            </a:r>
          </a:p>
          <a:p>
            <a:pPr algn="just"/>
            <a:r>
              <a:rPr lang="vi-VN" b="1" dirty="0">
                <a:solidFill>
                  <a:srgbClr val="0000CC"/>
                </a:solidFill>
                <a:latin typeface="UTM Avo" panose="02040603050506020204" pitchFamily="18" charset="0"/>
              </a:rPr>
              <a:t>      Gấu con hơi buồn nhưng cũng đồng ý. Trong khi chờ được vào sân, gấu đi nhặt bóng cho các bạn. Gấu cố gắng chạy thật nhanh để các bạn không phải chờ lâu.</a:t>
            </a:r>
          </a:p>
          <a:p>
            <a:pPr algn="just"/>
            <a:r>
              <a:rPr lang="vi-VN" b="1" dirty="0">
                <a:latin typeface="UTM Avo" panose="02040603050506020204" pitchFamily="18" charset="0"/>
              </a:rPr>
              <a:t>      </a:t>
            </a:r>
            <a:r>
              <a:rPr lang="vi-VN" b="1" dirty="0">
                <a:solidFill>
                  <a:srgbClr val="006600"/>
                </a:solidFill>
                <a:latin typeface="UTM Avo" panose="02040603050506020204" pitchFamily="18" charset="0"/>
              </a:rPr>
              <a:t>Hằng ngày, gấu đến sân bóng từ sớm để luyện tập. Gấu đá bóng ra xa, chạy đi nhặt rồi đá vào gôn, đá đi đá lại,... Cứ thế, gấu đá bóng ngày càng giỏi hơn.</a:t>
            </a:r>
          </a:p>
          <a:p>
            <a:pPr algn="just"/>
            <a:r>
              <a:rPr lang="vi-VN" b="1" dirty="0">
                <a:solidFill>
                  <a:srgbClr val="002060"/>
                </a:solidFill>
                <a:latin typeface="UTM Avo" panose="02040603050506020204" pitchFamily="18" charset="0"/>
              </a:rPr>
              <a:t>      Một hôm, đến sân bóng thấy gấu đang luyện tập, các bạn ngạc nhiên nhìn gấu rồi nói: “Cậu giỏi quá!”, “Này, vào đội tớ nhé!”, “Vào đội tớ đi!”</a:t>
            </a:r>
          </a:p>
          <a:p>
            <a:pPr algn="just"/>
            <a:r>
              <a:rPr lang="vi-VN" b="1" dirty="0">
                <a:solidFill>
                  <a:srgbClr val="002060"/>
                </a:solidFill>
                <a:latin typeface="UTM Avo" panose="02040603050506020204" pitchFamily="18" charset="0"/>
              </a:rPr>
              <a:t>      - Tớ nên vào đội nào đây? – Gấu hỏi khỉ.</a:t>
            </a:r>
          </a:p>
          <a:p>
            <a:pPr algn="just"/>
            <a:r>
              <a:rPr lang="vi-VN" b="1" dirty="0">
                <a:solidFill>
                  <a:srgbClr val="002060"/>
                </a:solidFill>
                <a:latin typeface="UTM Avo" panose="02040603050506020204" pitchFamily="18" charset="0"/>
              </a:rPr>
              <a:t>      - Hiệp đầu cậu đá cho đội đỏ, hiệp sau cậu đá cho đội xanh. – Khỉ nói.</a:t>
            </a:r>
          </a:p>
          <a:p>
            <a:pPr algn="just"/>
            <a:r>
              <a:rPr lang="vi-VN" b="1" dirty="0">
                <a:solidFill>
                  <a:srgbClr val="002060"/>
                </a:solidFill>
                <a:latin typeface="UTM Avo" panose="02040603050506020204" pitchFamily="18" charset="0"/>
              </a:rPr>
              <a:t>      Gấu vui vẻ gật đầu. Cậu nghĩ: “Hóa ra làm cầu thủ dự bị cũng hay nhỉ!”</a:t>
            </a:r>
          </a:p>
          <a:p>
            <a:pPr algn="r"/>
            <a:r>
              <a:rPr lang="vi-VN" b="1" dirty="0">
                <a:latin typeface="UTM Avo" panose="02040603050506020204" pitchFamily="18" charset="0"/>
              </a:rPr>
              <a:t>(Theo </a:t>
            </a:r>
            <a:r>
              <a:rPr lang="vi-VN" b="1" i="1" dirty="0">
                <a:latin typeface="UTM Avo" panose="02040603050506020204" pitchFamily="18" charset="0"/>
              </a:rPr>
              <a:t>100 Truyện ngụ ngôn hay nhất</a:t>
            </a:r>
            <a:r>
              <a:rPr lang="vi-VN" b="1" dirty="0">
                <a:latin typeface="UTM Avo" panose="02040603050506020204" pitchFamily="18" charset="0"/>
              </a:rPr>
              <a:t>)</a:t>
            </a:r>
            <a:endParaRPr lang="en-US" b="1" dirty="0">
              <a:latin typeface="UTM Avo" panose="02040603050506020204" pitchFamily="18" charset="0"/>
            </a:endParaRPr>
          </a:p>
        </p:txBody>
      </p:sp>
      <p:sp>
        <p:nvSpPr>
          <p:cNvPr id="2" name="Right Arrow 1">
            <a:hlinkClick r:id="rId2" action="ppaction://hlinksldjump"/>
          </p:cNvPr>
          <p:cNvSpPr/>
          <p:nvPr/>
        </p:nvSpPr>
        <p:spPr>
          <a:xfrm>
            <a:off x="5900840" y="4779244"/>
            <a:ext cx="543207" cy="282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AEC3383-3DF5-4DF8-9EB7-C0EA16DD3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800" y="551955"/>
            <a:ext cx="304770" cy="288000"/>
          </a:xfrm>
          <a:prstGeom prst="rect">
            <a:avLst/>
          </a:prstGeom>
        </p:spPr>
      </p:pic>
      <p:pic>
        <p:nvPicPr>
          <p:cNvPr id="7" name="Picture 6">
            <a:extLst>
              <a:ext uri="{FF2B5EF4-FFF2-40B4-BE49-F238E27FC236}">
                <a16:creationId xmlns:a16="http://schemas.microsoft.com/office/drawing/2014/main" id="{8F727016-2E3E-4BF9-BCF9-C6785264A582}"/>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3950" y="1323236"/>
            <a:ext cx="288000" cy="288000"/>
          </a:xfrm>
          <a:prstGeom prst="rect">
            <a:avLst/>
          </a:prstGeom>
        </p:spPr>
      </p:pic>
      <p:pic>
        <p:nvPicPr>
          <p:cNvPr id="8" name="Picture 7">
            <a:extLst>
              <a:ext uri="{FF2B5EF4-FFF2-40B4-BE49-F238E27FC236}">
                <a16:creationId xmlns:a16="http://schemas.microsoft.com/office/drawing/2014/main" id="{4E48E9A4-307F-4DA4-A287-D30CE1972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906" y="2139750"/>
            <a:ext cx="288000" cy="288000"/>
          </a:xfrm>
          <a:prstGeom prst="rect">
            <a:avLst/>
          </a:prstGeom>
        </p:spPr>
      </p:pic>
      <p:grpSp>
        <p:nvGrpSpPr>
          <p:cNvPr id="9" name="Group 8">
            <a:extLst>
              <a:ext uri="{FF2B5EF4-FFF2-40B4-BE49-F238E27FC236}">
                <a16:creationId xmlns:a16="http://schemas.microsoft.com/office/drawing/2014/main" id="{3431530D-0499-4F1F-B8E2-1AEBFCCA9F3E}"/>
              </a:ext>
            </a:extLst>
          </p:cNvPr>
          <p:cNvGrpSpPr/>
          <p:nvPr/>
        </p:nvGrpSpPr>
        <p:grpSpPr>
          <a:xfrm>
            <a:off x="293553" y="2607812"/>
            <a:ext cx="378353" cy="584775"/>
            <a:chOff x="3383381" y="2882394"/>
            <a:chExt cx="384148" cy="641456"/>
          </a:xfrm>
        </p:grpSpPr>
        <p:sp>
          <p:nvSpPr>
            <p:cNvPr id="10" name="Oval 9">
              <a:extLst>
                <a:ext uri="{FF2B5EF4-FFF2-40B4-BE49-F238E27FC236}">
                  <a16:creationId xmlns:a16="http://schemas.microsoft.com/office/drawing/2014/main" id="{6A6D2AEC-60AA-4C72-892F-0561A289FEF7}"/>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200" i="1" dirty="0">
                <a:solidFill>
                  <a:schemeClr val="accent2"/>
                </a:solidFill>
                <a:latin typeface="UTM Charlotte" panose="02040603050506020204" pitchFamily="18" charset="0"/>
              </a:endParaRPr>
            </a:p>
          </p:txBody>
        </p:sp>
        <p:sp>
          <p:nvSpPr>
            <p:cNvPr id="11" name="Rectangle 10">
              <a:extLst>
                <a:ext uri="{FF2B5EF4-FFF2-40B4-BE49-F238E27FC236}">
                  <a16:creationId xmlns:a16="http://schemas.microsoft.com/office/drawing/2014/main" id="{735D6936-DF4A-43A6-A6FF-75818A591FEC}"/>
                </a:ext>
              </a:extLst>
            </p:cNvPr>
            <p:cNvSpPr/>
            <p:nvPr/>
          </p:nvSpPr>
          <p:spPr>
            <a:xfrm rot="21163024">
              <a:off x="3383381" y="2882394"/>
              <a:ext cx="356760" cy="641456"/>
            </a:xfrm>
            <a:prstGeom prst="rect">
              <a:avLst/>
            </a:prstGeom>
          </p:spPr>
          <p:txBody>
            <a:bodyPr wrap="none">
              <a:spAutoFit/>
            </a:bodyPr>
            <a:lstStyle/>
            <a:p>
              <a:pPr algn="ctr"/>
              <a:r>
                <a:rPr lang="x-none" sz="32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3130541029"/>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2114473" y="894514"/>
            <a:ext cx="3042239" cy="3505268"/>
          </a:xfrm>
          <a:prstGeom prst="rect">
            <a:avLst/>
          </a:prstGeom>
        </p:spPr>
        <p:txBody>
          <a:bodyPr wrap="square" lIns="57607" tIns="28804" rIns="57607" bIns="28804">
            <a:spAutoFit/>
          </a:bodyPr>
          <a:lstStyle/>
          <a:p>
            <a:pPr algn="just">
              <a:defRPr/>
            </a:pPr>
            <a:r>
              <a:rPr lang="en-US" sz="1600" b="1" dirty="0" err="1">
                <a:latin typeface="UTM Avo" pitchFamily="18" charset="0"/>
                <a:ea typeface="Arial-Rounded" panose="020B0500000000000000" pitchFamily="34" charset="0"/>
                <a:cs typeface="Times New Roman" panose="02020603050405020304" pitchFamily="18" charset="0"/>
              </a:rPr>
              <a:t>Sáng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nào</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em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đến</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lớp</a:t>
            </a:r>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Cũng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thấy</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cô</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đến</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rồi</a:t>
            </a:r>
            <a:r>
              <a:rPr lang="en-US" sz="1600" b="1" dirty="0">
                <a:latin typeface="UTM Avo" pitchFamily="18" charset="0"/>
                <a:ea typeface="Arial-Rounded" panose="020B0500000000000000" pitchFamily="34" charset="0"/>
                <a:cs typeface="Times New Roman" panose="02020603050405020304" pitchFamily="18" charset="0"/>
              </a:rPr>
              <a:t>.</a:t>
            </a: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Đáp</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lời</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Chào</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cô</a:t>
            </a:r>
            <a:r>
              <a:rPr lang="en-US" sz="1600" b="1" dirty="0">
                <a:latin typeface="UTM Avo" pitchFamily="18" charset="0"/>
                <a:ea typeface="Arial-Rounded" panose="020B0500000000000000" pitchFamily="34" charset="0"/>
                <a:cs typeface="Times New Roman" panose="02020603050405020304" pitchFamily="18" charset="0"/>
              </a:rPr>
              <a:t> ạ!”</a:t>
            </a: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Cô</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mỉm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cười</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thật</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tươi</a:t>
            </a:r>
            <a:r>
              <a:rPr lang="en-US" sz="1600" b="1" dirty="0">
                <a:latin typeface="UTM Avo" pitchFamily="18" charset="0"/>
                <a:ea typeface="Arial-Rounded" panose="020B0500000000000000" pitchFamily="34" charset="0"/>
                <a:cs typeface="Times New Roman" panose="02020603050405020304" pitchFamily="18" charset="0"/>
              </a:rPr>
              <a:t>.</a:t>
            </a:r>
          </a:p>
          <a:p>
            <a:pPr algn="just"/>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Cô</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dạy</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em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tập</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viết</a:t>
            </a:r>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Gió</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đưa</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thoảng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hương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nhài</a:t>
            </a:r>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Nắng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ghé</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vào</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cửa</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lớp</a:t>
            </a:r>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Xem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chúng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em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học</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bài</a:t>
            </a:r>
            <a:r>
              <a:rPr lang="en-US" sz="1600" b="1" dirty="0">
                <a:latin typeface="UTM Avo" pitchFamily="18" charset="0"/>
                <a:ea typeface="Arial-Rounded" panose="020B0500000000000000" pitchFamily="34" charset="0"/>
                <a:cs typeface="Times New Roman" panose="02020603050405020304" pitchFamily="18" charset="0"/>
              </a:rPr>
              <a:t>.</a:t>
            </a:r>
          </a:p>
          <a:p>
            <a:pPr algn="just"/>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Những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lời</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cô</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giáo</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giảng</a:t>
            </a:r>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Ấm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trang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vở</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thơm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tho</a:t>
            </a:r>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Yêu</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thương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em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ngắm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mãi</a:t>
            </a:r>
            <a:endParaRPr lang="en-US" sz="1600" b="1" dirty="0">
              <a:latin typeface="UTM Avo" pitchFamily="18" charset="0"/>
              <a:ea typeface="Arial-Rounded" panose="020B0500000000000000" pitchFamily="34" charset="0"/>
              <a:cs typeface="Times New Roman" panose="02020603050405020304" pitchFamily="18" charset="0"/>
            </a:endParaRPr>
          </a:p>
          <a:p>
            <a:pPr algn="just">
              <a:defRPr/>
            </a:pPr>
            <a:r>
              <a:rPr lang="en-US" sz="1600" b="1" dirty="0" err="1">
                <a:latin typeface="UTM Avo" pitchFamily="18" charset="0"/>
                <a:ea typeface="Arial-Rounded" panose="020B0500000000000000" pitchFamily="34" charset="0"/>
                <a:cs typeface="Times New Roman" panose="02020603050405020304" pitchFamily="18" charset="0"/>
              </a:rPr>
              <a:t>Những</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điểm</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mười</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cô</a:t>
            </a:r>
            <a:r>
              <a:rPr lang="en-US" sz="1600" b="1" dirty="0">
                <a:latin typeface="UTM Avo" pitchFamily="18" charset="0"/>
                <a:ea typeface="Arial-Rounded" panose="020B0500000000000000" pitchFamily="34" charset="0"/>
                <a:cs typeface="Times New Roman" panose="02020603050405020304" pitchFamily="18" charset="0"/>
              </a:rPr>
              <a:t> </a:t>
            </a:r>
            <a:r>
              <a:rPr lang="en-US" sz="1600" b="1" dirty="0" err="1">
                <a:latin typeface="UTM Avo" pitchFamily="18" charset="0"/>
                <a:ea typeface="Arial-Rounded" panose="020B0500000000000000" pitchFamily="34" charset="0"/>
                <a:cs typeface="Times New Roman" panose="02020603050405020304" pitchFamily="18" charset="0"/>
              </a:rPr>
              <a:t>cho</a:t>
            </a:r>
            <a:r>
              <a:rPr lang="en-US" sz="1600" b="1" dirty="0">
                <a:latin typeface="UTM Avo" pitchFamily="18" charset="0"/>
                <a:ea typeface="Arial-Rounded" panose="020B0500000000000000" pitchFamily="34" charset="0"/>
                <a:cs typeface="Times New Roman" panose="02020603050405020304" pitchFamily="18" charset="0"/>
              </a:rPr>
              <a:t>.</a:t>
            </a:r>
          </a:p>
        </p:txBody>
      </p:sp>
      <p:sp>
        <p:nvSpPr>
          <p:cNvPr id="12" name="TextBox 11"/>
          <p:cNvSpPr txBox="1"/>
          <p:nvPr/>
        </p:nvSpPr>
        <p:spPr>
          <a:xfrm>
            <a:off x="1754028" y="397138"/>
            <a:ext cx="3306694" cy="385296"/>
          </a:xfrm>
          <a:prstGeom prst="rect">
            <a:avLst/>
          </a:prstGeom>
          <a:noFill/>
        </p:spPr>
        <p:txBody>
          <a:bodyPr wrap="square" lIns="76769" tIns="38385" rIns="76769" bIns="38385" rtlCol="0">
            <a:spAutoFit/>
          </a:bodyPr>
          <a:lstStyle/>
          <a:p>
            <a:pPr algn="ctr"/>
            <a:r>
              <a:rPr lang="en-US" sz="2000" b="1" dirty="0">
                <a:solidFill>
                  <a:srgbClr val="FF6600"/>
                </a:solidFill>
                <a:latin typeface="UTM Avo" pitchFamily="18" charset="0"/>
                <a:ea typeface="Arial-Rounded" panose="020B0500000000000000" pitchFamily="34" charset="0"/>
                <a:cs typeface="Times New Roman" panose="02020603050405020304" pitchFamily="18" charset="0"/>
              </a:rPr>
              <a:t>CÔ GIÁO LỚP EM</a:t>
            </a:r>
          </a:p>
        </p:txBody>
      </p:sp>
      <p:sp>
        <p:nvSpPr>
          <p:cNvPr id="2" name="Right Arrow 1">
            <a:hlinkClick r:id="rId3" action="ppaction://hlinksldjump"/>
          </p:cNvPr>
          <p:cNvSpPr/>
          <p:nvPr/>
        </p:nvSpPr>
        <p:spPr>
          <a:xfrm>
            <a:off x="5664017" y="4815401"/>
            <a:ext cx="559166" cy="255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EC3383-3DF5-4DF8-9EB7-C0EA16DD3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643" y="916159"/>
            <a:ext cx="304770" cy="288000"/>
          </a:xfrm>
          <a:prstGeom prst="rect">
            <a:avLst/>
          </a:prstGeom>
        </p:spPr>
      </p:pic>
      <p:pic>
        <p:nvPicPr>
          <p:cNvPr id="6" name="Picture 5">
            <a:extLst>
              <a:ext uri="{FF2B5EF4-FFF2-40B4-BE49-F238E27FC236}">
                <a16:creationId xmlns:a16="http://schemas.microsoft.com/office/drawing/2014/main" id="{8F727016-2E3E-4BF9-BCF9-C6785264A582}"/>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633251" y="2139750"/>
            <a:ext cx="288000" cy="288000"/>
          </a:xfrm>
          <a:prstGeom prst="rect">
            <a:avLst/>
          </a:prstGeom>
        </p:spPr>
      </p:pic>
      <p:pic>
        <p:nvPicPr>
          <p:cNvPr id="7" name="Picture 6">
            <a:extLst>
              <a:ext uri="{FF2B5EF4-FFF2-40B4-BE49-F238E27FC236}">
                <a16:creationId xmlns:a16="http://schemas.microsoft.com/office/drawing/2014/main" id="{4E48E9A4-307F-4DA4-A287-D30CE19727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3802" y="3312203"/>
            <a:ext cx="288000" cy="288000"/>
          </a:xfrm>
          <a:prstGeom prst="rect">
            <a:avLst/>
          </a:prstGeom>
        </p:spPr>
      </p:pic>
    </p:spTree>
    <p:extLst>
      <p:ext uri="{BB962C8B-B14F-4D97-AF65-F5344CB8AC3E}">
        <p14:creationId xmlns:p14="http://schemas.microsoft.com/office/powerpoint/2010/main" val="819002441"/>
      </p:ext>
    </p:extLst>
  </p:cSld>
  <p:clrMapOvr>
    <a:masterClrMapping/>
  </p:clrMapOvr>
  <mc:AlternateContent xmlns:mc="http://schemas.openxmlformats.org/markup-compatibility/2006">
    <mc:Choice xmlns:p15="http://schemas.microsoft.com/office/powerpoint/2012/main" Requires="p15">
      <p:transition advClick="0">
        <p15:prstTrans prst="pageCurlDouble"/>
      </p:transition>
    </mc:Choice>
    <mc:Fallback>
      <p:transition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37071" y="430488"/>
            <a:ext cx="3742577" cy="339130"/>
          </a:xfrm>
          <a:prstGeom prst="rect">
            <a:avLst/>
          </a:prstGeom>
          <a:noFill/>
        </p:spPr>
        <p:txBody>
          <a:bodyPr wrap="square" lIns="76769" tIns="38385" rIns="76769" bIns="38385" rtlCol="0">
            <a:spAutoFit/>
          </a:bodyPr>
          <a:lstStyle/>
          <a:p>
            <a:pPr algn="ctr"/>
            <a:r>
              <a:rPr lang="en-US" sz="1700" b="1" dirty="0">
                <a:solidFill>
                  <a:srgbClr val="FF6600"/>
                </a:solidFill>
                <a:latin typeface="UTM Avo" pitchFamily="18" charset="0"/>
                <a:ea typeface="Arial-Rounded" panose="020B0500000000000000" pitchFamily="34" charset="0"/>
                <a:cs typeface="Arial-Rounded" panose="020B0500000000000000" pitchFamily="34" charset="0"/>
              </a:rPr>
              <a:t>CÁI TRỐNG TRƯỜNG EM</a:t>
            </a:r>
          </a:p>
        </p:txBody>
      </p:sp>
      <p:sp>
        <p:nvSpPr>
          <p:cNvPr id="14" name="TextBox 13"/>
          <p:cNvSpPr txBox="1"/>
          <p:nvPr/>
        </p:nvSpPr>
        <p:spPr>
          <a:xfrm>
            <a:off x="581569" y="1172326"/>
            <a:ext cx="3073598" cy="2432010"/>
          </a:xfrm>
          <a:prstGeom prst="rect">
            <a:avLst/>
          </a:prstGeom>
          <a:noFill/>
        </p:spPr>
        <p:txBody>
          <a:bodyPr wrap="square" lIns="76769" tIns="38385" rIns="76769" bIns="38385" numCol="1" rtlCol="0">
            <a:spAutoFit/>
          </a:bodyPr>
          <a:lstStyle/>
          <a:p>
            <a:pPr algn="just"/>
            <a:r>
              <a:rPr lang="en-US" sz="1700" b="1" dirty="0" err="1">
                <a:latin typeface="UTM Avo" pitchFamily="18" charset="0"/>
                <a:ea typeface="Arial-Rounded" panose="020B0500000000000000" pitchFamily="34" charset="0"/>
                <a:cs typeface="Arial-Rounded" panose="020B0500000000000000" pitchFamily="34" charset="0"/>
              </a:rPr>
              <a:t>Cái</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trống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trường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em</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Mùa</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hè</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cũng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nghỉ</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a:latin typeface="UTM Avo" pitchFamily="18" charset="0"/>
                <a:ea typeface="Arial-Rounded" panose="020B0500000000000000" pitchFamily="34" charset="0"/>
                <a:cs typeface="Arial-Rounded" panose="020B0500000000000000" pitchFamily="34" charset="0"/>
              </a:rPr>
              <a:t>Suốt ba tháng liền</a:t>
            </a:r>
          </a:p>
          <a:p>
            <a:pPr algn="just"/>
            <a:r>
              <a:rPr lang="en-US" sz="1700" b="1" dirty="0" err="1">
                <a:latin typeface="UTM Avo" pitchFamily="18" charset="0"/>
                <a:ea typeface="Arial-Rounded" panose="020B0500000000000000" pitchFamily="34" charset="0"/>
                <a:cs typeface="Arial-Rounded" panose="020B0500000000000000" pitchFamily="34" charset="0"/>
              </a:rPr>
              <a:t>Trống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nằm</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ngẫm</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nghĩ</a:t>
            </a:r>
            <a:r>
              <a:rPr lang="en-US" sz="1700" b="1" dirty="0">
                <a:latin typeface="UTM Avo" pitchFamily="18" charset="0"/>
                <a:ea typeface="Arial-Rounded" panose="020B0500000000000000" pitchFamily="34" charset="0"/>
                <a:cs typeface="Arial-Rounded" panose="020B0500000000000000" pitchFamily="34" charset="0"/>
              </a:rPr>
              <a:t>.</a:t>
            </a:r>
          </a:p>
          <a:p>
            <a:pPr algn="just"/>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Buồn</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không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hả</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trống</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Trong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những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ngày</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hè</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Bọn</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mình</a:t>
            </a:r>
            <a:r>
              <a:rPr lang="en-US" sz="1700" b="1" dirty="0">
                <a:latin typeface="UTM Avo" pitchFamily="18" charset="0"/>
                <a:ea typeface="Arial-Rounded" panose="020B0500000000000000" pitchFamily="34" charset="0"/>
                <a:cs typeface="Arial-Rounded" panose="020B0500000000000000" pitchFamily="34" charset="0"/>
              </a:rPr>
              <a:t> </a:t>
            </a:r>
            <a:r>
              <a:rPr lang="vi-VN" sz="1700" b="1" dirty="0">
                <a:latin typeface="Arial-Rounded" panose="020B0500000000000000" pitchFamily="34" charset="0"/>
                <a:ea typeface="Arial-Rounded" panose="020B0500000000000000" pitchFamily="34" charset="0"/>
                <a:cs typeface="Arial-Rounded" panose="020B0500000000000000" pitchFamily="34" charset="0"/>
              </a:rPr>
              <a:t>đ</a:t>
            </a:r>
            <a:r>
              <a:rPr lang="en-US" sz="1700" b="1" dirty="0" err="1">
                <a:latin typeface="UTM Avo" pitchFamily="18" charset="0"/>
                <a:ea typeface="Arial-Rounded" panose="020B0500000000000000" pitchFamily="34" charset="0"/>
                <a:cs typeface="Arial-Rounded" panose="020B0500000000000000" pitchFamily="34" charset="0"/>
              </a:rPr>
              <a:t>i</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vắng</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Chỉ</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còn</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tiếng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ve</a:t>
            </a:r>
            <a:r>
              <a:rPr lang="en-US" sz="1700" b="1" dirty="0">
                <a:latin typeface="UTM Avo" pitchFamily="18" charset="0"/>
                <a:ea typeface="Arial-Rounded" panose="020B0500000000000000" pitchFamily="34" charset="0"/>
                <a:cs typeface="Arial-Rounded" panose="020B0500000000000000" pitchFamily="34" charset="0"/>
              </a:rPr>
              <a:t>?</a:t>
            </a:r>
          </a:p>
        </p:txBody>
      </p:sp>
      <p:sp>
        <p:nvSpPr>
          <p:cNvPr id="15" name="TextBox 14"/>
          <p:cNvSpPr txBox="1"/>
          <p:nvPr/>
        </p:nvSpPr>
        <p:spPr>
          <a:xfrm>
            <a:off x="3731748" y="1156559"/>
            <a:ext cx="3346969" cy="2432010"/>
          </a:xfrm>
          <a:prstGeom prst="rect">
            <a:avLst/>
          </a:prstGeom>
          <a:noFill/>
        </p:spPr>
        <p:txBody>
          <a:bodyPr wrap="square" lIns="76769" tIns="38385" rIns="76769" bIns="38385" numCol="1" rtlCol="0">
            <a:spAutoFit/>
          </a:bodyPr>
          <a:lstStyle/>
          <a:p>
            <a:pPr algn="just"/>
            <a:r>
              <a:rPr lang="en-US" sz="1700" b="1" dirty="0" err="1">
                <a:latin typeface="UTM Avo" pitchFamily="18" charset="0"/>
                <a:ea typeface="Arial-Rounded" panose="020B0500000000000000" pitchFamily="34" charset="0"/>
                <a:cs typeface="Arial-Rounded" panose="020B0500000000000000" pitchFamily="34" charset="0"/>
              </a:rPr>
              <a:t>Cái</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trống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lặng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im</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Nghiêng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đầu</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trên</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giá</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Chắc</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thấy</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chúng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em</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Nó</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vui</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mừng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quá</a:t>
            </a:r>
            <a:r>
              <a:rPr lang="en-US" sz="1700" b="1" dirty="0">
                <a:latin typeface="UTM Avo" pitchFamily="18" charset="0"/>
                <a:ea typeface="Arial-Rounded" panose="020B0500000000000000" pitchFamily="34" charset="0"/>
                <a:cs typeface="Arial-Rounded" panose="020B0500000000000000" pitchFamily="34" charset="0"/>
              </a:rPr>
              <a:t>!</a:t>
            </a:r>
          </a:p>
          <a:p>
            <a:pPr algn="just"/>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Kìa</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trống</a:t>
            </a:r>
            <a:r>
              <a:rPr lang="en-US" sz="1700" b="1" dirty="0">
                <a:latin typeface="UTM Avo" pitchFamily="18" charset="0"/>
                <a:ea typeface="Arial-Rounded" panose="020B0500000000000000" pitchFamily="34" charset="0"/>
                <a:cs typeface="Arial-Rounded" panose="020B0500000000000000" pitchFamily="34" charset="0"/>
              </a:rPr>
              <a:t> </a:t>
            </a:r>
            <a:r>
              <a:rPr lang="vi-VN" sz="1700" b="1" dirty="0">
                <a:latin typeface="Arial-Rounded" panose="020B0500000000000000" pitchFamily="34" charset="0"/>
                <a:ea typeface="Arial-Rounded" panose="020B0500000000000000" pitchFamily="34" charset="0"/>
                <a:cs typeface="Arial-Rounded" panose="020B0500000000000000" pitchFamily="34" charset="0"/>
              </a:rPr>
              <a:t>đ</a:t>
            </a:r>
            <a:r>
              <a:rPr lang="en-US" sz="1700" b="1" dirty="0" err="1">
                <a:latin typeface="UTM Avo" pitchFamily="18" charset="0"/>
                <a:ea typeface="Arial-Rounded" panose="020B0500000000000000" pitchFamily="34" charset="0"/>
                <a:cs typeface="Arial-Rounded" panose="020B0500000000000000" pitchFamily="34" charset="0"/>
              </a:rPr>
              <a:t>ang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gọi</a:t>
            </a:r>
            <a:r>
              <a:rPr lang="en-US" sz="1700" b="1" dirty="0">
                <a:latin typeface="UTM Avo" pitchFamily="18" charset="0"/>
                <a:ea typeface="Arial-Rounded" panose="020B0500000000000000" pitchFamily="34" charset="0"/>
                <a:cs typeface="Arial-Rounded" panose="020B0500000000000000" pitchFamily="34" charset="0"/>
              </a:rPr>
              <a:t>:</a:t>
            </a:r>
          </a:p>
          <a:p>
            <a:pPr algn="just"/>
            <a:r>
              <a:rPr lang="en-US" sz="1700" b="1" dirty="0" err="1">
                <a:latin typeface="UTM Avo" pitchFamily="18" charset="0"/>
                <a:ea typeface="Arial-Rounded" panose="020B0500000000000000" pitchFamily="34" charset="0"/>
                <a:cs typeface="Arial-Rounded" panose="020B0500000000000000" pitchFamily="34" charset="0"/>
              </a:rPr>
              <a:t>Tùng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Tùng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Tùng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Tùng</a:t>
            </a:r>
            <a:r>
              <a:rPr lang="en-US" sz="1700" b="1" dirty="0">
                <a:latin typeface="UTM Avo" pitchFamily="18" charset="0"/>
                <a:ea typeface="Arial-Rounded" panose="020B0500000000000000" pitchFamily="34" charset="0"/>
                <a:cs typeface="Arial-Rounded" panose="020B0500000000000000" pitchFamily="34" charset="0"/>
              </a:rPr>
              <a:t>!</a:t>
            </a:r>
          </a:p>
          <a:p>
            <a:pPr algn="just"/>
            <a:r>
              <a:rPr lang="en-US" sz="1700" b="1" dirty="0" err="1">
                <a:latin typeface="UTM Avo" pitchFamily="18" charset="0"/>
                <a:ea typeface="Arial-Rounded" panose="020B0500000000000000" pitchFamily="34" charset="0"/>
                <a:cs typeface="Arial-Rounded" panose="020B0500000000000000" pitchFamily="34" charset="0"/>
              </a:rPr>
              <a:t>Vào</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năm</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học</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mới</a:t>
            </a:r>
            <a:endParaRPr lang="en-US" sz="1700" b="1" dirty="0">
              <a:latin typeface="UTM Avo" pitchFamily="18" charset="0"/>
              <a:ea typeface="Arial-Rounded" panose="020B0500000000000000" pitchFamily="34" charset="0"/>
              <a:cs typeface="Arial-Rounded" panose="020B0500000000000000" pitchFamily="34" charset="0"/>
            </a:endParaRPr>
          </a:p>
          <a:p>
            <a:pPr algn="just"/>
            <a:r>
              <a:rPr lang="en-US" sz="1700" b="1" dirty="0" err="1">
                <a:latin typeface="UTM Avo" pitchFamily="18" charset="0"/>
                <a:ea typeface="Arial-Rounded" panose="020B0500000000000000" pitchFamily="34" charset="0"/>
                <a:cs typeface="Arial-Rounded" panose="020B0500000000000000" pitchFamily="34" charset="0"/>
              </a:rPr>
              <a:t>Giọng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vang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tưng</a:t>
            </a:r>
            <a:r>
              <a:rPr lang="en-US" sz="1700" b="1" dirty="0">
                <a:latin typeface="UTM Avo" pitchFamily="18" charset="0"/>
                <a:ea typeface="Arial-Rounded" panose="020B0500000000000000" pitchFamily="34" charset="0"/>
                <a:cs typeface="Arial-Rounded" panose="020B0500000000000000" pitchFamily="34" charset="0"/>
              </a:rPr>
              <a:t> </a:t>
            </a:r>
            <a:r>
              <a:rPr lang="en-US" sz="1700" b="1" dirty="0" err="1">
                <a:latin typeface="UTM Avo" pitchFamily="18" charset="0"/>
                <a:ea typeface="Arial-Rounded" panose="020B0500000000000000" pitchFamily="34" charset="0"/>
                <a:cs typeface="Arial-Rounded" panose="020B0500000000000000" pitchFamily="34" charset="0"/>
              </a:rPr>
              <a:t>bừng</a:t>
            </a:r>
            <a:r>
              <a:rPr lang="en-US" sz="1700" b="1" dirty="0">
                <a:latin typeface="UTM Avo" pitchFamily="18" charset="0"/>
                <a:ea typeface="Arial-Rounded" panose="020B0500000000000000" pitchFamily="34" charset="0"/>
                <a:cs typeface="Arial-Rounded" panose="020B0500000000000000" pitchFamily="34" charset="0"/>
              </a:rPr>
              <a:t>.</a:t>
            </a:r>
          </a:p>
        </p:txBody>
      </p:sp>
      <p:sp>
        <p:nvSpPr>
          <p:cNvPr id="2" name="Right Arrow 1">
            <a:hlinkClick r:id="rId3" action="ppaction://hlinksldjump"/>
          </p:cNvPr>
          <p:cNvSpPr/>
          <p:nvPr/>
        </p:nvSpPr>
        <p:spPr>
          <a:xfrm>
            <a:off x="5545606" y="4762774"/>
            <a:ext cx="546008" cy="243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AEC3383-3DF5-4DF8-9EB7-C0EA16DD3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69" y="1193524"/>
            <a:ext cx="304770" cy="288000"/>
          </a:xfrm>
          <a:prstGeom prst="rect">
            <a:avLst/>
          </a:prstGeom>
        </p:spPr>
      </p:pic>
      <p:pic>
        <p:nvPicPr>
          <p:cNvPr id="7" name="Picture 6">
            <a:extLst>
              <a:ext uri="{FF2B5EF4-FFF2-40B4-BE49-F238E27FC236}">
                <a16:creationId xmlns:a16="http://schemas.microsoft.com/office/drawing/2014/main" id="{8F727016-2E3E-4BF9-BCF9-C6785264A582}"/>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93569" y="2478610"/>
            <a:ext cx="288000" cy="288000"/>
          </a:xfrm>
          <a:prstGeom prst="rect">
            <a:avLst/>
          </a:prstGeom>
        </p:spPr>
      </p:pic>
      <p:pic>
        <p:nvPicPr>
          <p:cNvPr id="8" name="Picture 7">
            <a:extLst>
              <a:ext uri="{FF2B5EF4-FFF2-40B4-BE49-F238E27FC236}">
                <a16:creationId xmlns:a16="http://schemas.microsoft.com/office/drawing/2014/main" id="{4E48E9A4-307F-4DA4-A287-D30CE19727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4532" y="1193524"/>
            <a:ext cx="288000" cy="288000"/>
          </a:xfrm>
          <a:prstGeom prst="rect">
            <a:avLst/>
          </a:prstGeom>
        </p:spPr>
      </p:pic>
      <p:grpSp>
        <p:nvGrpSpPr>
          <p:cNvPr id="9" name="Group 8">
            <a:extLst>
              <a:ext uri="{FF2B5EF4-FFF2-40B4-BE49-F238E27FC236}">
                <a16:creationId xmlns:a16="http://schemas.microsoft.com/office/drawing/2014/main" id="{3431530D-0499-4F1F-B8E2-1AEBFCCA9F3E}"/>
              </a:ext>
            </a:extLst>
          </p:cNvPr>
          <p:cNvGrpSpPr/>
          <p:nvPr/>
        </p:nvGrpSpPr>
        <p:grpSpPr>
          <a:xfrm>
            <a:off x="3408359" y="2313220"/>
            <a:ext cx="378353" cy="584775"/>
            <a:chOff x="3383381" y="2882394"/>
            <a:chExt cx="384148" cy="641456"/>
          </a:xfrm>
        </p:grpSpPr>
        <p:sp>
          <p:nvSpPr>
            <p:cNvPr id="10" name="Oval 9">
              <a:extLst>
                <a:ext uri="{FF2B5EF4-FFF2-40B4-BE49-F238E27FC236}">
                  <a16:creationId xmlns:a16="http://schemas.microsoft.com/office/drawing/2014/main" id="{6A6D2AEC-60AA-4C72-892F-0561A289FEF7}"/>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200" i="1" dirty="0">
                <a:solidFill>
                  <a:schemeClr val="accent2"/>
                </a:solidFill>
                <a:latin typeface="UTM Charlotte" panose="02040603050506020204" pitchFamily="18" charset="0"/>
              </a:endParaRPr>
            </a:p>
          </p:txBody>
        </p:sp>
        <p:sp>
          <p:nvSpPr>
            <p:cNvPr id="11" name="Rectangle 10">
              <a:extLst>
                <a:ext uri="{FF2B5EF4-FFF2-40B4-BE49-F238E27FC236}">
                  <a16:creationId xmlns:a16="http://schemas.microsoft.com/office/drawing/2014/main" id="{735D6936-DF4A-43A6-A6FF-75818A591FEC}"/>
                </a:ext>
              </a:extLst>
            </p:cNvPr>
            <p:cNvSpPr/>
            <p:nvPr/>
          </p:nvSpPr>
          <p:spPr>
            <a:xfrm rot="21163024">
              <a:off x="3383381" y="2882394"/>
              <a:ext cx="356760" cy="641456"/>
            </a:xfrm>
            <a:prstGeom prst="rect">
              <a:avLst/>
            </a:prstGeom>
          </p:spPr>
          <p:txBody>
            <a:bodyPr wrap="none">
              <a:spAutoFit/>
            </a:bodyPr>
            <a:lstStyle/>
            <a:p>
              <a:pPr algn="ctr"/>
              <a:r>
                <a:rPr lang="x-none" sz="3200" b="1" i="1" dirty="0">
                  <a:solidFill>
                    <a:schemeClr val="accent2"/>
                  </a:solidFill>
                  <a:latin typeface="UTM Charlotte" panose="02040603050506020204" pitchFamily="18" charset="0"/>
                </a:rPr>
                <a:t>4</a:t>
              </a:r>
            </a:p>
          </p:txBody>
        </p:sp>
      </p:grpSp>
    </p:spTree>
    <p:extLst>
      <p:ext uri="{BB962C8B-B14F-4D97-AF65-F5344CB8AC3E}">
        <p14:creationId xmlns:p14="http://schemas.microsoft.com/office/powerpoint/2010/main" val="1658163399"/>
      </p:ext>
    </p:extLst>
  </p:cSld>
  <p:clrMapOvr>
    <a:masterClrMapping/>
  </p:clrMapOvr>
  <mc:AlternateContent xmlns:mc="http://schemas.openxmlformats.org/markup-compatibility/2006">
    <mc:Choice xmlns:p15="http://schemas.microsoft.com/office/powerpoint/2012/main" Requires="p15">
      <p:transition advClick="0">
        <p15:prstTrans prst="pageCurlDouble"/>
      </p:transition>
    </mc:Choice>
    <mc:Fallback>
      <p:transition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C879ED-8033-4622-B997-A28969EC8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7999" cy="4500563"/>
          </a:xfrm>
          <a:prstGeom prst="rect">
            <a:avLst/>
          </a:prstGeom>
        </p:spPr>
      </p:pic>
      <p:sp>
        <p:nvSpPr>
          <p:cNvPr id="4" name="TextBox 3">
            <a:extLst>
              <a:ext uri="{FF2B5EF4-FFF2-40B4-BE49-F238E27FC236}">
                <a16:creationId xmlns:a16="http://schemas.microsoft.com/office/drawing/2014/main" id="{5B72D4A0-99F8-499A-8BF2-080D3C4A5930}"/>
              </a:ext>
            </a:extLst>
          </p:cNvPr>
          <p:cNvSpPr txBox="1"/>
          <p:nvPr/>
        </p:nvSpPr>
        <p:spPr>
          <a:xfrm>
            <a:off x="1669882" y="229316"/>
            <a:ext cx="3897798" cy="584775"/>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Củng</a:t>
            </a:r>
            <a:r>
              <a:rPr lang="en-US" sz="32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cố</a:t>
            </a:r>
            <a:r>
              <a:rPr lang="en-US" sz="32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32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dặn</a:t>
            </a:r>
            <a:r>
              <a:rPr lang="en-US" sz="32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dò</a:t>
            </a:r>
            <a:endParaRPr lang="en-US" sz="32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1BE931D-D368-4713-BCB0-E2A4C2895BC1}"/>
              </a:ext>
            </a:extLst>
          </p:cNvPr>
          <p:cNvSpPr txBox="1"/>
          <p:nvPr/>
        </p:nvSpPr>
        <p:spPr>
          <a:xfrm>
            <a:off x="619361" y="1674670"/>
            <a:ext cx="5313047" cy="458074"/>
          </a:xfrm>
          <a:prstGeom prst="rect">
            <a:avLst/>
          </a:prstGeom>
          <a:noFill/>
        </p:spPr>
        <p:txBody>
          <a:bodyPr wrap="square">
            <a:spAutoFit/>
          </a:bodyPr>
          <a:lstStyle/>
          <a:p>
            <a:pPr>
              <a:lnSpc>
                <a:spcPct val="150000"/>
              </a:lnSpc>
            </a:pP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Vì</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9B57A5A5-8477-4A2A-A95E-18AC4A718E89}"/>
              </a:ext>
            </a:extLst>
          </p:cNvPr>
          <p:cNvSpPr txBox="1"/>
          <p:nvPr/>
        </p:nvSpPr>
        <p:spPr>
          <a:xfrm>
            <a:off x="619360" y="3066398"/>
            <a:ext cx="4421030" cy="458074"/>
          </a:xfrm>
          <a:prstGeom prst="rect">
            <a:avLst/>
          </a:prstGeom>
          <a:noFill/>
        </p:spPr>
        <p:txBody>
          <a:bodyPr wrap="square">
            <a:spAutoFit/>
          </a:bodyPr>
          <a:lstStyle/>
          <a:p>
            <a:pPr>
              <a:lnSpc>
                <a:spcPct val="150000"/>
              </a:lnSpc>
            </a:pP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Ôn</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3,4</a:t>
            </a:r>
          </a:p>
        </p:txBody>
      </p:sp>
      <p:sp>
        <p:nvSpPr>
          <p:cNvPr id="7" name="TextBox 6">
            <a:extLst>
              <a:ext uri="{FF2B5EF4-FFF2-40B4-BE49-F238E27FC236}">
                <a16:creationId xmlns:a16="http://schemas.microsoft.com/office/drawing/2014/main" id="{6F53AB30-D153-4E0E-907A-F126F1E4D7AF}"/>
              </a:ext>
            </a:extLst>
          </p:cNvPr>
          <p:cNvSpPr txBox="1"/>
          <p:nvPr/>
        </p:nvSpPr>
        <p:spPr>
          <a:xfrm>
            <a:off x="619360" y="2162785"/>
            <a:ext cx="5801760" cy="873572"/>
          </a:xfrm>
          <a:prstGeom prst="rect">
            <a:avLst/>
          </a:prstGeom>
          <a:noFill/>
        </p:spPr>
        <p:txBody>
          <a:bodyPr wrap="square">
            <a:spAutoFit/>
          </a:bodyPr>
          <a:lstStyle/>
          <a:p>
            <a:pPr>
              <a:lnSpc>
                <a:spcPct val="150000"/>
              </a:lnSpc>
            </a:pP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thêm</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khác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chủ</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đề</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1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2926319331"/>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48930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248486" y="2965380"/>
            <a:ext cx="965273" cy="128703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885420" y="3068569"/>
            <a:ext cx="887882" cy="1183843"/>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5262255" y="2159832"/>
            <a:ext cx="681528" cy="90870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2022930" y="368864"/>
            <a:ext cx="2899876" cy="3672697"/>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5084728" y="2444486"/>
            <a:ext cx="697138" cy="92951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4830550" y="608137"/>
            <a:ext cx="989998" cy="550821"/>
          </a:xfrm>
          <a:prstGeom prst="rect">
            <a:avLst/>
          </a:prstGeom>
        </p:spPr>
      </p:pic>
      <p:sp>
        <p:nvSpPr>
          <p:cNvPr id="22" name="椭圆 21"/>
          <p:cNvSpPr/>
          <p:nvPr/>
        </p:nvSpPr>
        <p:spPr>
          <a:xfrm>
            <a:off x="684347" y="448581"/>
            <a:ext cx="499302" cy="665736"/>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933998" y="912515"/>
            <a:ext cx="302705" cy="403607"/>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152" tIns="21588" rIns="43152" bIns="21588" rtlCol="0" anchor="ctr"/>
          <a:lstStyle/>
          <a:p>
            <a:pPr algn="ctr" defTabSz="575272">
              <a:buClrTx/>
              <a:defRPr/>
            </a:pPr>
            <a:endParaRPr lang="zh-CN" altLang="en-US" sz="900" kern="1200">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2363467" y="2254846"/>
            <a:ext cx="2379442" cy="689928"/>
          </a:xfrm>
          <a:prstGeom prst="rect">
            <a:avLst/>
          </a:prstGeom>
          <a:noFill/>
        </p:spPr>
        <p:txBody>
          <a:bodyPr wrap="none" lIns="43152" tIns="21588" rIns="43152" bIns="21588">
            <a:spAutoFit/>
            <a:scene3d>
              <a:camera prst="orthographicFront"/>
              <a:lightRig rig="soft" dir="t">
                <a:rot lat="0" lon="0" rev="15600000"/>
              </a:lightRig>
            </a:scene3d>
            <a:sp3d extrusionH="57150" prstMaterial="softEdge">
              <a:bevelT w="25400" h="38100"/>
            </a:sp3d>
          </a:bodyPr>
          <a:lstStyle/>
          <a:p>
            <a:pPr algn="ctr" defTabSz="575272">
              <a:buClrTx/>
              <a:defRPr/>
            </a:pPr>
            <a:r>
              <a:rPr lang="en-US" sz="4200" b="1" kern="1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4200" b="1" kern="1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4200" b="1" kern="1200"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4200" b="1" kern="1200"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14790" y="2046199"/>
            <a:ext cx="4397937" cy="33036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344CCFC-AA65-49CA-9591-878EF50F6C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7719" y="0"/>
            <a:ext cx="560281" cy="743484"/>
          </a:xfrm>
          <a:prstGeom prst="rect">
            <a:avLst/>
          </a:prstGeom>
        </p:spPr>
      </p:pic>
    </p:spTree>
    <p:extLst>
      <p:ext uri="{BB962C8B-B14F-4D97-AF65-F5344CB8AC3E}">
        <p14:creationId xmlns:p14="http://schemas.microsoft.com/office/powerpoint/2010/main" val="479373091"/>
      </p:ext>
    </p:extLst>
  </p:cSld>
  <p:clrMapOvr>
    <a:masterClrMapping/>
  </p:clrMapOvr>
  <mc:AlternateContent xmlns:mc="http://schemas.openxmlformats.org/markup-compatibility/2006">
    <mc:Choice xmlns:p15="http://schemas.microsoft.com/office/powerpoint/2012/main" Requires="p15">
      <p:transition advClick="0">
        <p15:prstTrans prst="pageCurlDoubl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763278-C313-4EDF-987E-F22E21837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452"/>
            <a:ext cx="6857997" cy="5142595"/>
          </a:xfrm>
          <a:prstGeom prst="rect">
            <a:avLst/>
          </a:prstGeom>
        </p:spPr>
      </p:pic>
      <p:pic>
        <p:nvPicPr>
          <p:cNvPr id="32" name="1b" descr="A close up of a logo&#10;&#10;Description generated with high confidence">
            <a:extLst>
              <a:ext uri="{FF2B5EF4-FFF2-40B4-BE49-F238E27FC236}">
                <a16:creationId xmlns:a16="http://schemas.microsoft.com/office/drawing/2014/main" id="{BB610790-D290-419E-AF66-8F78EE25E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0647" y="824500"/>
            <a:ext cx="1810669" cy="1682642"/>
          </a:xfrm>
          <a:prstGeom prst="rect">
            <a:avLst/>
          </a:prstGeom>
        </p:spPr>
      </p:pic>
      <p:pic>
        <p:nvPicPr>
          <p:cNvPr id="34" name="2b">
            <a:extLst>
              <a:ext uri="{FF2B5EF4-FFF2-40B4-BE49-F238E27FC236}">
                <a16:creationId xmlns:a16="http://schemas.microsoft.com/office/drawing/2014/main" id="{D91F0E31-F505-45CC-A500-C8C2CBDA9A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4156" y="824500"/>
            <a:ext cx="1807239" cy="1691787"/>
          </a:xfrm>
          <a:prstGeom prst="rect">
            <a:avLst/>
          </a:prstGeom>
        </p:spPr>
      </p:pic>
      <p:pic>
        <p:nvPicPr>
          <p:cNvPr id="36" name="3b">
            <a:extLst>
              <a:ext uri="{FF2B5EF4-FFF2-40B4-BE49-F238E27FC236}">
                <a16:creationId xmlns:a16="http://schemas.microsoft.com/office/drawing/2014/main" id="{014C4854-1F24-4C12-B5D7-588DEDA035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7223" y="2562891"/>
            <a:ext cx="1796952" cy="1668925"/>
          </a:xfrm>
          <a:prstGeom prst="rect">
            <a:avLst/>
          </a:prstGeom>
        </p:spPr>
      </p:pic>
      <p:pic>
        <p:nvPicPr>
          <p:cNvPr id="38" name="4b" descr="A close up of a logo&#10;&#10;Description generated with high confidence">
            <a:extLst>
              <a:ext uri="{FF2B5EF4-FFF2-40B4-BE49-F238E27FC236}">
                <a16:creationId xmlns:a16="http://schemas.microsoft.com/office/drawing/2014/main" id="{CC6EF77F-72C1-432E-A9A4-5E262484B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7586" y="2578673"/>
            <a:ext cx="1786664" cy="1668925"/>
          </a:xfrm>
          <a:prstGeom prst="rect">
            <a:avLst/>
          </a:prstGeom>
        </p:spPr>
      </p:pic>
      <p:pic>
        <p:nvPicPr>
          <p:cNvPr id="53" name="Picture 52" descr="A close up of a logo&#10;&#10;Description generated with very high confidence">
            <a:extLst>
              <a:ext uri="{FF2B5EF4-FFF2-40B4-BE49-F238E27FC236}">
                <a16:creationId xmlns:a16="http://schemas.microsoft.com/office/drawing/2014/main" id="{069B54F1-CC45-43F6-97AD-194D52974AA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259008">
            <a:off x="6513656" y="2142858"/>
            <a:ext cx="136038" cy="147147"/>
          </a:xfrm>
          <a:prstGeom prst="rect">
            <a:avLst/>
          </a:prstGeom>
        </p:spPr>
      </p:pic>
      <p:pic>
        <p:nvPicPr>
          <p:cNvPr id="57" name="buom" descr="A insect on the ground&#10;&#10;Description generated with high confidence">
            <a:extLst>
              <a:ext uri="{FF2B5EF4-FFF2-40B4-BE49-F238E27FC236}">
                <a16:creationId xmlns:a16="http://schemas.microsoft.com/office/drawing/2014/main" id="{633BA60B-A834-4BA0-9477-2FB9465B37F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rot="20770510">
            <a:off x="1032402" y="1870144"/>
            <a:ext cx="542202" cy="692573"/>
          </a:xfrm>
          <a:prstGeom prst="rect">
            <a:avLst/>
          </a:prstGeom>
        </p:spPr>
      </p:pic>
      <p:pic>
        <p:nvPicPr>
          <p:cNvPr id="3" name="Picture 2">
            <a:extLst>
              <a:ext uri="{FF2B5EF4-FFF2-40B4-BE49-F238E27FC236}">
                <a16:creationId xmlns:a16="http://schemas.microsoft.com/office/drawing/2014/main" id="{3269E7C5-4EA5-4C44-AA00-1B2105BB8280}"/>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68177" y="3701194"/>
            <a:ext cx="284788" cy="379718"/>
          </a:xfrm>
          <a:prstGeom prst="rect">
            <a:avLst/>
          </a:prstGeom>
        </p:spPr>
      </p:pic>
      <p:pic>
        <p:nvPicPr>
          <p:cNvPr id="6" name="Picture 5">
            <a:extLst>
              <a:ext uri="{FF2B5EF4-FFF2-40B4-BE49-F238E27FC236}">
                <a16:creationId xmlns:a16="http://schemas.microsoft.com/office/drawing/2014/main" id="{2534BD2E-90FC-49F3-AC62-E2293F519B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4354" y="108462"/>
            <a:ext cx="488612" cy="483182"/>
          </a:xfrm>
          <a:prstGeom prst="rect">
            <a:avLst/>
          </a:prstGeom>
        </p:spPr>
      </p:pic>
      <p:pic>
        <p:nvPicPr>
          <p:cNvPr id="4" name="Picture 3">
            <a:hlinkClick r:id="rId13" action="ppaction://hlinksldjump"/>
            <a:extLst>
              <a:ext uri="{FF2B5EF4-FFF2-40B4-BE49-F238E27FC236}">
                <a16:creationId xmlns:a16="http://schemas.microsoft.com/office/drawing/2014/main" id="{490A87E2-6F22-4B14-A9C6-16CD95B0AB62}"/>
              </a:ext>
            </a:extLst>
          </p:cNvPr>
          <p:cNvPicPr>
            <a:picLocks noChangeAspect="1"/>
          </p:cNvPicPr>
          <p:nvPr/>
        </p:nvPicPr>
        <p:blipFill rotWithShape="1">
          <a:blip r:embed="rId14">
            <a:extLst>
              <a:ext uri="{28A0092B-C50C-407E-A947-70E740481C1C}">
                <a14:useLocalDpi xmlns:a14="http://schemas.microsoft.com/office/drawing/2010/main" val="0"/>
              </a:ext>
            </a:extLst>
          </a:blip>
          <a:srcRect t="10052" b="11202"/>
          <a:stretch/>
        </p:blipFill>
        <p:spPr>
          <a:xfrm>
            <a:off x="4188738" y="4664869"/>
            <a:ext cx="847264" cy="418624"/>
          </a:xfrm>
          <a:prstGeom prst="rect">
            <a:avLst/>
          </a:prstGeom>
        </p:spPr>
      </p:pic>
      <p:pic>
        <p:nvPicPr>
          <p:cNvPr id="7" name="Picture 6">
            <a:extLst>
              <a:ext uri="{FF2B5EF4-FFF2-40B4-BE49-F238E27FC236}">
                <a16:creationId xmlns:a16="http://schemas.microsoft.com/office/drawing/2014/main" id="{A54C3F12-C796-43C9-A1D2-7BBDD7BCE92C}"/>
              </a:ext>
            </a:extLst>
          </p:cNvPr>
          <p:cNvPicPr>
            <a:picLocks noChangeAspect="1"/>
          </p:cNvPicPr>
          <p:nvPr/>
        </p:nvPicPr>
        <p:blipFill>
          <a:blip r:embed="rId15"/>
          <a:stretch>
            <a:fillRect/>
          </a:stretch>
        </p:blipFill>
        <p:spPr>
          <a:xfrm>
            <a:off x="2220647" y="710589"/>
            <a:ext cx="3723602" cy="3494350"/>
          </a:xfrm>
          <a:prstGeom prst="rect">
            <a:avLst/>
          </a:prstGeom>
        </p:spPr>
      </p:pic>
      <p:pic>
        <p:nvPicPr>
          <p:cNvPr id="20" name="1a">
            <a:hlinkClick r:id="rId16" action="ppaction://hlinksldjump"/>
            <a:extLst>
              <a:ext uri="{FF2B5EF4-FFF2-40B4-BE49-F238E27FC236}">
                <a16:creationId xmlns:a16="http://schemas.microsoft.com/office/drawing/2014/main" id="{1D755C37-7225-46B6-AECB-63145FE021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77111" y="591644"/>
            <a:ext cx="1940281" cy="1788510"/>
          </a:xfrm>
          <a:prstGeom prst="rect">
            <a:avLst/>
          </a:prstGeom>
        </p:spPr>
      </p:pic>
      <p:pic>
        <p:nvPicPr>
          <p:cNvPr id="22" name="2a">
            <a:hlinkClick r:id="rId18" action="ppaction://hlinksldjump"/>
            <a:extLst>
              <a:ext uri="{FF2B5EF4-FFF2-40B4-BE49-F238E27FC236}">
                <a16:creationId xmlns:a16="http://schemas.microsoft.com/office/drawing/2014/main" id="{E6388EE3-A630-4AAD-8615-8FA7CF881B6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117392" y="552164"/>
            <a:ext cx="1820073" cy="1827990"/>
          </a:xfrm>
          <a:prstGeom prst="rect">
            <a:avLst/>
          </a:prstGeom>
        </p:spPr>
      </p:pic>
      <p:pic>
        <p:nvPicPr>
          <p:cNvPr id="23" name="3a">
            <a:hlinkClick r:id="rId20" action="ppaction://hlinksldjump"/>
            <a:extLst>
              <a:ext uri="{FF2B5EF4-FFF2-40B4-BE49-F238E27FC236}">
                <a16:creationId xmlns:a16="http://schemas.microsoft.com/office/drawing/2014/main" id="{92318311-7088-4865-B336-5759C85325C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20647" y="2254129"/>
            <a:ext cx="1896745" cy="1950809"/>
          </a:xfrm>
          <a:prstGeom prst="rect">
            <a:avLst/>
          </a:prstGeom>
        </p:spPr>
      </p:pic>
      <p:pic>
        <p:nvPicPr>
          <p:cNvPr id="24" name="4a">
            <a:hlinkClick r:id="rId22" action="ppaction://hlinksldjump"/>
            <a:extLst>
              <a:ext uri="{FF2B5EF4-FFF2-40B4-BE49-F238E27FC236}">
                <a16:creationId xmlns:a16="http://schemas.microsoft.com/office/drawing/2014/main" id="{89768423-E81D-4E09-86F4-B6A0DBF3AB2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117391" y="2239318"/>
            <a:ext cx="1853434" cy="2008279"/>
          </a:xfrm>
          <a:prstGeom prst="rect">
            <a:avLst/>
          </a:prstGeom>
        </p:spPr>
      </p:pic>
    </p:spTree>
    <p:extLst>
      <p:ext uri="{BB962C8B-B14F-4D97-AF65-F5344CB8AC3E}">
        <p14:creationId xmlns:p14="http://schemas.microsoft.com/office/powerpoint/2010/main" val="367657821"/>
      </p:ext>
    </p:extLst>
  </p:cSld>
  <p:clrMapOvr>
    <a:masterClrMapping/>
  </p:clrMapOvr>
  <mc:AlternateContent xmlns:mc="http://schemas.openxmlformats.org/markup-compatibility/2006">
    <mc:Choice xmlns:p15="http://schemas.microsoft.com/office/powerpoint/2012/main" Requires="p15">
      <p:transition advClick="0">
        <p15:prstTrans prst="pageCurlDoubl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3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4"/>
                                        </p:tgtEl>
                                      </p:cBhvr>
                                    </p:animEffect>
                                    <p:set>
                                      <p:cBhvr>
                                        <p:cTn id="34"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4"/>
                  </p:tgtEl>
                </p:cond>
              </p:nextCondLst>
            </p:seq>
            <p:seq concurrent="1" nextAc="seek">
              <p:cTn id="35" restart="whenNotActive" fill="hold" evtFilter="cancelBubble" nodeType="interactiveSeq">
                <p:stCondLst>
                  <p:cond evt="onClick" delay="0">
                    <p:tgtEl>
                      <p:spTgt spid="3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6"/>
                  </p:tgtEl>
                </p:cond>
              </p:nextCondLst>
            </p:seq>
            <p:seq concurrent="1" nextAc="seek">
              <p:cTn id="41" restart="whenNotActive" fill="hold" evtFilter="cancelBubble" nodeType="interactiveSeq">
                <p:stCondLst>
                  <p:cond evt="onClick" delay="0">
                    <p:tgtEl>
                      <p:spTgt spid="38"/>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8"/>
                                        </p:tgtEl>
                                      </p:cBhvr>
                                    </p:animEffect>
                                    <p:set>
                                      <p:cBhvr>
                                        <p:cTn id="46"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8"/>
                  </p:tgtEl>
                </p:cond>
              </p:nextCondLst>
            </p:seq>
            <p:seq concurrent="1" nextAc="seek">
              <p:cTn id="47" restart="whenNotActive" fill="hold" evtFilter="cancelBubble" nodeType="interactiveSeq">
                <p:stCondLst>
                  <p:cond evt="onClick" delay="0">
                    <p:tgtEl>
                      <p:spTgt spid="57"/>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34"/>
                                        </p:tgtEl>
                                      </p:cBhvr>
                                    </p:animEffect>
                                    <p:set>
                                      <p:cBhvr>
                                        <p:cTn id="58" dur="1" fill="hold">
                                          <p:stCondLst>
                                            <p:cond delay="499"/>
                                          </p:stCondLst>
                                        </p:cTn>
                                        <p:tgtEl>
                                          <p:spTgt spid="3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8"/>
                                        </p:tgtEl>
                                      </p:cBhvr>
                                    </p:animEffect>
                                    <p:set>
                                      <p:cBhvr>
                                        <p:cTn id="64" dur="1" fill="hold">
                                          <p:stCondLst>
                                            <p:cond delay="499"/>
                                          </p:stCondLst>
                                        </p:cTn>
                                        <p:tgtEl>
                                          <p:spTgt spid="38"/>
                                        </p:tgtEl>
                                        <p:attrNameLst>
                                          <p:attrName>style.visibility</p:attrName>
                                        </p:attrNameLst>
                                      </p:cBhvr>
                                      <p:to>
                                        <p:strVal val="hidden"/>
                                      </p:to>
                                    </p:set>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4"/>
                                        </p:tgtEl>
                                        <p:attrNameLst>
                                          <p:attrName>r</p:attrName>
                                        </p:attrNameLst>
                                      </p:cBhvr>
                                    </p:animRot>
                                    <p:animRot by="-240000">
                                      <p:cBhvr>
                                        <p:cTn id="67" dur="200" fill="hold">
                                          <p:stCondLst>
                                            <p:cond delay="200"/>
                                          </p:stCondLst>
                                        </p:cTn>
                                        <p:tgtEl>
                                          <p:spTgt spid="4"/>
                                        </p:tgtEl>
                                        <p:attrNameLst>
                                          <p:attrName>r</p:attrName>
                                        </p:attrNameLst>
                                      </p:cBhvr>
                                    </p:animRot>
                                    <p:animRot by="240000">
                                      <p:cBhvr>
                                        <p:cTn id="68" dur="200" fill="hold">
                                          <p:stCondLst>
                                            <p:cond delay="400"/>
                                          </p:stCondLst>
                                        </p:cTn>
                                        <p:tgtEl>
                                          <p:spTgt spid="4"/>
                                        </p:tgtEl>
                                        <p:attrNameLst>
                                          <p:attrName>r</p:attrName>
                                        </p:attrNameLst>
                                      </p:cBhvr>
                                    </p:animRot>
                                    <p:animRot by="-240000">
                                      <p:cBhvr>
                                        <p:cTn id="69" dur="200" fill="hold">
                                          <p:stCondLst>
                                            <p:cond delay="600"/>
                                          </p:stCondLst>
                                        </p:cTn>
                                        <p:tgtEl>
                                          <p:spTgt spid="4"/>
                                        </p:tgtEl>
                                        <p:attrNameLst>
                                          <p:attrName>r</p:attrName>
                                        </p:attrNameLst>
                                      </p:cBhvr>
                                    </p:animRot>
                                    <p:animRot by="120000">
                                      <p:cBhvr>
                                        <p:cTn id="70"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57"/>
                  </p:tgtEl>
                </p:cond>
              </p:nextCondLst>
            </p:seq>
            <p:seq concurrent="1" nextAc="seek">
              <p:cTn id="71" restart="whenNotActive" fill="hold" evtFilter="cancelBubble" nodeType="interactiveSeq">
                <p:stCondLst>
                  <p:cond evt="onClick" delay="0">
                    <p:tgtEl>
                      <p:spTgt spid="20"/>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2"/>
                                        </p:tgtEl>
                                      </p:cBhvr>
                                    </p:animEffect>
                                    <p:set>
                                      <p:cBhvr>
                                        <p:cTn id="8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3" restart="whenNotActive" fill="hold" evtFilter="cancelBubble" nodeType="interactiveSeq">
                <p:stCondLst>
                  <p:cond evt="onClick" delay="0">
                    <p:tgtEl>
                      <p:spTgt spid="23"/>
                    </p:tgtEl>
                  </p:cond>
                </p:stCondLst>
                <p:endSync evt="end" delay="0">
                  <p:rtn val="all"/>
                </p:endSync>
                <p:childTnLst>
                  <p:par>
                    <p:cTn id="84" fill="hold">
                      <p:stCondLst>
                        <p:cond delay="0"/>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9" restart="whenNotActive" fill="hold" evtFilter="cancelBubble" nodeType="interactiveSeq">
                <p:stCondLst>
                  <p:cond evt="onClick" delay="0">
                    <p:tgtEl>
                      <p:spTgt spid="24"/>
                    </p:tgtEl>
                  </p:cond>
                </p:stCondLst>
                <p:endSync evt="end" delay="0">
                  <p:rtn val="all"/>
                </p:endSync>
                <p:childTnLst>
                  <p:par>
                    <p:cTn id="90" fill="hold">
                      <p:stCondLst>
                        <p:cond delay="0"/>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24"/>
                                        </p:tgtEl>
                                      </p:cBhvr>
                                    </p:animEffect>
                                    <p:set>
                                      <p:cBhvr>
                                        <p:cTn id="9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3926205" y="4537710"/>
            <a:ext cx="1217295"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defTabSz="576072">
              <a:buClrTx/>
              <a:defRPr/>
            </a:pPr>
            <a:endParaRPr lang="en-US" sz="3200" b="1" kern="1200">
              <a:solidFill>
                <a:prstClr val="white"/>
              </a:solidFill>
              <a:latin typeface="Calibri" panose="020F0502020204030204"/>
            </a:endParaRPr>
          </a:p>
        </p:txBody>
      </p:sp>
      <p:sp>
        <p:nvSpPr>
          <p:cNvPr id="6" name="TextBox 5">
            <a:extLst>
              <a:ext uri="{FF2B5EF4-FFF2-40B4-BE49-F238E27FC236}">
                <a16:creationId xmlns:a16="http://schemas.microsoft.com/office/drawing/2014/main" id="{115EF1AB-B4D0-4F5F-8B39-FAE257D613F7}"/>
              </a:ext>
            </a:extLst>
          </p:cNvPr>
          <p:cNvSpPr txBox="1"/>
          <p:nvPr/>
        </p:nvSpPr>
        <p:spPr>
          <a:xfrm>
            <a:off x="703162" y="1015679"/>
            <a:ext cx="4918936" cy="427502"/>
          </a:xfrm>
          <a:prstGeom prst="rect">
            <a:avLst/>
          </a:prstGeom>
          <a:noFill/>
        </p:spPr>
        <p:txBody>
          <a:bodyPr wrap="none" lIns="57607" tIns="28804" rIns="57607" bIns="28804" rtlCol="0">
            <a:spAutoFit/>
          </a:bodyPr>
          <a:lstStyle/>
          <a:p>
            <a:pPr defTabSz="576072">
              <a:buClrTx/>
              <a:defRPr/>
            </a:pPr>
            <a:r>
              <a:rPr lang="en-US" sz="2400" b="1" kern="1200" dirty="0">
                <a:solidFill>
                  <a:prstClr val="white"/>
                </a:solidFill>
                <a:latin typeface="UTM Avo" pitchFamily="18" charset="0"/>
                <a:ea typeface="+mn-ea"/>
                <a:cs typeface="Times New Roman" panose="02020603050405020304" pitchFamily="18" charset="0"/>
              </a:rPr>
              <a:t>1. </a:t>
            </a:r>
            <a:r>
              <a:rPr lang="en-US" sz="2400" b="1" dirty="0" err="1">
                <a:solidFill>
                  <a:prstClr val="white"/>
                </a:solidFill>
                <a:latin typeface="UTM Avo" pitchFamily="18" charset="0"/>
                <a:cs typeface="Times New Roman" panose="02020603050405020304" pitchFamily="18" charset="0"/>
              </a:rPr>
              <a:t>Bài</a:t>
            </a:r>
            <a:r>
              <a:rPr lang="en-US" sz="2400" b="1" dirty="0">
                <a:solidFill>
                  <a:prstClr val="white"/>
                </a:solidFill>
                <a:latin typeface="UTM Avo" pitchFamily="18" charset="0"/>
                <a:cs typeface="Times New Roman" panose="02020603050405020304" pitchFamily="18" charset="0"/>
              </a:rPr>
              <a:t> </a:t>
            </a:r>
            <a:r>
              <a:rPr lang="en-US" sz="2400" b="1" dirty="0" err="1">
                <a:solidFill>
                  <a:prstClr val="white"/>
                </a:solidFill>
                <a:latin typeface="UTM Avo" pitchFamily="18" charset="0"/>
                <a:cs typeface="Times New Roman" panose="02020603050405020304" pitchFamily="18" charset="0"/>
              </a:rPr>
              <a:t>trước</a:t>
            </a:r>
            <a:r>
              <a:rPr lang="en-US" sz="2400" b="1" dirty="0">
                <a:solidFill>
                  <a:prstClr val="white"/>
                </a:solidFill>
                <a:latin typeface="UTM Avo" pitchFamily="18" charset="0"/>
                <a:cs typeface="Times New Roman" panose="02020603050405020304" pitchFamily="18" charset="0"/>
              </a:rPr>
              <a:t> </a:t>
            </a:r>
            <a:r>
              <a:rPr lang="en-US" sz="2400" b="1" dirty="0" err="1">
                <a:solidFill>
                  <a:prstClr val="white"/>
                </a:solidFill>
                <a:latin typeface="UTM Avo" pitchFamily="18" charset="0"/>
                <a:cs typeface="Times New Roman" panose="02020603050405020304" pitchFamily="18" charset="0"/>
              </a:rPr>
              <a:t>em</a:t>
            </a:r>
            <a:r>
              <a:rPr lang="en-US" sz="2400" b="1" dirty="0">
                <a:solidFill>
                  <a:prstClr val="white"/>
                </a:solidFill>
                <a:latin typeface="UTM Avo" pitchFamily="18" charset="0"/>
                <a:cs typeface="Times New Roman" panose="02020603050405020304" pitchFamily="18" charset="0"/>
              </a:rPr>
              <a:t> </a:t>
            </a:r>
            <a:r>
              <a:rPr lang="en-US" sz="2400" b="1" dirty="0" err="1">
                <a:solidFill>
                  <a:prstClr val="white"/>
                </a:solidFill>
                <a:latin typeface="UTM Avo" pitchFamily="18" charset="0"/>
                <a:cs typeface="Times New Roman" panose="02020603050405020304" pitchFamily="18" charset="0"/>
              </a:rPr>
              <a:t>đã</a:t>
            </a:r>
            <a:r>
              <a:rPr lang="en-US" sz="2400" b="1" dirty="0">
                <a:solidFill>
                  <a:prstClr val="white"/>
                </a:solidFill>
                <a:latin typeface="UTM Avo" pitchFamily="18" charset="0"/>
                <a:cs typeface="Times New Roman" panose="02020603050405020304" pitchFamily="18" charset="0"/>
              </a:rPr>
              <a:t> </a:t>
            </a:r>
            <a:r>
              <a:rPr lang="en-US" sz="2400" b="1" dirty="0" err="1">
                <a:solidFill>
                  <a:prstClr val="white"/>
                </a:solidFill>
                <a:latin typeface="UTM Avo" pitchFamily="18" charset="0"/>
                <a:cs typeface="Times New Roman" panose="02020603050405020304" pitchFamily="18" charset="0"/>
              </a:rPr>
              <a:t>học</a:t>
            </a:r>
            <a:r>
              <a:rPr lang="en-US" sz="2400" b="1" dirty="0">
                <a:solidFill>
                  <a:prstClr val="white"/>
                </a:solidFill>
                <a:latin typeface="UTM Avo" pitchFamily="18" charset="0"/>
                <a:cs typeface="Times New Roman" panose="02020603050405020304" pitchFamily="18" charset="0"/>
              </a:rPr>
              <a:t> </a:t>
            </a:r>
            <a:r>
              <a:rPr lang="en-US" sz="2400" b="1" dirty="0" err="1">
                <a:solidFill>
                  <a:prstClr val="white"/>
                </a:solidFill>
                <a:latin typeface="UTM Avo" pitchFamily="18" charset="0"/>
                <a:cs typeface="Times New Roman" panose="02020603050405020304" pitchFamily="18" charset="0"/>
              </a:rPr>
              <a:t>bài</a:t>
            </a:r>
            <a:r>
              <a:rPr lang="en-US" sz="2400" b="1" dirty="0">
                <a:solidFill>
                  <a:prstClr val="white"/>
                </a:solidFill>
                <a:latin typeface="UTM Avo" pitchFamily="18" charset="0"/>
                <a:cs typeface="Times New Roman" panose="02020603050405020304" pitchFamily="18" charset="0"/>
              </a:rPr>
              <a:t> </a:t>
            </a:r>
            <a:r>
              <a:rPr lang="en-US" sz="2400" b="1" dirty="0" err="1">
                <a:solidFill>
                  <a:prstClr val="white"/>
                </a:solidFill>
                <a:latin typeface="UTM Avo" pitchFamily="18" charset="0"/>
                <a:cs typeface="Times New Roman" panose="02020603050405020304" pitchFamily="18" charset="0"/>
              </a:rPr>
              <a:t>gì</a:t>
            </a:r>
            <a:r>
              <a:rPr lang="en-US" sz="2400" b="1" dirty="0">
                <a:solidFill>
                  <a:prstClr val="white"/>
                </a:solidFill>
                <a:latin typeface="UTM Avo" pitchFamily="18" charset="0"/>
                <a:cs typeface="Times New Roman" panose="02020603050405020304" pitchFamily="18" charset="0"/>
              </a:rPr>
              <a:t>?</a:t>
            </a:r>
            <a:endParaRPr lang="en-US" sz="2400" b="1" kern="1200" dirty="0">
              <a:solidFill>
                <a:srgbClr val="FFFF00"/>
              </a:solidFill>
              <a:latin typeface="UTM Avo"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CB29C377-1663-4A93-951F-A769749FB432}"/>
              </a:ext>
            </a:extLst>
          </p:cNvPr>
          <p:cNvSpPr txBox="1"/>
          <p:nvPr/>
        </p:nvSpPr>
        <p:spPr>
          <a:xfrm>
            <a:off x="703162" y="2475536"/>
            <a:ext cx="4798711" cy="427502"/>
          </a:xfrm>
          <a:prstGeom prst="rect">
            <a:avLst/>
          </a:prstGeom>
          <a:noFill/>
        </p:spPr>
        <p:txBody>
          <a:bodyPr wrap="none" lIns="57607" tIns="28804" rIns="57607" bIns="28804" rtlCol="0">
            <a:spAutoFit/>
          </a:bodyPr>
          <a:lstStyle/>
          <a:p>
            <a:pPr defTabSz="576072">
              <a:buClrTx/>
              <a:defRPr/>
            </a:pPr>
            <a:r>
              <a:rPr lang="en-US" sz="2400" b="1" kern="1200" dirty="0" err="1">
                <a:solidFill>
                  <a:srgbClr val="FFFF00"/>
                </a:solidFill>
                <a:latin typeface="UTM Avo" pitchFamily="18" charset="0"/>
                <a:ea typeface="+mn-ea"/>
                <a:cs typeface="Times New Roman" panose="02020603050405020304" pitchFamily="18" charset="0"/>
              </a:rPr>
              <a:t>Đáp</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án</a:t>
            </a:r>
            <a:r>
              <a:rPr lang="en-US" sz="2400" b="1" kern="1200" dirty="0">
                <a:solidFill>
                  <a:srgbClr val="FFFF00"/>
                </a:solidFill>
                <a:latin typeface="UTM Avo" pitchFamily="18" charset="0"/>
                <a:ea typeface="+mn-ea"/>
                <a:cs typeface="Times New Roman" panose="02020603050405020304" pitchFamily="18" charset="0"/>
              </a:rPr>
              <a:t>: Khi </a:t>
            </a:r>
            <a:r>
              <a:rPr lang="en-US" sz="2400" b="1" kern="1200" dirty="0" err="1">
                <a:solidFill>
                  <a:srgbClr val="FFFF00"/>
                </a:solidFill>
                <a:latin typeface="UTM Avo" pitchFamily="18" charset="0"/>
                <a:ea typeface="+mn-ea"/>
                <a:cs typeface="Times New Roman" panose="02020603050405020304" pitchFamily="18" charset="0"/>
              </a:rPr>
              <a:t>trang</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sách</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mở</a:t>
            </a:r>
            <a:r>
              <a:rPr lang="en-US" sz="2400" b="1" kern="1200" dirty="0">
                <a:solidFill>
                  <a:srgbClr val="FFFF00"/>
                </a:solidFill>
                <a:latin typeface="UTM Avo" pitchFamily="18" charset="0"/>
                <a:ea typeface="+mn-ea"/>
                <a:cs typeface="Times New Roman" panose="02020603050405020304" pitchFamily="18" charset="0"/>
              </a:rPr>
              <a:t> ra</a:t>
            </a:r>
          </a:p>
        </p:txBody>
      </p:sp>
    </p:spTree>
    <p:extLst>
      <p:ext uri="{BB962C8B-B14F-4D97-AF65-F5344CB8AC3E}">
        <p14:creationId xmlns:p14="http://schemas.microsoft.com/office/powerpoint/2010/main" val="3730425754"/>
      </p:ext>
    </p:extLst>
  </p:cSld>
  <p:clrMapOvr>
    <a:masterClrMapping/>
  </p:clrMapOvr>
  <mc:AlternateContent xmlns:mc="http://schemas.openxmlformats.org/markup-compatibility/2006">
    <mc:Choice xmlns:p15="http://schemas.microsoft.com/office/powerpoint/2012/main" Requires="p15">
      <p:transition advClick="0">
        <p15:prstTrans prst="pageCurlDoubl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BAC73DBC-8EDB-4C1D-ADC5-59A21F8A3FCD}"/>
              </a:ext>
            </a:extLst>
          </p:cNvPr>
          <p:cNvSpPr/>
          <p:nvPr/>
        </p:nvSpPr>
        <p:spPr>
          <a:xfrm>
            <a:off x="3926205" y="4537710"/>
            <a:ext cx="1217295"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defTabSz="576072">
              <a:buClrTx/>
              <a:defRPr/>
            </a:pPr>
            <a:endParaRPr lang="en-US" sz="2400" b="1" kern="1200">
              <a:solidFill>
                <a:prstClr val="white"/>
              </a:solidFill>
              <a:latin typeface="Calibri" panose="020F0502020204030204"/>
            </a:endParaRPr>
          </a:p>
        </p:txBody>
      </p:sp>
      <p:sp>
        <p:nvSpPr>
          <p:cNvPr id="5" name="TextBox 4">
            <a:extLst>
              <a:ext uri="{FF2B5EF4-FFF2-40B4-BE49-F238E27FC236}">
                <a16:creationId xmlns:a16="http://schemas.microsoft.com/office/drawing/2014/main" id="{BDD9DFFB-2E60-49B7-AEC5-067BDDE415E2}"/>
              </a:ext>
            </a:extLst>
          </p:cNvPr>
          <p:cNvSpPr txBox="1"/>
          <p:nvPr/>
        </p:nvSpPr>
        <p:spPr>
          <a:xfrm>
            <a:off x="419382" y="1006597"/>
            <a:ext cx="5476921" cy="796834"/>
          </a:xfrm>
          <a:prstGeom prst="rect">
            <a:avLst/>
          </a:prstGeom>
          <a:noFill/>
        </p:spPr>
        <p:txBody>
          <a:bodyPr wrap="square" lIns="57607" tIns="28804" rIns="57607" bIns="28804" rtlCol="0">
            <a:spAutoFit/>
          </a:bodyPr>
          <a:lstStyle/>
          <a:p>
            <a:pPr defTabSz="576072">
              <a:buClrTx/>
              <a:defRPr/>
            </a:pPr>
            <a:r>
              <a:rPr lang="en-US" sz="2400" b="1" kern="1200" dirty="0">
                <a:solidFill>
                  <a:prstClr val="white"/>
                </a:solidFill>
                <a:latin typeface="UTM Avo" pitchFamily="18" charset="0"/>
                <a:ea typeface="+mn-ea"/>
                <a:cs typeface="Times New Roman" panose="02020603050405020304" pitchFamily="18" charset="0"/>
              </a:rPr>
              <a:t>2. </a:t>
            </a:r>
            <a:r>
              <a:rPr lang="en-US" sz="2400" b="1" kern="1200" dirty="0" err="1">
                <a:solidFill>
                  <a:prstClr val="white"/>
                </a:solidFill>
                <a:latin typeface="UTM Avo" pitchFamily="18" charset="0"/>
                <a:ea typeface="+mn-ea"/>
                <a:cs typeface="Times New Roman" panose="02020603050405020304" pitchFamily="18" charset="0"/>
              </a:rPr>
              <a:t>Bài</a:t>
            </a:r>
            <a:r>
              <a:rPr lang="en-US" sz="2400" b="1" kern="1200" dirty="0">
                <a:solidFill>
                  <a:prstClr val="white"/>
                </a:solidFill>
                <a:latin typeface="UTM Avo" pitchFamily="18" charset="0"/>
                <a:ea typeface="+mn-ea"/>
                <a:cs typeface="Times New Roman" panose="02020603050405020304" pitchFamily="18" charset="0"/>
              </a:rPr>
              <a:t> Khi </a:t>
            </a:r>
            <a:r>
              <a:rPr lang="en-US" sz="2400" b="1" kern="1200" dirty="0" err="1">
                <a:solidFill>
                  <a:prstClr val="white"/>
                </a:solidFill>
                <a:latin typeface="UTM Avo" pitchFamily="18" charset="0"/>
                <a:ea typeface="+mn-ea"/>
                <a:cs typeface="Times New Roman" panose="02020603050405020304" pitchFamily="18" charset="0"/>
              </a:rPr>
              <a:t>trang</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sách</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mở</a:t>
            </a:r>
            <a:r>
              <a:rPr lang="en-US" sz="2400" b="1" kern="1200" dirty="0">
                <a:solidFill>
                  <a:prstClr val="white"/>
                </a:solidFill>
                <a:latin typeface="UTM Avo" pitchFamily="18" charset="0"/>
                <a:ea typeface="+mn-ea"/>
                <a:cs typeface="Times New Roman" panose="02020603050405020304" pitchFamily="18" charset="0"/>
              </a:rPr>
              <a:t> ra </a:t>
            </a:r>
            <a:r>
              <a:rPr lang="en-US" sz="2400" b="1" kern="1200" dirty="0" err="1">
                <a:solidFill>
                  <a:prstClr val="white"/>
                </a:solidFill>
                <a:latin typeface="UTM Avo" pitchFamily="18" charset="0"/>
                <a:ea typeface="+mn-ea"/>
                <a:cs typeface="Times New Roman" panose="02020603050405020304" pitchFamily="18" charset="0"/>
              </a:rPr>
              <a:t>có</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mấy</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khổ</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thơ</a:t>
            </a:r>
            <a:r>
              <a:rPr lang="en-US" sz="2400" b="1" kern="1200" dirty="0">
                <a:solidFill>
                  <a:prstClr val="white"/>
                </a:solidFill>
                <a:latin typeface="UTM Avo" pitchFamily="18" charset="0"/>
                <a:ea typeface="+mn-ea"/>
                <a:cs typeface="Times New Roman" panose="02020603050405020304" pitchFamily="18" charset="0"/>
              </a:rPr>
              <a:t>?</a:t>
            </a:r>
            <a:endParaRPr lang="en-US" sz="2400" b="1" kern="1200" dirty="0">
              <a:solidFill>
                <a:srgbClr val="FFFF00"/>
              </a:solidFill>
              <a:latin typeface="UTM Avo"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6D634D9-AB63-4CB6-AA06-E200A0D86A17}"/>
              </a:ext>
            </a:extLst>
          </p:cNvPr>
          <p:cNvSpPr txBox="1"/>
          <p:nvPr/>
        </p:nvSpPr>
        <p:spPr>
          <a:xfrm>
            <a:off x="703162" y="2475536"/>
            <a:ext cx="2346117" cy="427502"/>
          </a:xfrm>
          <a:prstGeom prst="rect">
            <a:avLst/>
          </a:prstGeom>
          <a:noFill/>
        </p:spPr>
        <p:txBody>
          <a:bodyPr wrap="none" lIns="57607" tIns="28804" rIns="57607" bIns="28804" rtlCol="0">
            <a:spAutoFit/>
          </a:bodyPr>
          <a:lstStyle/>
          <a:p>
            <a:pPr defTabSz="576072">
              <a:buClrTx/>
              <a:defRPr/>
            </a:pPr>
            <a:r>
              <a:rPr lang="en-US" sz="2400" b="1" kern="1200" dirty="0" err="1">
                <a:solidFill>
                  <a:srgbClr val="FFFF00"/>
                </a:solidFill>
                <a:latin typeface="UTM Avo" pitchFamily="18" charset="0"/>
                <a:ea typeface="+mn-ea"/>
                <a:cs typeface="Times New Roman" panose="02020603050405020304" pitchFamily="18" charset="0"/>
              </a:rPr>
              <a:t>Đáp</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án</a:t>
            </a:r>
            <a:r>
              <a:rPr lang="en-US" sz="2400" b="1" kern="1200" dirty="0">
                <a:solidFill>
                  <a:srgbClr val="FFFF00"/>
                </a:solidFill>
                <a:latin typeface="UTM Avo" pitchFamily="18" charset="0"/>
                <a:ea typeface="+mn-ea"/>
                <a:cs typeface="Times New Roman" panose="02020603050405020304" pitchFamily="18" charset="0"/>
              </a:rPr>
              <a:t>: 4 </a:t>
            </a:r>
            <a:r>
              <a:rPr lang="en-US" sz="2400" b="1" kern="1200" dirty="0" err="1">
                <a:solidFill>
                  <a:srgbClr val="FFFF00"/>
                </a:solidFill>
                <a:latin typeface="UTM Avo" pitchFamily="18" charset="0"/>
                <a:ea typeface="+mn-ea"/>
                <a:cs typeface="Times New Roman" panose="02020603050405020304" pitchFamily="18" charset="0"/>
              </a:rPr>
              <a:t>khổ</a:t>
            </a:r>
            <a:endParaRPr lang="en-US" sz="2400" b="1" kern="1200" dirty="0">
              <a:solidFill>
                <a:srgbClr val="FFFF00"/>
              </a:solidFill>
              <a:latin typeface="UTM Avo" pitchFamily="18" charset="0"/>
              <a:ea typeface="+mn-ea"/>
              <a:cs typeface="Times New Roman" panose="02020603050405020304" pitchFamily="18" charset="0"/>
            </a:endParaRPr>
          </a:p>
        </p:txBody>
      </p:sp>
    </p:spTree>
    <p:extLst>
      <p:ext uri="{BB962C8B-B14F-4D97-AF65-F5344CB8AC3E}">
        <p14:creationId xmlns:p14="http://schemas.microsoft.com/office/powerpoint/2010/main" val="2799655906"/>
      </p:ext>
    </p:extLst>
  </p:cSld>
  <p:clrMapOvr>
    <a:masterClrMapping/>
  </p:clrMapOvr>
  <mc:AlternateContent xmlns:mc="http://schemas.openxmlformats.org/markup-compatibility/2006">
    <mc:Choice xmlns:p15="http://schemas.microsoft.com/office/powerpoint/2012/main" Requires="p15">
      <p:transition advClick="0">
        <p15:prstTrans prst="pageCurlDoubl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3926205" y="4537710"/>
            <a:ext cx="1217295"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defTabSz="576072">
              <a:buClrTx/>
              <a:defRPr/>
            </a:pPr>
            <a:endParaRPr lang="en-US" sz="2400" b="1" kern="1200">
              <a:solidFill>
                <a:prstClr val="white"/>
              </a:solidFill>
              <a:latin typeface="Calibri" panose="020F0502020204030204"/>
            </a:endParaRPr>
          </a:p>
        </p:txBody>
      </p:sp>
      <p:sp>
        <p:nvSpPr>
          <p:cNvPr id="2" name="TextBox 1">
            <a:extLst>
              <a:ext uri="{FF2B5EF4-FFF2-40B4-BE49-F238E27FC236}">
                <a16:creationId xmlns:a16="http://schemas.microsoft.com/office/drawing/2014/main" id="{7CF2F40B-0C06-41A2-98EB-3C7D4751E754}"/>
              </a:ext>
            </a:extLst>
          </p:cNvPr>
          <p:cNvSpPr txBox="1"/>
          <p:nvPr/>
        </p:nvSpPr>
        <p:spPr>
          <a:xfrm>
            <a:off x="592541" y="794961"/>
            <a:ext cx="5855556" cy="1166166"/>
          </a:xfrm>
          <a:prstGeom prst="rect">
            <a:avLst/>
          </a:prstGeom>
          <a:noFill/>
        </p:spPr>
        <p:txBody>
          <a:bodyPr wrap="square" lIns="57607" tIns="28804" rIns="57607" bIns="28804" rtlCol="0">
            <a:spAutoFit/>
          </a:bodyPr>
          <a:lstStyle/>
          <a:p>
            <a:pPr lvl="0"/>
            <a:r>
              <a:rPr lang="vi-VN" sz="2400" b="1" dirty="0">
                <a:solidFill>
                  <a:prstClr val="white"/>
                </a:solidFill>
                <a:latin typeface="Times New Roman" panose="02020603050405020304" pitchFamily="18" charset="0"/>
                <a:cs typeface="Times New Roman" panose="02020603050405020304" pitchFamily="18" charset="0"/>
              </a:rPr>
              <a:t>Áo màu ngoài, ruột trắng tinh</a:t>
            </a:r>
            <a:r>
              <a:rPr lang="en-US" sz="2400" b="1" dirty="0">
                <a:solidFill>
                  <a:prstClr val="white"/>
                </a:solidFill>
                <a:latin typeface="UTM Avo" pitchFamily="18" charset="0"/>
                <a:cs typeface="Times New Roman" panose="02020603050405020304" pitchFamily="18" charset="0"/>
              </a:rPr>
              <a:t>.</a:t>
            </a:r>
          </a:p>
          <a:p>
            <a:pPr lvl="0"/>
            <a:r>
              <a:rPr lang="vi-VN" sz="2400" b="1" dirty="0">
                <a:solidFill>
                  <a:prstClr val="white"/>
                </a:solidFill>
                <a:latin typeface="Times New Roman" panose="02020603050405020304" pitchFamily="18" charset="0"/>
                <a:cs typeface="Times New Roman" panose="02020603050405020304" pitchFamily="18" charset="0"/>
              </a:rPr>
              <a:t>Đợi chữ xinh xinh sẽ hiện lên dòng </a:t>
            </a:r>
            <a:endParaRPr lang="en-US" sz="2400" b="1" dirty="0">
              <a:solidFill>
                <a:prstClr val="white"/>
              </a:solidFill>
              <a:latin typeface="UTM Avo" pitchFamily="18" charset="0"/>
              <a:cs typeface="Times New Roman" panose="02020603050405020304" pitchFamily="18" charset="0"/>
            </a:endParaRPr>
          </a:p>
          <a:p>
            <a:pPr lvl="0" algn="r"/>
            <a:r>
              <a:rPr lang="vi-VN" sz="2400" b="1" dirty="0">
                <a:solidFill>
                  <a:prstClr val="white"/>
                </a:solidFill>
                <a:latin typeface="Times New Roman" panose="02020603050405020304" pitchFamily="18" charset="0"/>
                <a:cs typeface="Times New Roman" panose="02020603050405020304" pitchFamily="18" charset="0"/>
              </a:rPr>
              <a:t>Là gì?</a:t>
            </a:r>
            <a:endParaRPr lang="en-US" sz="2400" b="1" kern="1200" dirty="0">
              <a:solidFill>
                <a:prstClr val="white"/>
              </a:solidFill>
              <a:latin typeface="UTM Avo"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DBA46285-AC70-4F24-87DC-EF5358B6E211}"/>
              </a:ext>
            </a:extLst>
          </p:cNvPr>
          <p:cNvSpPr txBox="1"/>
          <p:nvPr/>
        </p:nvSpPr>
        <p:spPr>
          <a:xfrm>
            <a:off x="703162" y="3026149"/>
            <a:ext cx="2993730" cy="427502"/>
          </a:xfrm>
          <a:prstGeom prst="rect">
            <a:avLst/>
          </a:prstGeom>
          <a:noFill/>
        </p:spPr>
        <p:txBody>
          <a:bodyPr wrap="none" lIns="57607" tIns="28804" rIns="57607" bIns="28804" rtlCol="0">
            <a:spAutoFit/>
          </a:bodyPr>
          <a:lstStyle/>
          <a:p>
            <a:pPr defTabSz="576072">
              <a:buClrTx/>
              <a:defRPr/>
            </a:pPr>
            <a:r>
              <a:rPr lang="en-US" sz="2400" b="1" kern="1200" dirty="0" err="1">
                <a:solidFill>
                  <a:srgbClr val="FFFF00"/>
                </a:solidFill>
                <a:latin typeface="UTM Avo" pitchFamily="18" charset="0"/>
                <a:ea typeface="+mn-ea"/>
                <a:cs typeface="Times New Roman" panose="02020603050405020304" pitchFamily="18" charset="0"/>
              </a:rPr>
              <a:t>Đáp</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án</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Quyển</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vở</a:t>
            </a:r>
            <a:endParaRPr lang="en-US" sz="2400" b="1" kern="1200" dirty="0">
              <a:solidFill>
                <a:srgbClr val="FFFF00"/>
              </a:solidFill>
              <a:latin typeface="UTM Avo" pitchFamily="18" charset="0"/>
              <a:ea typeface="+mn-ea"/>
              <a:cs typeface="Times New Roman" panose="02020603050405020304" pitchFamily="18" charset="0"/>
            </a:endParaRPr>
          </a:p>
        </p:txBody>
      </p:sp>
    </p:spTree>
    <p:extLst>
      <p:ext uri="{BB962C8B-B14F-4D97-AF65-F5344CB8AC3E}">
        <p14:creationId xmlns:p14="http://schemas.microsoft.com/office/powerpoint/2010/main" val="4254083659"/>
      </p:ext>
    </p:extLst>
  </p:cSld>
  <p:clrMapOvr>
    <a:masterClrMapping/>
  </p:clrMapOvr>
  <mc:AlternateContent xmlns:mc="http://schemas.openxmlformats.org/markup-compatibility/2006">
    <mc:Choice xmlns:p15="http://schemas.microsoft.com/office/powerpoint/2012/main" Requires="p15">
      <p:transition advClick="0">
        <p15:prstTrans prst="pageCurlDoubl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3926205" y="4537710"/>
            <a:ext cx="1217295" cy="48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7607" tIns="28804" rIns="57607" bIns="28804" rtlCol="0" anchor="ctr"/>
          <a:lstStyle/>
          <a:p>
            <a:pPr algn="ctr" defTabSz="576072">
              <a:buClrTx/>
              <a:defRPr/>
            </a:pPr>
            <a:endParaRPr lang="en-US" sz="2400" b="1" kern="1200">
              <a:solidFill>
                <a:prstClr val="white"/>
              </a:solidFill>
              <a:latin typeface="Calibri" panose="020F0502020204030204"/>
            </a:endParaRPr>
          </a:p>
        </p:txBody>
      </p:sp>
      <p:sp>
        <p:nvSpPr>
          <p:cNvPr id="5" name="TextBox 4">
            <a:extLst>
              <a:ext uri="{FF2B5EF4-FFF2-40B4-BE49-F238E27FC236}">
                <a16:creationId xmlns:a16="http://schemas.microsoft.com/office/drawing/2014/main" id="{8FA92D6B-6B91-4DB9-A69B-6920AF53839F}"/>
              </a:ext>
            </a:extLst>
          </p:cNvPr>
          <p:cNvSpPr txBox="1"/>
          <p:nvPr/>
        </p:nvSpPr>
        <p:spPr>
          <a:xfrm>
            <a:off x="640099" y="668827"/>
            <a:ext cx="4893596" cy="1904830"/>
          </a:xfrm>
          <a:prstGeom prst="rect">
            <a:avLst/>
          </a:prstGeom>
          <a:noFill/>
        </p:spPr>
        <p:txBody>
          <a:bodyPr wrap="square" lIns="57607" tIns="28804" rIns="57607" bIns="28804" rtlCol="0">
            <a:spAutoFit/>
          </a:bodyPr>
          <a:lstStyle/>
          <a:p>
            <a:pPr defTabSz="576072">
              <a:buClrTx/>
              <a:defRPr/>
            </a:pPr>
            <a:r>
              <a:rPr lang="en-US" sz="2400" b="1" kern="1200" dirty="0">
                <a:solidFill>
                  <a:prstClr val="white"/>
                </a:solidFill>
                <a:latin typeface="UTM Avo" pitchFamily="18" charset="0"/>
                <a:ea typeface="+mn-ea"/>
                <a:cs typeface="Times New Roman" panose="02020603050405020304" pitchFamily="18" charset="0"/>
              </a:rPr>
              <a:t>4. </a:t>
            </a:r>
            <a:r>
              <a:rPr lang="en-US" sz="2400" b="1" kern="1200" dirty="0" err="1">
                <a:solidFill>
                  <a:prstClr val="white"/>
                </a:solidFill>
                <a:latin typeface="UTM Avo" pitchFamily="18" charset="0"/>
                <a:ea typeface="+mn-ea"/>
                <a:cs typeface="Times New Roman" panose="02020603050405020304" pitchFamily="18" charset="0"/>
              </a:rPr>
              <a:t>Thân</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hình</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chữ</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nhật</a:t>
            </a:r>
            <a:r>
              <a:rPr lang="en-US" sz="2400" b="1" kern="1200" dirty="0">
                <a:solidFill>
                  <a:prstClr val="white"/>
                </a:solidFill>
                <a:latin typeface="UTM Avo" pitchFamily="18" charset="0"/>
                <a:ea typeface="+mn-ea"/>
                <a:cs typeface="Times New Roman" panose="02020603050405020304" pitchFamily="18" charset="0"/>
              </a:rPr>
              <a:t>, </a:t>
            </a:r>
          </a:p>
          <a:p>
            <a:pPr defTabSz="576072">
              <a:buClrTx/>
              <a:defRPr/>
            </a:pPr>
            <a:r>
              <a:rPr lang="en-US" sz="2400" b="1" kern="1200" dirty="0" err="1">
                <a:solidFill>
                  <a:prstClr val="white"/>
                </a:solidFill>
                <a:latin typeface="UTM Avo" pitchFamily="18" charset="0"/>
                <a:ea typeface="+mn-ea"/>
                <a:cs typeface="Times New Roman" panose="02020603050405020304" pitchFamily="18" charset="0"/>
              </a:rPr>
              <a:t>Chữ</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nghĩa</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đầy</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mình</a:t>
            </a:r>
            <a:r>
              <a:rPr lang="en-US" sz="2400" b="1" kern="1200" dirty="0">
                <a:solidFill>
                  <a:prstClr val="white"/>
                </a:solidFill>
                <a:latin typeface="UTM Avo" pitchFamily="18" charset="0"/>
                <a:ea typeface="+mn-ea"/>
                <a:cs typeface="Times New Roman" panose="02020603050405020304" pitchFamily="18" charset="0"/>
              </a:rPr>
              <a:t>, </a:t>
            </a:r>
          </a:p>
          <a:p>
            <a:pPr defTabSz="576072">
              <a:buClrTx/>
              <a:defRPr/>
            </a:pPr>
            <a:r>
              <a:rPr lang="en-US" sz="2400" b="1" kern="1200" dirty="0">
                <a:solidFill>
                  <a:prstClr val="white"/>
                </a:solidFill>
                <a:latin typeface="UTM Avo" pitchFamily="18" charset="0"/>
                <a:ea typeface="+mn-ea"/>
                <a:cs typeface="Times New Roman" panose="02020603050405020304" pitchFamily="18" charset="0"/>
              </a:rPr>
              <a:t>Ai </a:t>
            </a:r>
            <a:r>
              <a:rPr lang="en-US" sz="2400" b="1" kern="1200" dirty="0" err="1">
                <a:solidFill>
                  <a:prstClr val="white"/>
                </a:solidFill>
                <a:latin typeface="UTM Avo" pitchFamily="18" charset="0"/>
                <a:ea typeface="+mn-ea"/>
                <a:cs typeface="Times New Roman" panose="02020603050405020304" pitchFamily="18" charset="0"/>
              </a:rPr>
              <a:t>mà</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muốn</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giỏi</a:t>
            </a:r>
            <a:r>
              <a:rPr lang="en-US" sz="2400" b="1" kern="1200" dirty="0">
                <a:solidFill>
                  <a:prstClr val="white"/>
                </a:solidFill>
                <a:latin typeface="UTM Avo" pitchFamily="18" charset="0"/>
                <a:ea typeface="+mn-ea"/>
                <a:cs typeface="Times New Roman" panose="02020603050405020304" pitchFamily="18" charset="0"/>
              </a:rPr>
              <a:t>,</a:t>
            </a:r>
          </a:p>
          <a:p>
            <a:pPr defTabSz="576072">
              <a:buClrTx/>
              <a:defRPr/>
            </a:pPr>
            <a:r>
              <a:rPr lang="en-US" sz="2400" b="1" kern="1200" dirty="0" err="1">
                <a:solidFill>
                  <a:prstClr val="white"/>
                </a:solidFill>
                <a:latin typeface="UTM Avo" pitchFamily="18" charset="0"/>
                <a:ea typeface="+mn-ea"/>
                <a:cs typeface="Times New Roman" panose="02020603050405020304" pitchFamily="18" charset="0"/>
              </a:rPr>
              <a:t>Sẽ</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phải</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nhìn</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tôi</a:t>
            </a:r>
            <a:r>
              <a:rPr lang="en-US" sz="2400" b="1" kern="1200" dirty="0">
                <a:solidFill>
                  <a:prstClr val="white"/>
                </a:solidFill>
                <a:latin typeface="UTM Avo" pitchFamily="18" charset="0"/>
                <a:ea typeface="+mn-ea"/>
                <a:cs typeface="Times New Roman" panose="02020603050405020304" pitchFamily="18" charset="0"/>
              </a:rPr>
              <a:t> </a:t>
            </a:r>
          </a:p>
          <a:p>
            <a:pPr algn="r" defTabSz="576072">
              <a:buClrTx/>
              <a:defRPr/>
            </a:pPr>
            <a:r>
              <a:rPr lang="en-US" sz="2400" b="1" kern="1200" dirty="0" err="1">
                <a:solidFill>
                  <a:prstClr val="white"/>
                </a:solidFill>
                <a:latin typeface="UTM Avo" pitchFamily="18" charset="0"/>
                <a:ea typeface="+mn-ea"/>
                <a:cs typeface="Times New Roman" panose="02020603050405020304" pitchFamily="18" charset="0"/>
              </a:rPr>
              <a:t>Là</a:t>
            </a:r>
            <a:r>
              <a:rPr lang="en-US" sz="2400" b="1" kern="1200" dirty="0">
                <a:solidFill>
                  <a:prstClr val="white"/>
                </a:solidFill>
                <a:latin typeface="UTM Avo" pitchFamily="18" charset="0"/>
                <a:ea typeface="+mn-ea"/>
                <a:cs typeface="Times New Roman" panose="02020603050405020304" pitchFamily="18" charset="0"/>
              </a:rPr>
              <a:t> </a:t>
            </a:r>
            <a:r>
              <a:rPr lang="en-US" sz="2400" b="1" kern="1200" dirty="0" err="1">
                <a:solidFill>
                  <a:prstClr val="white"/>
                </a:solidFill>
                <a:latin typeface="UTM Avo" pitchFamily="18" charset="0"/>
                <a:ea typeface="+mn-ea"/>
                <a:cs typeface="Times New Roman" panose="02020603050405020304" pitchFamily="18" charset="0"/>
              </a:rPr>
              <a:t>gì</a:t>
            </a:r>
            <a:r>
              <a:rPr lang="en-US" sz="2400" b="1" kern="1200" dirty="0">
                <a:solidFill>
                  <a:prstClr val="white"/>
                </a:solidFill>
                <a:latin typeface="UTM Avo" pitchFamily="18" charset="0"/>
                <a:ea typeface="+mn-ea"/>
                <a:cs typeface="Times New Roman" panose="02020603050405020304" pitchFamily="18" charset="0"/>
              </a:rPr>
              <a:t>?</a:t>
            </a:r>
          </a:p>
        </p:txBody>
      </p:sp>
      <p:sp>
        <p:nvSpPr>
          <p:cNvPr id="6" name="TextBox 5">
            <a:extLst>
              <a:ext uri="{FF2B5EF4-FFF2-40B4-BE49-F238E27FC236}">
                <a16:creationId xmlns:a16="http://schemas.microsoft.com/office/drawing/2014/main" id="{F6E535D8-67EC-45C9-8FD9-E06670C45FE9}"/>
              </a:ext>
            </a:extLst>
          </p:cNvPr>
          <p:cNvSpPr txBox="1"/>
          <p:nvPr/>
        </p:nvSpPr>
        <p:spPr>
          <a:xfrm>
            <a:off x="874273" y="3365561"/>
            <a:ext cx="3370435" cy="427502"/>
          </a:xfrm>
          <a:prstGeom prst="rect">
            <a:avLst/>
          </a:prstGeom>
          <a:noFill/>
        </p:spPr>
        <p:txBody>
          <a:bodyPr wrap="none" lIns="57607" tIns="28804" rIns="57607" bIns="28804" rtlCol="0">
            <a:spAutoFit/>
          </a:bodyPr>
          <a:lstStyle/>
          <a:p>
            <a:pPr defTabSz="576072">
              <a:buClrTx/>
              <a:defRPr/>
            </a:pPr>
            <a:r>
              <a:rPr lang="en-US" sz="2400" b="1" kern="1200" dirty="0" err="1">
                <a:solidFill>
                  <a:srgbClr val="FFFF00"/>
                </a:solidFill>
                <a:latin typeface="UTM Avo" pitchFamily="18" charset="0"/>
                <a:ea typeface="+mn-ea"/>
                <a:cs typeface="Times New Roman" panose="02020603050405020304" pitchFamily="18" charset="0"/>
              </a:rPr>
              <a:t>Đáp</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án</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Quyển</a:t>
            </a:r>
            <a:r>
              <a:rPr lang="en-US" sz="2400" b="1" kern="1200" dirty="0">
                <a:solidFill>
                  <a:srgbClr val="FFFF00"/>
                </a:solidFill>
                <a:latin typeface="UTM Avo" pitchFamily="18" charset="0"/>
                <a:ea typeface="+mn-ea"/>
                <a:cs typeface="Times New Roman" panose="02020603050405020304" pitchFamily="18" charset="0"/>
              </a:rPr>
              <a:t> </a:t>
            </a:r>
            <a:r>
              <a:rPr lang="en-US" sz="2400" b="1" kern="1200" dirty="0" err="1">
                <a:solidFill>
                  <a:srgbClr val="FFFF00"/>
                </a:solidFill>
                <a:latin typeface="UTM Avo" pitchFamily="18" charset="0"/>
                <a:ea typeface="+mn-ea"/>
                <a:cs typeface="Times New Roman" panose="02020603050405020304" pitchFamily="18" charset="0"/>
              </a:rPr>
              <a:t>sách</a:t>
            </a:r>
            <a:endParaRPr lang="en-US" sz="2400" b="1" kern="1200" dirty="0">
              <a:solidFill>
                <a:srgbClr val="FFFF00"/>
              </a:solidFill>
              <a:latin typeface="UTM Avo" pitchFamily="18" charset="0"/>
              <a:ea typeface="+mn-ea"/>
              <a:cs typeface="Times New Roman" panose="02020603050405020304" pitchFamily="18" charset="0"/>
            </a:endParaRPr>
          </a:p>
        </p:txBody>
      </p:sp>
    </p:spTree>
    <p:extLst>
      <p:ext uri="{BB962C8B-B14F-4D97-AF65-F5344CB8AC3E}">
        <p14:creationId xmlns:p14="http://schemas.microsoft.com/office/powerpoint/2010/main" val="3500471035"/>
      </p:ext>
    </p:extLst>
  </p:cSld>
  <p:clrMapOvr>
    <a:masterClrMapping/>
  </p:clrMapOvr>
  <mc:AlternateContent xmlns:mc="http://schemas.openxmlformats.org/markup-compatibility/2006">
    <mc:Choice xmlns:p15="http://schemas.microsoft.com/office/powerpoint/2012/main" Requires="p15">
      <p:transition advClick="0">
        <p15:prstTrans prst="pageCurlDouble"/>
      </p:transition>
    </mc:Choice>
    <mc:Fallback>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3754" y="575235"/>
            <a:ext cx="5325755" cy="646331"/>
          </a:xfrm>
          <a:prstGeom prst="rect">
            <a:avLst/>
          </a:prstGeom>
          <a:noFill/>
        </p:spPr>
        <p:txBody>
          <a:bodyPr wrap="square" rtlCol="0">
            <a:spAutoFit/>
          </a:bodyPr>
          <a:lstStyle/>
          <a:p>
            <a:pPr algn="ctr"/>
            <a:r>
              <a:rPr lang="en-US" sz="3600" dirty="0">
                <a:ln>
                  <a:solidFill>
                    <a:schemeClr val="accent1">
                      <a:lumMod val="75000"/>
                    </a:schemeClr>
                  </a:solidFill>
                </a:ln>
                <a:solidFill>
                  <a:schemeClr val="accent1">
                    <a:lumMod val="60000"/>
                    <a:lumOff val="40000"/>
                  </a:schemeClr>
                </a:solidFill>
                <a:latin typeface="UTM Cookies" panose="02040603050506020204" pitchFamily="18" charset="0"/>
              </a:rPr>
              <a:t>ÔN TẬP GIỮA HỌC KÌ 1</a:t>
            </a:r>
          </a:p>
        </p:txBody>
      </p:sp>
      <p:grpSp>
        <p:nvGrpSpPr>
          <p:cNvPr id="5" name="Group 4">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6" name="Picture 5">
              <a:extLst>
                <a:ext uri="{FF2B5EF4-FFF2-40B4-BE49-F238E27FC236}">
                  <a16:creationId xmlns:a16="http://schemas.microsoft.com/office/drawing/2014/main" id="{BDC5CE40-1276-45C8-A43B-95F4B8826CB8}"/>
                </a:ext>
              </a:extLst>
            </p:cNvPr>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8" name="TextBox 7">
              <a:extLst>
                <a:ext uri="{FF2B5EF4-FFF2-40B4-BE49-F238E27FC236}">
                  <a16:creationId xmlns:a16="http://schemas.microsoft.com/office/drawing/2014/main" id="{D0BBE2AD-294A-48DF-B8A0-D8D32093CB5F}"/>
                </a:ext>
              </a:extLst>
            </p:cNvPr>
            <p:cNvSpPr txBox="1"/>
            <p:nvPr/>
          </p:nvSpPr>
          <p:spPr>
            <a:xfrm>
              <a:off x="2407201" y="2972752"/>
              <a:ext cx="3041009" cy="822148"/>
            </a:xfrm>
            <a:prstGeom prst="rect">
              <a:avLst/>
            </a:prstGeom>
            <a:noFill/>
          </p:spPr>
          <p:txBody>
            <a:bodyPr wrap="square" rtlCol="0">
              <a:spAutoFit/>
            </a:bodyPr>
            <a:lstStyle/>
            <a:p>
              <a:pPr algn="ctr">
                <a:lnSpc>
                  <a:spcPct val="150000"/>
                </a:lnSpc>
              </a:pPr>
              <a:r>
                <a:rPr lang="vi-VN" sz="3600" b="1" dirty="0">
                  <a:solidFill>
                    <a:schemeClr val="bg2">
                      <a:lumMod val="75000"/>
                    </a:schemeClr>
                  </a:solidFill>
                  <a:latin typeface="UTM Avo" panose="02040603050506020204" pitchFamily="18" charset="0"/>
                </a:rPr>
                <a:t>TIẾT 1 – 2</a:t>
              </a:r>
              <a:endParaRPr lang="en-US" sz="3600" b="1" dirty="0">
                <a:solidFill>
                  <a:schemeClr val="bg2">
                    <a:lumMod val="75000"/>
                  </a:schemeClr>
                </a:solidFill>
                <a:latin typeface="UTM Avo" panose="02040603050506020204" pitchFamily="18" charset="0"/>
              </a:endParaRPr>
            </a:p>
          </p:txBody>
        </p:sp>
      </p:grpSp>
      <p:pic>
        <p:nvPicPr>
          <p:cNvPr id="9"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520915"/>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95220-C6F6-404D-9314-0C058FEFFD7C}"/>
              </a:ext>
            </a:extLst>
          </p:cNvPr>
          <p:cNvSpPr txBox="1"/>
          <p:nvPr/>
        </p:nvSpPr>
        <p:spPr>
          <a:xfrm>
            <a:off x="790128" y="500771"/>
            <a:ext cx="5469897" cy="940066"/>
          </a:xfrm>
          <a:prstGeom prst="rect">
            <a:avLst/>
          </a:prstGeom>
          <a:solidFill>
            <a:schemeClr val="accent5">
              <a:lumMod val="20000"/>
              <a:lumOff val="80000"/>
            </a:schemeClr>
          </a:solidFill>
          <a:ln>
            <a:solidFill>
              <a:srgbClr val="FFFF00"/>
            </a:solidFill>
          </a:ln>
        </p:spPr>
        <p:txBody>
          <a:bodyPr wrap="square" rtlCol="0">
            <a:spAutoFit/>
          </a:bodyPr>
          <a:lstStyle/>
          <a:p>
            <a:pPr>
              <a:lnSpc>
                <a:spcPct val="12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1.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tương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nội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dung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9" name="Picture 8">
            <a:extLst>
              <a:ext uri="{FF2B5EF4-FFF2-40B4-BE49-F238E27FC236}">
                <a16:creationId xmlns:a16="http://schemas.microsoft.com/office/drawing/2014/main" id="{EE370664-3A81-46A1-A0BC-003C7060BCE6}"/>
              </a:ext>
            </a:extLst>
          </p:cNvPr>
          <p:cNvPicPr>
            <a:picLocks noChangeAspect="1"/>
          </p:cNvPicPr>
          <p:nvPr/>
        </p:nvPicPr>
        <p:blipFill>
          <a:blip r:embed="rId2" cstate="print"/>
          <a:srcRect l="7638" r="8965"/>
          <a:stretch>
            <a:fillRect/>
          </a:stretch>
        </p:blipFill>
        <p:spPr>
          <a:xfrm>
            <a:off x="2769975" y="1511497"/>
            <a:ext cx="3565564" cy="3348122"/>
          </a:xfrm>
          <a:prstGeom prst="rect">
            <a:avLst/>
          </a:prstGeom>
        </p:spPr>
      </p:pic>
      <p:cxnSp>
        <p:nvCxnSpPr>
          <p:cNvPr id="10" name="Straight Arrow Connector 9">
            <a:extLst>
              <a:ext uri="{FF2B5EF4-FFF2-40B4-BE49-F238E27FC236}">
                <a16:creationId xmlns:a16="http://schemas.microsoft.com/office/drawing/2014/main" id="{DF9ED4A8-C1D5-4598-B633-1395D28398AD}"/>
              </a:ext>
            </a:extLst>
          </p:cNvPr>
          <p:cNvCxnSpPr>
            <a:cxnSpLocks/>
          </p:cNvCxnSpPr>
          <p:nvPr/>
        </p:nvCxnSpPr>
        <p:spPr>
          <a:xfrm flipH="1">
            <a:off x="4264677" y="2778683"/>
            <a:ext cx="412099" cy="1031317"/>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1EDF87E9-C678-4786-83F5-5E8A15399561}"/>
              </a:ext>
            </a:extLst>
          </p:cNvPr>
          <p:cNvCxnSpPr>
            <a:cxnSpLocks/>
          </p:cNvCxnSpPr>
          <p:nvPr/>
        </p:nvCxnSpPr>
        <p:spPr>
          <a:xfrm flipV="1">
            <a:off x="4999292" y="2400300"/>
            <a:ext cx="401383" cy="515611"/>
          </a:xfrm>
          <a:prstGeom prst="straightConnector1">
            <a:avLst/>
          </a:prstGeom>
          <a:ln w="28575">
            <a:solidFill>
              <a:srgbClr val="0070C0"/>
            </a:solidFill>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4AD74E87-1C76-47C7-A38C-24C7BDFF8093}"/>
              </a:ext>
            </a:extLst>
          </p:cNvPr>
          <p:cNvCxnSpPr>
            <a:cxnSpLocks/>
          </p:cNvCxnSpPr>
          <p:nvPr/>
        </p:nvCxnSpPr>
        <p:spPr>
          <a:xfrm flipH="1">
            <a:off x="3525077" y="3400425"/>
            <a:ext cx="591095" cy="131013"/>
          </a:xfrm>
          <a:prstGeom prst="straightConnector1">
            <a:avLst/>
          </a:prstGeom>
          <a:ln w="19050">
            <a:solidFill>
              <a:srgbClr val="00B0F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34DFF3CC-EA1F-4BBE-8207-08AA3BFB12CB}"/>
              </a:ext>
            </a:extLst>
          </p:cNvPr>
          <p:cNvCxnSpPr>
            <a:cxnSpLocks/>
          </p:cNvCxnSpPr>
          <p:nvPr/>
        </p:nvCxnSpPr>
        <p:spPr>
          <a:xfrm flipH="1" flipV="1">
            <a:off x="4264678" y="2238376"/>
            <a:ext cx="412097" cy="1000124"/>
          </a:xfrm>
          <a:prstGeom prst="straightConnector1">
            <a:avLst/>
          </a:prstGeom>
          <a:ln w="28575">
            <a:solidFill>
              <a:srgbClr val="00B05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49CAD9F1-8898-4AA9-AB84-3A9E3A555A5B}"/>
              </a:ext>
            </a:extLst>
          </p:cNvPr>
          <p:cNvCxnSpPr>
            <a:cxnSpLocks/>
          </p:cNvCxnSpPr>
          <p:nvPr/>
        </p:nvCxnSpPr>
        <p:spPr>
          <a:xfrm>
            <a:off x="4264677" y="2778683"/>
            <a:ext cx="1070065" cy="728826"/>
          </a:xfrm>
          <a:prstGeom prst="straightConnector1">
            <a:avLst/>
          </a:prstGeom>
          <a:ln w="28575">
            <a:solidFill>
              <a:srgbClr val="0070C0"/>
            </a:solidFill>
            <a:tailEnd type="triangle"/>
          </a:ln>
        </p:spPr>
        <p:style>
          <a:lnRef idx="3">
            <a:schemeClr val="accent2"/>
          </a:lnRef>
          <a:fillRef idx="0">
            <a:schemeClr val="accent2"/>
          </a:fillRef>
          <a:effectRef idx="2">
            <a:schemeClr val="accent2"/>
          </a:effectRef>
          <a:fontRef idx="minor">
            <a:schemeClr val="tx1"/>
          </a:fontRef>
        </p:style>
      </p:cxnSp>
      <p:sp>
        <p:nvSpPr>
          <p:cNvPr id="38" name="TextBox 37">
            <a:extLst>
              <a:ext uri="{FF2B5EF4-FFF2-40B4-BE49-F238E27FC236}">
                <a16:creationId xmlns:a16="http://schemas.microsoft.com/office/drawing/2014/main" id="{029EE9FA-240B-4AB4-888F-686CA872FF64}"/>
              </a:ext>
            </a:extLst>
          </p:cNvPr>
          <p:cNvSpPr txBox="1"/>
          <p:nvPr/>
        </p:nvSpPr>
        <p:spPr>
          <a:xfrm>
            <a:off x="965860" y="1512165"/>
            <a:ext cx="1691148" cy="2837187"/>
          </a:xfrm>
          <a:prstGeom prst="rect">
            <a:avLst/>
          </a:prstGeom>
          <a:noFill/>
        </p:spPr>
        <p:txBody>
          <a:bodyPr wrap="square" rtlCol="0">
            <a:spAutoFit/>
          </a:bodyPr>
          <a:lstStyle/>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1 – c</a:t>
            </a:r>
          </a:p>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2 – a </a:t>
            </a:r>
          </a:p>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3 – e</a:t>
            </a:r>
          </a:p>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4 – d</a:t>
            </a:r>
          </a:p>
          <a:p>
            <a:pP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5 – b  </a:t>
            </a:r>
            <a:endParaRPr lang="vi-VN"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213161"/>
      </p:ext>
    </p:extLst>
  </p:cSld>
  <p:clrMapOvr>
    <a:masterClrMapping/>
  </p:clrMapOvr>
  <mc:AlternateContent xmlns:mc="http://schemas.openxmlformats.org/markup-compatibility/2006">
    <mc:Choice xmlns:p15="http://schemas.microsoft.com/office/powerpoint/2012/main" Requires="p15">
      <p:transition>
        <p15:prstTrans prst="pageCurlDoubl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xEl>
                                              <p:pRg st="0" end="0"/>
                                            </p:txEl>
                                          </p:spTgt>
                                        </p:tgtEl>
                                        <p:attrNameLst>
                                          <p:attrName>style.visibility</p:attrName>
                                        </p:attrNameLst>
                                      </p:cBhvr>
                                      <p:to>
                                        <p:strVal val="visible"/>
                                      </p:to>
                                    </p:set>
                                    <p:animEffect transition="in" filter="fade">
                                      <p:cBhvr>
                                        <p:cTn id="10" dur="500"/>
                                        <p:tgtEl>
                                          <p:spTgt spid="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xEl>
                                              <p:pRg st="1" end="1"/>
                                            </p:txEl>
                                          </p:spTgt>
                                        </p:tgtEl>
                                        <p:attrNameLst>
                                          <p:attrName>style.visibility</p:attrName>
                                        </p:attrNameLst>
                                      </p:cBhvr>
                                      <p:to>
                                        <p:strVal val="visible"/>
                                      </p:to>
                                    </p:set>
                                    <p:animEffect transition="in" filter="fade">
                                      <p:cBhvr>
                                        <p:cTn id="18" dur="500"/>
                                        <p:tgtEl>
                                          <p:spTgt spid="3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xEl>
                                              <p:pRg st="2" end="2"/>
                                            </p:txEl>
                                          </p:spTgt>
                                        </p:tgtEl>
                                        <p:attrNameLst>
                                          <p:attrName>style.visibility</p:attrName>
                                        </p:attrNameLst>
                                      </p:cBhvr>
                                      <p:to>
                                        <p:strVal val="visible"/>
                                      </p:to>
                                    </p:set>
                                    <p:animEffect transition="in" filter="fade">
                                      <p:cBhvr>
                                        <p:cTn id="26" dur="500"/>
                                        <p:tgtEl>
                                          <p:spTgt spid="3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xEl>
                                              <p:pRg st="3" end="3"/>
                                            </p:txEl>
                                          </p:spTgt>
                                        </p:tgtEl>
                                        <p:attrNameLst>
                                          <p:attrName>style.visibility</p:attrName>
                                        </p:attrNameLst>
                                      </p:cBhvr>
                                      <p:to>
                                        <p:strVal val="visible"/>
                                      </p:to>
                                    </p:set>
                                    <p:animEffect transition="in" filter="fade">
                                      <p:cBhvr>
                                        <p:cTn id="34" dur="500"/>
                                        <p:tgtEl>
                                          <p:spTgt spid="3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xEl>
                                              <p:pRg st="4" end="4"/>
                                            </p:txEl>
                                          </p:spTgt>
                                        </p:tgtEl>
                                        <p:attrNameLst>
                                          <p:attrName>style.visibility</p:attrName>
                                        </p:attrNameLst>
                                      </p:cBhvr>
                                      <p:to>
                                        <p:strVal val="visible"/>
                                      </p:to>
                                    </p:set>
                                    <p:animEffect transition="in" filter="fade">
                                      <p:cBhvr>
                                        <p:cTn id="42" dur="500"/>
                                        <p:tgtEl>
                                          <p:spTgt spid="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1899</TotalTime>
  <Words>1247</Words>
  <Application>Microsoft Office PowerPoint</Application>
  <PresentationFormat>Custom</PresentationFormat>
  <Paragraphs>115</Paragraphs>
  <Slides>18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Kalam</vt:lpstr>
      <vt:lpstr>UTM Charlotte</vt:lpstr>
      <vt:lpstr>Arial</vt:lpstr>
      <vt:lpstr>Montserrat</vt:lpstr>
      <vt:lpstr>Times New Roman</vt:lpstr>
      <vt:lpstr>UTM Avo</vt:lpstr>
      <vt:lpstr>Calibri</vt:lpstr>
      <vt:lpstr>Arial-Rounded</vt:lpstr>
      <vt:lpstr>UTM Cookies</vt:lpstr>
      <vt:lpstr>UTM Avo</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Hello</cp:lastModifiedBy>
  <cp:revision>157</cp:revision>
  <dcterms:modified xsi:type="dcterms:W3CDTF">2022-10-28T14:09:02Z</dcterms:modified>
</cp:coreProperties>
</file>