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9" r:id="rId3"/>
    <p:sldId id="261" r:id="rId4"/>
    <p:sldId id="262" r:id="rId5"/>
    <p:sldId id="267" r:id="rId6"/>
    <p:sldId id="269" r:id="rId7"/>
    <p:sldId id="270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7738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1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8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0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760707" y="3222722"/>
              <a:ext cx="3207938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L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</a:t>
            </a:r>
            <a:r>
              <a:rPr lang="en-US" sz="4000" dirty="0" smtClean="0">
                <a:solidFill>
                  <a:schemeClr val="bg1"/>
                </a:solidFill>
                <a:latin typeface="UTM Cookies" panose="02040603050506020204" pitchFamily="18" charset="0"/>
              </a:rPr>
              <a:t>21</a:t>
            </a:r>
            <a:endParaRPr lang="en-US" sz="40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2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NIỀM VUI TUỔI TH</a:t>
            </a:r>
            <a:r>
              <a:rPr lang="vi-VN" sz="4800" dirty="0">
                <a:solidFill>
                  <a:schemeClr val="bg1"/>
                </a:solidFill>
                <a:latin typeface="UTM Cookies" panose="02040603050506020204" pitchFamily="18" charset="0"/>
              </a:rPr>
              <a:t>Ơ</a:t>
            </a:r>
            <a:endParaRPr lang="en-US" sz="48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141296" y="1959680"/>
            <a:ext cx="176642" cy="3042362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87" y="2905780"/>
            <a:ext cx="1060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4738104" y="949505"/>
            <a:ext cx="397122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729184" y="1959680"/>
            <a:ext cx="4261737" cy="283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 kết hợp của 3 nét cơ bản cong dưới lượn dọc và lượn ngang nối liền nhau tạo vòng xoắn to ở đầu chữ và vòng xoắn nhỏ ở chân 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2063652" y="1692923"/>
            <a:ext cx="2141541" cy="115645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467" y="1240564"/>
            <a:ext cx="1716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pic>
        <p:nvPicPr>
          <p:cNvPr id="24" name="Picture 4" descr="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1962549" y="1959680"/>
            <a:ext cx="2452268" cy="32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5BE451-A005-4617-ACDE-B1FFF0005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276351" y="1902531"/>
            <a:ext cx="497923" cy="6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7083 L -0.05122 0.07662 L -0.08212 0.0912 L -0.10417 0.10926 L -0.12657 0.13518 L -0.13907 0.16389 L -0.1441 0.18842 L -0.13698 0.21365 L -0.12726 0.22939 L -0.10938 0.23657 L -0.08247 0.24097 L -0.05087 0.23657 L -0.00608 0.22199 L 0.0368 0.19791 L 0.07152 0.16412 L 0.08767 0.13426 L 0.09843 0.10486 L 0.09791 0.08634 L 0.08993 0.075 L 0.07482 0.06898 L 0.05642 0.06921 L 0.03593 0.08055 L 0.01875 0.09838 L 0.00625 0.11967 L -0.0033 0.14143 L -0.01181 0.17615 L -0.01528 0.20532 L -0.01528 0.23726 L -0.01181 0.28125 L -0.01372 0.30995 L -0.01789 0.33958 L -0.02813 0.36296 L -0.04011 0.37939 L -0.05608 0.39027 L -0.07066 0.39953 L -0.09167 0.40578 L -0.1092 0.4081 L -0.1257 0.40625 L -0.14028 0.3993 L -0.14532 0.39213 L -0.14341 0.38333 L -0.13334 0.375 L -0.11268 0.37222 L -0.09132 0.37314 L -0.0665 0.38101 L -0.03733 0.39004 L -0.00695 0.39791 L 0.01007 0.40277 L 0.03333 0.40625 L 0.0559 0.40486 L 0.08524 0.39606 L 0.10069 0.37939 L 0.11458 0.34467 " pathEditMode="relative" rAng="0" ptsTypes="AAAAAAAAAAAAAAAAAAAAAAAAAAAAAAAAAAAAAAAAAAAAAAAAAAAAA">
                                      <p:cBhvr>
                                        <p:cTn id="34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03" y="553355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733735" y="241518"/>
            <a:ext cx="4048637" cy="52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22395" r="10758" b="20660"/>
          <a:stretch/>
        </p:blipFill>
        <p:spPr bwMode="auto">
          <a:xfrm>
            <a:off x="5462987" y="2711906"/>
            <a:ext cx="2729890" cy="28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3" y="1650587"/>
            <a:ext cx="5871014" cy="3675675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4" y="4517319"/>
            <a:ext cx="3963142" cy="1583467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022848" y="2541048"/>
            <a:ext cx="488133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60" y="3980329"/>
            <a:ext cx="3452150" cy="296099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26" y="1370811"/>
            <a:ext cx="1405795" cy="107740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26" y="258466"/>
            <a:ext cx="1288074" cy="143807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2" y="757214"/>
            <a:ext cx="1174888" cy="99413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1" y="190829"/>
            <a:ext cx="640129" cy="1032936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72" y="832111"/>
            <a:ext cx="1405795" cy="10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4613"/>
              </p:ext>
            </p:extLst>
          </p:nvPr>
        </p:nvGraphicFramePr>
        <p:xfrm>
          <a:off x="989701" y="678976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18" y="563162"/>
            <a:ext cx="762135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 Ǖ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ját bŗg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A72310-9D4B-4A99-AE87-45D94949F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17" r="11835" b="864"/>
          <a:stretch/>
        </p:blipFill>
        <p:spPr>
          <a:xfrm>
            <a:off x="92880" y="2461674"/>
            <a:ext cx="3309226" cy="2440293"/>
          </a:xfrm>
          <a:prstGeom prst="snip2DiagRect">
            <a:avLst>
              <a:gd name="adj1" fmla="val 34615"/>
              <a:gd name="adj2" fmla="val 0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5EB4D-93B7-45EA-86BE-FE72506DD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8" y="4254597"/>
            <a:ext cx="3810609" cy="2362969"/>
          </a:xfrm>
          <a:prstGeom prst="snip2DiagRect">
            <a:avLst>
              <a:gd name="adj1" fmla="val 38671"/>
              <a:gd name="adj2" fmla="val 36909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87B5F-7D44-415F-9AAE-B31812C76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35" y="2516208"/>
            <a:ext cx="3464185" cy="2362969"/>
          </a:xfrm>
          <a:prstGeom prst="snip2DiagRect">
            <a:avLst>
              <a:gd name="adj1" fmla="val 0"/>
              <a:gd name="adj2" fmla="val 36913"/>
            </a:avLst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0115"/>
              </p:ext>
            </p:extLst>
          </p:nvPr>
        </p:nvGraphicFramePr>
        <p:xfrm>
          <a:off x="788045" y="767210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9" y="2444579"/>
            <a:ext cx="89116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9" y="2412544"/>
            <a:ext cx="79980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9" y="3027977"/>
            <a:ext cx="813330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lv-LV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bŗg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9" y="3115551"/>
            <a:ext cx="8299502" cy="13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L, h, b, g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75" y="2292106"/>
            <a:ext cx="8225089" cy="1948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49" y="2890391"/>
            <a:ext cx="815214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“e”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48" y="621235"/>
            <a:ext cx="740179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 Ǖ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ját bŗg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242859" y="2338658"/>
            <a:ext cx="1506240" cy="136185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7084704" y="380046"/>
            <a:ext cx="1822550" cy="1812635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7691" y="6347691"/>
            <a:ext cx="461818" cy="461818"/>
          </a:xfrm>
          <a:prstGeom prst="rect">
            <a:avLst/>
          </a:prstGeom>
        </p:spPr>
      </p:pic>
      <p:pic>
        <p:nvPicPr>
          <p:cNvPr id="23" name="Picture 22" descr="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371061" y="725302"/>
            <a:ext cx="2377816" cy="31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22395" r="10758" b="20660"/>
          <a:stretch/>
        </p:blipFill>
        <p:spPr bwMode="auto">
          <a:xfrm>
            <a:off x="2953227" y="2406909"/>
            <a:ext cx="1403620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6DAC5761-24FD-4C1B-952F-F86F54BEE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12354"/>
              </p:ext>
            </p:extLst>
          </p:nvPr>
        </p:nvGraphicFramePr>
        <p:xfrm>
          <a:off x="328157" y="4256520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2EB6646F-34A9-4728-83E2-C3E638C9C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00" y="4123990"/>
            <a:ext cx="748495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 Ǖ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ját bŗg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942" y="4294983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10" y="2657320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56" y="1577914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843922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13" y="653801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0" y="843924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-388829" y="3844652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254</Words>
  <Application>Microsoft Office PowerPoint</Application>
  <PresentationFormat>On-screen Show (4:3)</PresentationFormat>
  <Paragraphs>21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HP001 5 hàng</vt:lpstr>
      <vt:lpstr>iCiel Cadena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188</cp:revision>
  <dcterms:created xsi:type="dcterms:W3CDTF">2021-05-29T04:52:35Z</dcterms:created>
  <dcterms:modified xsi:type="dcterms:W3CDTF">2024-11-25T04:41:00Z</dcterms:modified>
</cp:coreProperties>
</file>