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0" r:id="rId2"/>
    <p:sldId id="259" r:id="rId3"/>
    <p:sldId id="261" r:id="rId4"/>
    <p:sldId id="262" r:id="rId5"/>
    <p:sldId id="267" r:id="rId6"/>
    <p:sldId id="343" r:id="rId7"/>
    <p:sldId id="270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7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1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61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1" y="258926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2279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0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7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5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8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4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5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2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7.png"/><Relationship Id="rId5" Type="http://schemas.openxmlformats.org/officeDocument/2006/relationships/image" Target="../media/image21.jp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5" y="1684358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760707" y="3222722"/>
              <a:ext cx="3207938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</a:rPr>
                <a:t>H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673383" y="2477284"/>
              <a:ext cx="3041009" cy="63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4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48605" y="541182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6964" y="541182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Cookies" panose="02040603050506020204" pitchFamily="18" charset="0"/>
              </a:rPr>
              <a:t>NIỀM VUI TUỔI TH</a:t>
            </a:r>
            <a:r>
              <a:rPr lang="vi-VN" sz="4800" dirty="0">
                <a:solidFill>
                  <a:schemeClr val="bg1"/>
                </a:solidFill>
                <a:latin typeface="UTM Cookies" panose="02040603050506020204" pitchFamily="18" charset="0"/>
              </a:rPr>
              <a:t>Ơ</a:t>
            </a:r>
            <a:endParaRPr lang="en-US" sz="4800" dirty="0"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914400" y="1658174"/>
            <a:ext cx="419893" cy="3525259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9532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3479" y="2571287"/>
            <a:ext cx="14931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5006220" y="526600"/>
            <a:ext cx="415031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5023474" y="1206617"/>
            <a:ext cx="3927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1 là kết hợp của 2 nét cơ bản cong trái và lượn ngang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4834493" y="2710153"/>
            <a:ext cx="43051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2: là kết hợp của 3 nét cơ bản khuyết ngược, khuyết xuôi và móc ngược 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1378164" y="1338495"/>
            <a:ext cx="2994540" cy="252444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050" y="829006"/>
            <a:ext cx="16070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86ABEF2-CDD7-4BE1-84C5-6F344B500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212184" y="2910498"/>
            <a:ext cx="497923" cy="602715"/>
          </a:xfrm>
          <a:prstGeom prst="rect">
            <a:avLst/>
          </a:prstGeom>
        </p:spPr>
      </p:pic>
      <p:pic>
        <p:nvPicPr>
          <p:cNvPr id="27" name="Picture 4" descr="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462" r="3772" b="4005"/>
          <a:stretch/>
        </p:blipFill>
        <p:spPr bwMode="auto">
          <a:xfrm>
            <a:off x="1267445" y="1590939"/>
            <a:ext cx="3145600" cy="369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5006220" y="4644577"/>
            <a:ext cx="4087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3 là nét thẳng đứng (giữa đoạn nối của 2 nét khuyết)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7B4833B-52C6-49DA-8C21-E482F2FC3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348574" y="2770724"/>
            <a:ext cx="588209" cy="6027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C986D2-9360-4FD8-935F-D662BF01B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886213" y="1653824"/>
            <a:ext cx="497923" cy="6027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0A7376D-005F-454D-8EDB-C2DC6E597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884373" y="2898653"/>
            <a:ext cx="497923" cy="6027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35EBC6-E288-41F4-9DE2-A77C7A7922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6E97BB-821A-40D9-B8EB-06A0664CBA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-55476" y="6459325"/>
            <a:ext cx="9195072" cy="4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338 L -0.03611 -0.01482 L -0.06007 -0.00023 L -0.09254 0.00324 L -0.1184 -0.00996 L -0.13368 -0.03426 L -0.13281 -0.06366 L -0.11945 -0.08982 L -0.0967 -0.10394 L -0.06667 -0.1088 L -0.04809 -0.10093 L -0.02483 -0.09306 L -0.00642 -0.09306 L 0.03299 -0.10857 " pathEditMode="relative" rAng="0" ptsTypes="AAAAAAAAAAAAAA">
                                      <p:cBhvr>
                                        <p:cTn id="3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2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5 0.04144 L -0.04062 0.07662 L -0.04618 0.14954 L -0.04496 0.22223 L -0.04062 0.31111 L -0.04253 0.38056 L -0.05225 0.43102 L -0.06944 0.45857 L -0.0934 0.47593 L -0.10746 0.47037 L -0.12135 0.44537 L -0.11962 0.40394 L -0.09809 0.35348 L -0.04149 0.28125 L 0.01007 0.22639 L 0.05417 0.17732 L 0.08629 0.11829 L 0.09566 0.08218 L 0.08993 0.0551 L 0.075 0.04399 L 0.05851 0.04885 L 0.04479 0.06343 L 0.03125 0.09329 L 0.02379 0.14399 L 0.02379 0.22361 L 0.02222 0.30348 C 0.0224 0.32361 0.02257 0.34375 0.02292 0.36389 L 0.02552 0.40301 L 0.03594 0.43936 L 0.05382 0.46551 L 0.06945 0.47524 L 0.0915 0.47477 L 0.11406 0.4551 L 0.1415 0.39491 " pathEditMode="relative" rAng="0" ptsTypes="AAAAAAAAAAAAAAAAAAAAAAAAAAAAAAAAAA">
                                      <p:cBhvr>
                                        <p:cTn id="5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278 L 0.00026 0.19444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6" grpId="0"/>
      <p:bldP spid="22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39" y="5654120"/>
            <a:ext cx="8135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HP001 4 hang 1 ô ly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855" r="2019" b="4005"/>
          <a:stretch/>
        </p:blipFill>
        <p:spPr bwMode="auto">
          <a:xfrm>
            <a:off x="328727" y="407266"/>
            <a:ext cx="4445247" cy="50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23553" r="12213" b="22743"/>
          <a:stretch/>
        </p:blipFill>
        <p:spPr bwMode="auto">
          <a:xfrm>
            <a:off x="5544986" y="2908454"/>
            <a:ext cx="2595515" cy="25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5DC6F-07FF-4AC6-AC60-C06219B8FA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E19756-D35E-4A1B-8A6D-6C86967403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2" y="1969003"/>
            <a:ext cx="6090184" cy="3037748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78" y="4274863"/>
            <a:ext cx="3275324" cy="1308650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534831" y="2545765"/>
            <a:ext cx="4677976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01" y="4201092"/>
            <a:ext cx="3541641" cy="3037748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39" y="1138034"/>
            <a:ext cx="1161814" cy="890414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471" y="242134"/>
            <a:ext cx="1064524" cy="1188491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9" y="966931"/>
            <a:ext cx="1174888" cy="994136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9" y="222654"/>
            <a:ext cx="1174888" cy="137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08349" y="3222876"/>
            <a:ext cx="1024229" cy="12911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05613"/>
            <a:ext cx="1911281" cy="1898789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97" y="2059251"/>
            <a:ext cx="89466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310589"/>
              </p:ext>
            </p:extLst>
          </p:nvPr>
        </p:nvGraphicFramePr>
        <p:xfrm>
          <a:off x="780767" y="394168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120" y="249866"/>
            <a:ext cx="7633087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Ǉày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2FFBEB-AF61-4F3D-A719-F444F815797C}"/>
              </a:ext>
            </a:extLst>
          </p:cNvPr>
          <p:cNvSpPr txBox="1"/>
          <p:nvPr/>
        </p:nvSpPr>
        <p:spPr>
          <a:xfrm>
            <a:off x="471420" y="4007176"/>
            <a:ext cx="8672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0D0217-EB8A-4053-AAE8-0F75FD95E1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-164043" y="5514192"/>
            <a:ext cx="1569011" cy="12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E1B3E2BD-14A6-4DFD-9838-7B7FE37F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017092"/>
              </p:ext>
            </p:extLst>
          </p:nvPr>
        </p:nvGraphicFramePr>
        <p:xfrm>
          <a:off x="748477" y="662555"/>
          <a:ext cx="7921872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85" y="2201743"/>
            <a:ext cx="86049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88" y="2187890"/>
            <a:ext cx="87066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95" y="2781282"/>
            <a:ext cx="8958350" cy="24275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 (</a:t>
            </a:r>
            <a:r>
              <a:rPr lang="el-GR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Ǉày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o, a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16" y="3338056"/>
            <a:ext cx="8324833" cy="24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H, k, h, g, y, b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endParaRPr lang="en-US" altLang="en-US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4" y="2133856"/>
            <a:ext cx="8452968" cy="22198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77" y="2538425"/>
            <a:ext cx="745581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  <a:buNone/>
            </a:pP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b="1" dirty="0">
                <a:solidFill>
                  <a:srgbClr val="FF000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id="{1D558DC2-618F-4AEC-97A2-E4607DF5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77" y="516578"/>
            <a:ext cx="731142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2ED30F-0846-4435-8EC9-80EAEB0DC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21920" y="-22829"/>
            <a:ext cx="9195072" cy="211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4B8D48-EECA-4149-AB9C-B4228A65B5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847734" y="2662454"/>
            <a:ext cx="2114841" cy="165461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6847735" y="611999"/>
            <a:ext cx="2124635" cy="1928937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558800" cy="558800"/>
          </a:xfrm>
          <a:prstGeom prst="rect">
            <a:avLst/>
          </a:prstGeom>
        </p:spPr>
      </p:pic>
      <p:graphicFrame>
        <p:nvGraphicFramePr>
          <p:cNvPr id="18" name="Group 150">
            <a:extLst>
              <a:ext uri="{FF2B5EF4-FFF2-40B4-BE49-F238E27FC236}">
                <a16:creationId xmlns:a16="http://schemas.microsoft.com/office/drawing/2014/main" id="{31A0803E-4669-42D2-9FDB-A06E1A146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3312"/>
              </p:ext>
            </p:extLst>
          </p:nvPr>
        </p:nvGraphicFramePr>
        <p:xfrm>
          <a:off x="529884" y="4634078"/>
          <a:ext cx="7312149" cy="1097172"/>
        </p:xfrm>
        <a:graphic>
          <a:graphicData uri="http://schemas.openxmlformats.org/drawingml/2006/table">
            <a:tbl>
              <a:tblPr/>
              <a:tblGrid>
                <a:gridCol w="81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4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4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461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12461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17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Rectangle 115">
            <a:extLst>
              <a:ext uri="{FF2B5EF4-FFF2-40B4-BE49-F238E27FC236}">
                <a16:creationId xmlns:a16="http://schemas.microsoft.com/office/drawing/2014/main" id="{A0C318E1-92ED-43E9-8D1C-E3B15B244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885" y="4438583"/>
            <a:ext cx="763488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0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40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0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0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</a:t>
            </a:r>
            <a:r>
              <a:rPr lang="en-US" altLang="en-US" sz="40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0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altLang="en-US" sz="40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</a:t>
            </a:r>
            <a:r>
              <a:rPr lang="en-US" altLang="en-US" sz="40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Ǉày</a:t>
            </a:r>
            <a:r>
              <a:rPr lang="en-US" altLang="en-US" sz="40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40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40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24" name="Picture 2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23553" r="12213" b="22743"/>
          <a:stretch/>
        </p:blipFill>
        <p:spPr bwMode="auto">
          <a:xfrm>
            <a:off x="3784649" y="2167224"/>
            <a:ext cx="1711728" cy="171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">
            <a:extLst>
              <a:ext uri="{FF2B5EF4-FFF2-40B4-BE49-F238E27FC236}">
                <a16:creationId xmlns:a16="http://schemas.microsoft.com/office/drawing/2014/main" id="{CC867CA3-F811-48C7-A397-8E9175CAA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462" r="3772" b="4005"/>
          <a:stretch/>
        </p:blipFill>
        <p:spPr bwMode="auto">
          <a:xfrm>
            <a:off x="529884" y="584376"/>
            <a:ext cx="2823660" cy="33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AA03A2-70FD-4974-9B17-FC795F9280D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436" t="84985" r="12967" b="6114"/>
          <a:stretch/>
        </p:blipFill>
        <p:spPr>
          <a:xfrm>
            <a:off x="-21920" y="-22829"/>
            <a:ext cx="9195072" cy="211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898DF7-DFEF-4723-AC38-F2A61E903A4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2" y="1302944"/>
            <a:ext cx="6791732" cy="4252111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60" y="4235125"/>
            <a:ext cx="4665342" cy="1864030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51" y="4355654"/>
            <a:ext cx="3438187" cy="2949014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28" y="2017692"/>
            <a:ext cx="1552085" cy="1189518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51" y="886415"/>
            <a:ext cx="1320478" cy="1474252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86" y="8478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4" y="76157"/>
            <a:ext cx="852012" cy="1374838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726467" y="3415846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</TotalTime>
  <Words>318</Words>
  <Application>Microsoft Office PowerPoint</Application>
  <PresentationFormat>On-screen Show (4:3)</PresentationFormat>
  <Paragraphs>27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HP001 4 hàng</vt:lpstr>
      <vt:lpstr>HP001 4 hang 1 ô ly</vt:lpstr>
      <vt:lpstr>HP001 5 hàng</vt:lpstr>
      <vt:lpstr>Times New Roman</vt:lpstr>
      <vt:lpstr>UTM Avo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199</cp:revision>
  <dcterms:created xsi:type="dcterms:W3CDTF">2021-05-29T04:52:35Z</dcterms:created>
  <dcterms:modified xsi:type="dcterms:W3CDTF">2024-11-11T04:27:05Z</dcterms:modified>
</cp:coreProperties>
</file>