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357" r:id="rId2"/>
    <p:sldId id="375" r:id="rId3"/>
    <p:sldId id="358" r:id="rId4"/>
    <p:sldId id="299" r:id="rId5"/>
    <p:sldId id="369" r:id="rId6"/>
    <p:sldId id="370" r:id="rId7"/>
    <p:sldId id="371" r:id="rId8"/>
    <p:sldId id="372" r:id="rId9"/>
    <p:sldId id="373" r:id="rId10"/>
    <p:sldId id="339" r:id="rId11"/>
    <p:sldId id="340" r:id="rId12"/>
    <p:sldId id="365" r:id="rId13"/>
    <p:sldId id="366" r:id="rId14"/>
    <p:sldId id="364" r:id="rId15"/>
    <p:sldId id="376" r:id="rId16"/>
    <p:sldId id="362" r:id="rId17"/>
    <p:sldId id="377" r:id="rId18"/>
    <p:sldId id="378" r:id="rId19"/>
    <p:sldId id="379" r:id="rId20"/>
    <p:sldId id="268" r:id="rId21"/>
    <p:sldId id="355" r:id="rId22"/>
    <p:sldId id="367" r:id="rId23"/>
    <p:sldId id="347" r:id="rId24"/>
    <p:sldId id="383" r:id="rId25"/>
    <p:sldId id="3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73" d="100"/>
          <a:sy n="73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2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34762" y="2864224"/>
            <a:ext cx="2831724" cy="41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1943100" y="731674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8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674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33780" y="2101714"/>
            <a:ext cx="9177780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0317" y="617512"/>
            <a:ext cx="83029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0317" y="1573248"/>
            <a:ext cx="5056875" cy="24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9" y="1911376"/>
            <a:ext cx="368888" cy="28850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566261" y="2082522"/>
            <a:ext cx="1106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237129" y="2667812"/>
            <a:ext cx="4222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5732768" y="4117023"/>
            <a:ext cx="3071897" cy="2335457"/>
            <a:chOff x="230909" y="2046038"/>
            <a:chExt cx="6400800" cy="29068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6143624" y="1951734"/>
            <a:ext cx="2425188" cy="2008023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5768" y="604966"/>
            <a:ext cx="889128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5462" y="1650576"/>
            <a:ext cx="4951336" cy="302614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30538" y="2181277"/>
            <a:ext cx="37232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88243" y="2761757"/>
            <a:ext cx="3258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" y="1863922"/>
            <a:ext cx="423141" cy="317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65" y="2511935"/>
            <a:ext cx="3463181" cy="31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4841051" y="1158862"/>
            <a:ext cx="3839426" cy="2387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6404888" y="1079717"/>
            <a:ext cx="3141325" cy="18720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8539" y="478591"/>
            <a:ext cx="772519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014" y="2027430"/>
            <a:ext cx="6186874" cy="280313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3145" y="3307845"/>
            <a:ext cx="3296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22647" y="4685465"/>
            <a:ext cx="3157508" cy="238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6118412" y="4343211"/>
            <a:ext cx="3025588" cy="22552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" y="0"/>
            <a:ext cx="9105972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028" y="1211581"/>
            <a:ext cx="9067944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6225614" y="4483297"/>
            <a:ext cx="3181441" cy="3363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130796" y="3046777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3544990" y="2228851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5915" y="1522206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92671" y="468552"/>
            <a:ext cx="313008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200936" y="1287678"/>
            <a:ext cx="9545872" cy="23531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71647" y="3499086"/>
            <a:ext cx="313008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6914756" y="4893802"/>
            <a:ext cx="1963806" cy="1626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643" y="679792"/>
            <a:ext cx="315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643" y="1326123"/>
            <a:ext cx="81063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5043" y="3105148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5043" y="4737903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71725F-1FD3-41F1-85D8-F0826756992D}"/>
              </a:ext>
            </a:extLst>
          </p:cNvPr>
          <p:cNvSpPr txBox="1"/>
          <p:nvPr/>
        </p:nvSpPr>
        <p:spPr>
          <a:xfrm>
            <a:off x="3745195" y="262403"/>
            <a:ext cx="2117722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27827-04A1-49F9-A6A7-ABF040CD7884}"/>
              </a:ext>
            </a:extLst>
          </p:cNvPr>
          <p:cNvSpPr txBox="1"/>
          <p:nvPr/>
        </p:nvSpPr>
        <p:spPr>
          <a:xfrm>
            <a:off x="424089" y="1051767"/>
            <a:ext cx="9504107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70019-F3EB-4C77-BF47-C232AA370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8" y="1201808"/>
            <a:ext cx="346955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004A8-89D9-4352-A519-100A89266D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8" y="3571644"/>
            <a:ext cx="334225" cy="398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6370FB-8CEC-48D4-964B-C673D77E7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63" y="1201808"/>
            <a:ext cx="346955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6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604292" y="342605"/>
            <a:ext cx="1887290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27465" y="1131970"/>
            <a:ext cx="4908045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sâu thẳm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65" y="1321381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4" y="4116946"/>
            <a:ext cx="512000" cy="38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4834" y="1334828"/>
            <a:ext cx="2286000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6264" y="1705381"/>
            <a:ext cx="2286000" cy="77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1181" y="2310063"/>
            <a:ext cx="2703507" cy="55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1182" y="2868433"/>
            <a:ext cx="2703507" cy="7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4862" y="4155592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4862" y="4549071"/>
            <a:ext cx="2703507" cy="77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4834" y="5342030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0293" y="5726030"/>
            <a:ext cx="2703507" cy="75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6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-221687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0" y="0"/>
            <a:ext cx="9144000" cy="6857999"/>
            <a:chOff x="230909" y="2046038"/>
            <a:chExt cx="6400800" cy="2906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0756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65" y="1382234"/>
            <a:ext cx="10363807" cy="3552837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29661" y="1666562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2166" y="813789"/>
            <a:ext cx="7987481" cy="1112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2697" y="2043180"/>
            <a:ext cx="5979223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9321" y="3886409"/>
            <a:ext cx="220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276165" y="1289124"/>
            <a:ext cx="13716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-154497" y="4034118"/>
            <a:ext cx="3733449" cy="2306728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3042423" y="4991499"/>
            <a:ext cx="2061894" cy="170777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49996E-B1E0-40F9-9BC8-C944AE2AE0CA}"/>
              </a:ext>
            </a:extLst>
          </p:cNvPr>
          <p:cNvSpPr/>
          <p:nvPr/>
        </p:nvSpPr>
        <p:spPr>
          <a:xfrm>
            <a:off x="4073370" y="3501603"/>
            <a:ext cx="5070630" cy="1224366"/>
          </a:xfrm>
          <a:prstGeom prst="wedgeRoundRectCallout">
            <a:avLst>
              <a:gd name="adj1" fmla="val -48341"/>
              <a:gd name="adj2" fmla="val 903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2EE464F-7D8B-4E99-9404-040DEB86BA30}"/>
              </a:ext>
            </a:extLst>
          </p:cNvPr>
          <p:cNvSpPr/>
          <p:nvPr/>
        </p:nvSpPr>
        <p:spPr>
          <a:xfrm>
            <a:off x="4073370" y="2820564"/>
            <a:ext cx="5070630" cy="1905405"/>
          </a:xfrm>
          <a:prstGeom prst="wedgeRoundRectCallout">
            <a:avLst>
              <a:gd name="adj1" fmla="val -48341"/>
              <a:gd name="adj2" fmla="val 76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6A1E2-DEEC-45DB-8E21-AC2B2B219905}"/>
              </a:ext>
            </a:extLst>
          </p:cNvPr>
          <p:cNvSpPr txBox="1"/>
          <p:nvPr/>
        </p:nvSpPr>
        <p:spPr>
          <a:xfrm>
            <a:off x="318654" y="593215"/>
            <a:ext cx="850669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9669" y="417898"/>
            <a:ext cx="650485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Stored Data 2"/>
          <p:cNvSpPr/>
          <p:nvPr/>
        </p:nvSpPr>
        <p:spPr>
          <a:xfrm flipH="1">
            <a:off x="2062742" y="1495953"/>
            <a:ext cx="6504850" cy="822911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88886" y="1518951"/>
            <a:ext cx="716165" cy="71265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114715" y="2741597"/>
            <a:ext cx="6452878" cy="822911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53079" y="2822348"/>
            <a:ext cx="716165" cy="71265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2114715" y="4084954"/>
            <a:ext cx="6452877" cy="908365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2281465" y="4152755"/>
            <a:ext cx="787781" cy="7839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7" y="4129031"/>
            <a:ext cx="1458610" cy="23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59557" y="1116895"/>
            <a:ext cx="2169034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98485"/>
            <a:ext cx="9160030" cy="5595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22" y="3815214"/>
            <a:ext cx="1432271" cy="3047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4297DE-FF56-44AC-B87A-8C9EAB791C51}"/>
              </a:ext>
            </a:extLst>
          </p:cNvPr>
          <p:cNvSpPr txBox="1"/>
          <p:nvPr/>
        </p:nvSpPr>
        <p:spPr>
          <a:xfrm>
            <a:off x="684492" y="2145206"/>
            <a:ext cx="809643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khoa.</a:t>
            </a:r>
          </a:p>
        </p:txBody>
      </p:sp>
    </p:spTree>
    <p:extLst>
      <p:ext uri="{BB962C8B-B14F-4D97-AF65-F5344CB8AC3E}">
        <p14:creationId xmlns:p14="http://schemas.microsoft.com/office/powerpoint/2010/main" val="8080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01301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653623" y="1282316"/>
            <a:ext cx="1393132" cy="1178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587" y="4897601"/>
            <a:ext cx="2112689" cy="16547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18190" y="269032"/>
            <a:ext cx="1078079" cy="1601107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65" y="517783"/>
            <a:ext cx="2072135" cy="10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939633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65" y="424495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111941" y="332981"/>
            <a:ext cx="1184179" cy="76125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14463" y="492292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735356" y="1001609"/>
              <a:ext cx="5049985" cy="54379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53980" y="1160781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41751" y="1747284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793" y="2362773"/>
            <a:ext cx="42097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8793" y="2919377"/>
            <a:ext cx="741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3475" y="3560157"/>
            <a:ext cx="867915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8794" y="4168176"/>
            <a:ext cx="75377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3476" y="4748712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9825" y="1502374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9825" y="1479984"/>
            <a:ext cx="1202826" cy="120282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0974" y="638192"/>
            <a:ext cx="23821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457" y="441056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7966" y="1565265"/>
            <a:ext cx="1200727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1674" y="165750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 BẠN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474293" y="3433094"/>
            <a:ext cx="8434876" cy="2918766"/>
            <a:chOff x="230909" y="2046038"/>
            <a:chExt cx="6400800" cy="2906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64448" y="342605"/>
            <a:ext cx="7166978" cy="6859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0260" y="1028543"/>
            <a:ext cx="8508880" cy="426127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" y="1227401"/>
            <a:ext cx="393041" cy="288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" y="3498368"/>
            <a:ext cx="384674" cy="288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17" y="1227401"/>
            <a:ext cx="384674" cy="288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-221687" y="222290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0589" y="1017731"/>
            <a:ext cx="5584540" cy="24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51" y="1195973"/>
            <a:ext cx="541813" cy="38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542" y="3637710"/>
            <a:ext cx="8054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55" y="3668058"/>
            <a:ext cx="3044003" cy="251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-35779" y="3667501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0201" y="1539632"/>
            <a:ext cx="14146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7327" y="2110062"/>
            <a:ext cx="1286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31405" y="1199299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54856" y="1795142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77777" y="237853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106334" y="2960498"/>
            <a:ext cx="119532" cy="400041"/>
            <a:chOff x="7972925" y="3072874"/>
            <a:chExt cx="192504" cy="40004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4378422" y="1195973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63459" y="1809573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93359" y="2960498"/>
            <a:ext cx="6972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83884" y="2361023"/>
            <a:ext cx="6972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74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65759" y="339085"/>
            <a:ext cx="5838487" cy="30127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16" y="669144"/>
            <a:ext cx="375645" cy="38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2092" y="3753941"/>
            <a:ext cx="5229670" cy="1507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nước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47311" y="986798"/>
            <a:ext cx="1286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70064" y="662875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48957" y="1374071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67300" y="2156395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22070" y="2861140"/>
            <a:ext cx="131484" cy="400041"/>
            <a:chOff x="7972925" y="3072874"/>
            <a:chExt cx="192504" cy="40004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3479049" y="1425028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00077" y="651909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67356" y="2466163"/>
            <a:ext cx="2969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24576" y="3189391"/>
            <a:ext cx="3587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67" y="3555808"/>
            <a:ext cx="3096379" cy="2582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2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65371" y="417425"/>
            <a:ext cx="6488192" cy="364059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“Bê!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Bê!”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4" y="643609"/>
            <a:ext cx="512000" cy="38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656" y="4461086"/>
            <a:ext cx="8144778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thang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083592" y="1541730"/>
            <a:ext cx="1818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10571" y="1809745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29218" y="2383227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66073" y="2973703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407961" y="3542816"/>
            <a:ext cx="108665" cy="392022"/>
            <a:chOff x="7972925" y="3088915"/>
            <a:chExt cx="192504" cy="39202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6694030" y="1205712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028849" y="619717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329786" y="3524590"/>
            <a:ext cx="144632" cy="400041"/>
            <a:chOff x="7972925" y="3072874"/>
            <a:chExt cx="192504" cy="40004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84793" y="3552660"/>
            <a:ext cx="108665" cy="392022"/>
            <a:chOff x="7972925" y="3088915"/>
            <a:chExt cx="192504" cy="392022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3427763" y="64054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021703" y="122977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46647" y="1799599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3156" y="2360348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106310" y="2959848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31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704854" y="262403"/>
            <a:ext cx="2117722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83748" y="1051767"/>
            <a:ext cx="9504107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" y="1201808"/>
            <a:ext cx="346955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" y="3571644"/>
            <a:ext cx="334225" cy="398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22" y="1201808"/>
            <a:ext cx="346955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4889</TotalTime>
  <Words>567</Words>
  <Application>Microsoft Office PowerPoint</Application>
  <PresentationFormat>On-screen Show (4:3)</PresentationFormat>
  <Paragraphs>126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222</cp:revision>
  <dcterms:created xsi:type="dcterms:W3CDTF">2021-06-17T09:40:01Z</dcterms:created>
  <dcterms:modified xsi:type="dcterms:W3CDTF">2024-11-11T04:25:43Z</dcterms:modified>
</cp:coreProperties>
</file>