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99" r:id="rId2"/>
    <p:sldMasterId id="2147483710" r:id="rId3"/>
  </p:sldMasterIdLst>
  <p:notesMasterIdLst>
    <p:notesMasterId r:id="rId27"/>
  </p:notesMasterIdLst>
  <p:sldIdLst>
    <p:sldId id="315" r:id="rId4"/>
    <p:sldId id="317" r:id="rId5"/>
    <p:sldId id="300" r:id="rId6"/>
    <p:sldId id="301" r:id="rId7"/>
    <p:sldId id="312" r:id="rId8"/>
    <p:sldId id="313" r:id="rId9"/>
    <p:sldId id="314" r:id="rId10"/>
    <p:sldId id="318" r:id="rId11"/>
    <p:sldId id="319" r:id="rId12"/>
    <p:sldId id="292" r:id="rId13"/>
    <p:sldId id="320" r:id="rId14"/>
    <p:sldId id="321" r:id="rId15"/>
    <p:sldId id="322" r:id="rId16"/>
    <p:sldId id="288" r:id="rId17"/>
    <p:sldId id="256" r:id="rId18"/>
    <p:sldId id="323" r:id="rId19"/>
    <p:sldId id="326" r:id="rId20"/>
    <p:sldId id="327" r:id="rId21"/>
    <p:sldId id="268" r:id="rId22"/>
    <p:sldId id="324" r:id="rId23"/>
    <p:sldId id="329" r:id="rId24"/>
    <p:sldId id="32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CCFF"/>
    <a:srgbClr val="990000"/>
    <a:srgbClr val="D9FAD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6" name="Oval 5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61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6" name="Oval 5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0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6502400"/>
            <a:ext cx="2140085" cy="5466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8543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33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43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4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041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6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330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1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42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5979268" y="6502400"/>
            <a:ext cx="2140085" cy="54666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300" kern="0" dirty="0">
                <a:solidFill>
                  <a:srgbClr val="000000"/>
                </a:solidFill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189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89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542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606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466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286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982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441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1001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4518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64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374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429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7/10/2024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623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31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27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64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311910" y="23325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281405" y="1762125"/>
            <a:ext cx="8582414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77049" y="341097"/>
            <a:ext cx="1931059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200" kern="0">
                <a:solidFill>
                  <a:srgbClr val="BAE5E4"/>
                </a:solidFill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52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368302" y="319894"/>
            <a:ext cx="84201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45143" tIns="72571" rIns="145143" bIns="7257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58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4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8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7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196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6" y="719333"/>
            <a:ext cx="77175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6" y="1583467"/>
            <a:ext cx="77175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119" tIns="145119" rIns="145119" bIns="14511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440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0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699344"/>
            <a:ext cx="1848842" cy="138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777529" y="1543937"/>
            <a:ext cx="6580660" cy="531406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200" kern="0">
              <a:solidFill>
                <a:srgbClr val="BAE5E4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676" y="413593"/>
            <a:ext cx="6681861" cy="11160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6300" b="1" kern="0" dirty="0">
                <a:solidFill>
                  <a:srgbClr val="FB5B53"/>
                </a:solidFill>
                <a:latin typeface="UTM Cookies" panose="02040603050506020204" pitchFamily="18" charset="0"/>
                <a:cs typeface="Arial"/>
                <a:sym typeface="Arial"/>
              </a:rPr>
              <a:t>ĐI HỌC VUI SAO</a:t>
            </a:r>
          </a:p>
        </p:txBody>
      </p:sp>
    </p:spTree>
    <p:extLst>
      <p:ext uri="{BB962C8B-B14F-4D97-AF65-F5344CB8AC3E}">
        <p14:creationId xmlns:p14="http://schemas.microsoft.com/office/powerpoint/2010/main" val="166068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45322" y="3554532"/>
            <a:ext cx="825340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91214" y="874453"/>
            <a:ext cx="4961571" cy="255454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465259" y="1005193"/>
            <a:ext cx="511628" cy="47537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57040" y="2814109"/>
            <a:ext cx="4016516" cy="11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01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3302" y="4186831"/>
            <a:ext cx="8197395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7091" y="838247"/>
            <a:ext cx="6000219" cy="206210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1181997" y="973137"/>
            <a:ext cx="460841" cy="5268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6024" y="829343"/>
            <a:ext cx="6000219" cy="20621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FF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48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00086" y="5720495"/>
            <a:ext cx="8223827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28799" y="218064"/>
            <a:ext cx="5365827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2248" y="666021"/>
            <a:ext cx="8648087" cy="5266740"/>
            <a:chOff x="752980" y="1234443"/>
            <a:chExt cx="4936225" cy="526674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52980" y="1234443"/>
              <a:ext cx="21616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Sáng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lớp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Cũng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thấy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Đáp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“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Chào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mỉm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cười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tươi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  <a:endParaRPr lang="vi-VN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914647" y="1907040"/>
              <a:ext cx="27745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dạy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viết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Gió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đưa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thoảng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nhài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ghé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cửa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lớp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Xem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chúng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  <a:endParaRPr lang="vi-VN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1859437" y="4192859"/>
              <a:ext cx="254717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giáo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giảng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Ấm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vở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tho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Yêu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thương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ngắm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mãi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mười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756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64317" y="5574436"/>
            <a:ext cx="7822484" cy="912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Qua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28799" y="218064"/>
            <a:ext cx="5365827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3688" y="738209"/>
            <a:ext cx="9758249" cy="4985101"/>
            <a:chOff x="793757" y="1306631"/>
            <a:chExt cx="5569892" cy="49851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793757" y="1306631"/>
              <a:ext cx="271398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Sáng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lớp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Cũng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thấy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rồi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Đáp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“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Chào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mỉm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cười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thật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tươi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  <a:endParaRPr lang="vi-VN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3000729" y="1817416"/>
              <a:ext cx="33629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dạy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viết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Gió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đưa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thoảng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hương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nhài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ghé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vào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cửa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lớp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Xem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chúng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bài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  <a:endParaRPr lang="vi-VN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6BCDF-9F5D-43EF-8D2F-74DA0EBB0C5C}"/>
                </a:ext>
              </a:extLst>
            </p:cNvPr>
            <p:cNvSpPr txBox="1"/>
            <p:nvPr/>
          </p:nvSpPr>
          <p:spPr>
            <a:xfrm>
              <a:off x="2053773" y="3983408"/>
              <a:ext cx="404627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giáo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giảng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Ấm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vở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thơm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tho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Yêu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thương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ngắm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mãi</a:t>
              </a:r>
              <a:endParaRPr lang="en-US" sz="2400" b="1" dirty="0">
                <a:solidFill>
                  <a:srgbClr val="0000CC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Những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điểm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mười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cô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cho</a:t>
              </a:r>
              <a:r>
                <a:rPr lang="en-US" sz="24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5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0" y="425182"/>
            <a:ext cx="9001125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zh-CN" altLang="en-US" sz="24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38" y="70229"/>
            <a:ext cx="9800276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-576169" y="1273506"/>
            <a:ext cx="11203017" cy="10202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 defTabSz="1219138">
              <a:lnSpc>
                <a:spcPct val="150000"/>
              </a:lnSpc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8216786" y="108647"/>
            <a:ext cx="784339" cy="1164859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31" y="5795015"/>
            <a:ext cx="8396048" cy="9460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8531" y="3093272"/>
            <a:ext cx="7852427" cy="120033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UTM Avo" pitchFamily="18" charset="0"/>
                <a:cs typeface="Times New Roman" panose="02020603050405020304" pitchFamily="18" charset="0"/>
              </a:rPr>
              <a:t>Tình cảm yêu </a:t>
            </a:r>
            <a:r>
              <a:rPr lang="en-US" sz="3600" b="1" dirty="0" err="1">
                <a:solidFill>
                  <a:srgbClr val="0000CC"/>
                </a:solidFill>
                <a:latin typeface="UTM Avo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dirty="0">
                <a:solidFill>
                  <a:srgbClr val="0000CC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UTM Avo" pitchFamily="18" charset="0"/>
                <a:cs typeface="Times New Roman" panose="02020603050405020304" pitchFamily="18" charset="0"/>
              </a:rPr>
              <a:t> bạn học sinh đối với cô giáo của mình.</a:t>
            </a: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145346" y="3765637"/>
            <a:ext cx="2183895" cy="2920914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92" y="5552966"/>
            <a:ext cx="1542000" cy="1542000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6" y="-1080113"/>
            <a:ext cx="8699068" cy="5417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6930971" y="3166952"/>
            <a:ext cx="1858790" cy="3763765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71367" y="1814323"/>
            <a:ext cx="7184576" cy="7694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algn="ctr" defTabSz="1219169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15838" y="150379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114682" y="4778754"/>
            <a:ext cx="1714550" cy="19852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95801" y="1231472"/>
            <a:ext cx="5408425" cy="5047538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1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1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5548" y="382368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744" y="5263721"/>
            <a:ext cx="1500513" cy="10152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03890" y="1331650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10742" y="3001568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920535" y="4778754"/>
            <a:ext cx="375266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945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35063" y="1045537"/>
            <a:ext cx="5408425" cy="547842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500" b="1" dirty="0">
              <a:solidFill>
                <a:srgbClr val="00206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5548" y="382368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1935934" y="1138939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38398" y="3052845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93069" y="4933746"/>
            <a:ext cx="375266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7942" y="1075033"/>
            <a:ext cx="2363802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63841" y="1392703"/>
            <a:ext cx="2259067" cy="472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70119" y="1866251"/>
            <a:ext cx="2310781" cy="435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56506" y="2255925"/>
            <a:ext cx="2568086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76468" y="2972521"/>
            <a:ext cx="2050226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756513" y="3372258"/>
            <a:ext cx="3501537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33772" y="3763736"/>
            <a:ext cx="2224948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41269" y="4157743"/>
            <a:ext cx="3208068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15481" y="4908160"/>
            <a:ext cx="2525968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902841" y="5334053"/>
            <a:ext cx="3452879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64389" y="5629670"/>
            <a:ext cx="3655442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69392" y="6043272"/>
            <a:ext cx="3264507" cy="412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7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8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16737" r="19855" b="-216"/>
          <a:stretch/>
        </p:blipFill>
        <p:spPr>
          <a:xfrm flipH="1">
            <a:off x="621442" y="3710451"/>
            <a:ext cx="2199503" cy="2546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3251" y="729326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89" y="5184082"/>
            <a:ext cx="2127714" cy="101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0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235"/>
            <a:ext cx="9001126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2588505" y="1642190"/>
            <a:ext cx="4886018" cy="584777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32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32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601FE-6892-4EC6-ACDD-75D395FCC956}"/>
              </a:ext>
            </a:extLst>
          </p:cNvPr>
          <p:cNvSpPr txBox="1"/>
          <p:nvPr/>
        </p:nvSpPr>
        <p:spPr>
          <a:xfrm>
            <a:off x="692371" y="814150"/>
            <a:ext cx="1457327" cy="707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1427">
              <a:buClr>
                <a:srgbClr val="000000"/>
              </a:buClr>
            </a:pPr>
            <a:r>
              <a:rPr lang="en-US" sz="4000" kern="0" dirty="0">
                <a:solidFill>
                  <a:srgbClr val="0000CC"/>
                </a:solidFill>
                <a:latin typeface="UTM Cookies" panose="02040603050506020204" pitchFamily="18" charset="0"/>
                <a:cs typeface="Arial"/>
                <a:sym typeface="Arial"/>
              </a:rPr>
              <a:t>BÀI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1035" y="488405"/>
            <a:ext cx="8190220" cy="9775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 defTabSz="1451427">
              <a:buClr>
                <a:srgbClr val="000000"/>
              </a:buClr>
            </a:pPr>
            <a:r>
              <a:rPr lang="en-US" sz="5400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UTM Cookies" panose="02040603050506020204" pitchFamily="18" charset="0"/>
                <a:cs typeface="Arial"/>
                <a:sym typeface="Arial"/>
              </a:rPr>
              <a:t>CÔ GIÁO LỚP EM</a:t>
            </a: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50" r="4591" b="8062"/>
          <a:stretch/>
        </p:blipFill>
        <p:spPr bwMode="auto">
          <a:xfrm>
            <a:off x="314325" y="2286001"/>
            <a:ext cx="8401050" cy="404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9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21584" y="279881"/>
            <a:ext cx="2657356" cy="778192"/>
            <a:chOff x="549645" y="400743"/>
            <a:chExt cx="2977166" cy="583644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5" y="540773"/>
              <a:ext cx="552182" cy="443614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01827" y="400743"/>
              <a:ext cx="2424984" cy="50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5481" y="863936"/>
            <a:ext cx="8323808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UTM Avo" panose="02040603050506020204" pitchFamily="18" charset="0"/>
              </a:rPr>
              <a:t>1. </a:t>
            </a:r>
            <a:r>
              <a:rPr lang="en-US" sz="2500" b="1" dirty="0" err="1">
                <a:latin typeface="UTM Avo" panose="02040603050506020204" pitchFamily="18" charset="0"/>
              </a:rPr>
              <a:t>Nói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câu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thể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hiện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sự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ngạc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nhiên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của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em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khi</a:t>
            </a:r>
            <a:r>
              <a:rPr lang="en-US" sz="2500" b="1" dirty="0">
                <a:latin typeface="UTM Avo" panose="02040603050506020204" pitchFamily="18" charset="0"/>
              </a:rPr>
              <a:t>:</a:t>
            </a:r>
            <a:endParaRPr lang="vi-VN" sz="2500" b="1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6081" y="2174143"/>
            <a:ext cx="8067548" cy="2229168"/>
            <a:chOff x="1420622" y="1541541"/>
            <a:chExt cx="3225244" cy="1671876"/>
          </a:xfrm>
        </p:grpSpPr>
        <p:grpSp>
          <p:nvGrpSpPr>
            <p:cNvPr id="7" name="Group 6"/>
            <p:cNvGrpSpPr/>
            <p:nvPr/>
          </p:nvGrpSpPr>
          <p:grpSpPr>
            <a:xfrm>
              <a:off x="1420622" y="1541541"/>
              <a:ext cx="3216200" cy="1671876"/>
              <a:chOff x="768927" y="1641593"/>
              <a:chExt cx="5340928" cy="25116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8927" y="1641593"/>
                <a:ext cx="5340928" cy="2511698"/>
                <a:chOff x="768927" y="1641593"/>
                <a:chExt cx="5340928" cy="2511698"/>
              </a:xfrm>
            </p:grpSpPr>
            <p:sp>
              <p:nvSpPr>
                <p:cNvPr id="10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grpSp>
              <p:nvGrpSpPr>
                <p:cNvPr id="11" name="Google Shape;1251;p47"/>
                <p:cNvGrpSpPr/>
                <p:nvPr/>
              </p:nvGrpSpPr>
              <p:grpSpPr>
                <a:xfrm>
                  <a:off x="768927" y="1641593"/>
                  <a:ext cx="5340928" cy="2511698"/>
                  <a:chOff x="4875791" y="946665"/>
                  <a:chExt cx="1252993" cy="1443671"/>
                </a:xfrm>
              </p:grpSpPr>
              <p:sp>
                <p:nvSpPr>
                  <p:cNvPr id="1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1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15" name="Google Shape;1254;p47"/>
                  <p:cNvSpPr/>
                  <p:nvPr/>
                </p:nvSpPr>
                <p:spPr>
                  <a:xfrm>
                    <a:off x="4875791" y="946665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r>
                      <a:rPr lang="en" b="1"/>
                      <a:t>   </a:t>
                    </a:r>
                    <a:endParaRPr b="1"/>
                  </a:p>
                </p:txBody>
              </p:sp>
              <p:sp>
                <p:nvSpPr>
                  <p:cNvPr id="1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1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1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1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2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2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2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</p:grpSp>
            <p:sp>
              <p:nvSpPr>
                <p:cNvPr id="1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948660" y="1686317"/>
                <a:ext cx="1313725" cy="53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latin typeface="UTM Avo" panose="02040603050506020204" pitchFamily="18" charset="0"/>
                  </a:rPr>
                  <a:t>Gợi</a:t>
                </a:r>
                <a:r>
                  <a:rPr lang="en-US" sz="2500" b="1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510289" y="2145650"/>
              <a:ext cx="3135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latin typeface="UTM Avo" panose="02040603050506020204" pitchFamily="18" charset="0"/>
                </a:rPr>
                <a:t>- </a:t>
              </a:r>
              <a:r>
                <a:rPr lang="en-US" sz="2500" b="1" dirty="0" err="1">
                  <a:latin typeface="UTM Avo" panose="02040603050506020204" pitchFamily="18" charset="0"/>
                </a:rPr>
                <a:t>Cảm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xúc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khi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lần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đầu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nghe</a:t>
              </a:r>
              <a:r>
                <a:rPr lang="en-US" sz="2500" b="1" dirty="0">
                  <a:latin typeface="UTM Avo" panose="02040603050506020204" pitchFamily="18" charset="0"/>
                </a:rPr>
                <a:t> ?</a:t>
              </a:r>
            </a:p>
            <a:p>
              <a:r>
                <a:rPr lang="en-US" sz="2500" b="1" dirty="0">
                  <a:latin typeface="UTM Avo" panose="02040603050506020204" pitchFamily="18" charset="0"/>
                </a:rPr>
                <a:t>- </a:t>
              </a:r>
              <a:r>
                <a:rPr lang="en-US" sz="2500" b="1" dirty="0" err="1">
                  <a:latin typeface="UTM Avo" panose="02040603050506020204" pitchFamily="18" charset="0"/>
                </a:rPr>
                <a:t>Từ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ngữ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nào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để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nhận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xét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việc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bạn</a:t>
              </a:r>
              <a:r>
                <a:rPr lang="en-US" sz="2500" b="1" dirty="0"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latin typeface="UTM Avo" panose="02040603050506020204" pitchFamily="18" charset="0"/>
                </a:rPr>
                <a:t>hát</a:t>
              </a:r>
              <a:r>
                <a:rPr lang="en-US" sz="2500" b="1" dirty="0">
                  <a:latin typeface="UTM Avo" panose="02040603050506020204" pitchFamily="18" charset="0"/>
                </a:rPr>
                <a:t> hay?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84929" y="1385211"/>
            <a:ext cx="8504831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a.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Lần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đầu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được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bạn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hát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rất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hay</a:t>
            </a:r>
            <a:endParaRPr lang="vi-VN" sz="25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46468" y="4845512"/>
            <a:ext cx="7548536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b.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Được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bố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mẹ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tặng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món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quà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bất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ngờ</a:t>
            </a:r>
            <a:endParaRPr lang="en-US" sz="25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8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21584" y="279881"/>
            <a:ext cx="2657356" cy="778192"/>
            <a:chOff x="549645" y="400743"/>
            <a:chExt cx="2977166" cy="583644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5" y="540773"/>
              <a:ext cx="552182" cy="443614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01827" y="400743"/>
              <a:ext cx="2424984" cy="50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5481" y="863936"/>
            <a:ext cx="8323808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UTM Avo" panose="02040603050506020204" pitchFamily="18" charset="0"/>
              </a:rPr>
              <a:t>1. </a:t>
            </a:r>
            <a:r>
              <a:rPr lang="en-US" sz="2500" b="1" dirty="0" err="1">
                <a:latin typeface="UTM Avo" panose="02040603050506020204" pitchFamily="18" charset="0"/>
              </a:rPr>
              <a:t>Nói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câu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thể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hiện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sự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ngạc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nhiên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của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em</a:t>
            </a:r>
            <a:r>
              <a:rPr lang="en-US" sz="2500" b="1" dirty="0"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latin typeface="UTM Avo" panose="02040603050506020204" pitchFamily="18" charset="0"/>
              </a:rPr>
              <a:t>khi</a:t>
            </a:r>
            <a:r>
              <a:rPr lang="en-US" sz="2500" b="1" dirty="0">
                <a:latin typeface="UTM Avo" panose="02040603050506020204" pitchFamily="18" charset="0"/>
              </a:rPr>
              <a:t>:</a:t>
            </a:r>
            <a:endParaRPr lang="vi-VN" sz="2500" b="1" dirty="0">
              <a:latin typeface="UTM Avo" panose="020406030505060202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2583" y="2607491"/>
            <a:ext cx="7978834" cy="2721746"/>
            <a:chOff x="1420622" y="1541542"/>
            <a:chExt cx="3216200" cy="1964468"/>
          </a:xfrm>
        </p:grpSpPr>
        <p:grpSp>
          <p:nvGrpSpPr>
            <p:cNvPr id="26" name="Group 25"/>
            <p:cNvGrpSpPr/>
            <p:nvPr/>
          </p:nvGrpSpPr>
          <p:grpSpPr>
            <a:xfrm>
              <a:off x="1420622" y="1541542"/>
              <a:ext cx="3216200" cy="1964468"/>
              <a:chOff x="768927" y="1641595"/>
              <a:chExt cx="5340928" cy="295126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8927" y="1641595"/>
                <a:ext cx="5340928" cy="2951265"/>
                <a:chOff x="768927" y="1641595"/>
                <a:chExt cx="5340928" cy="2951265"/>
              </a:xfrm>
            </p:grpSpPr>
            <p:sp>
              <p:nvSpPr>
                <p:cNvPr id="30" name="Rectangle 14"/>
                <p:cNvSpPr/>
                <p:nvPr/>
              </p:nvSpPr>
              <p:spPr>
                <a:xfrm>
                  <a:off x="2820697" y="1661594"/>
                  <a:ext cx="1269423" cy="711084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grpSp>
              <p:nvGrpSpPr>
                <p:cNvPr id="31" name="Google Shape;1251;p47"/>
                <p:cNvGrpSpPr/>
                <p:nvPr/>
              </p:nvGrpSpPr>
              <p:grpSpPr>
                <a:xfrm>
                  <a:off x="768927" y="1641595"/>
                  <a:ext cx="5340928" cy="2951265"/>
                  <a:chOff x="4875791" y="946666"/>
                  <a:chExt cx="1252993" cy="1696325"/>
                </a:xfrm>
              </p:grpSpPr>
              <p:sp>
                <p:nvSpPr>
                  <p:cNvPr id="3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3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35" name="Google Shape;1254;p47"/>
                  <p:cNvSpPr/>
                  <p:nvPr/>
                </p:nvSpPr>
                <p:spPr>
                  <a:xfrm>
                    <a:off x="4875791" y="946666"/>
                    <a:ext cx="1252993" cy="169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r>
                      <a:rPr lang="en" b="1"/>
                      <a:t>   </a:t>
                    </a:r>
                    <a:endParaRPr b="1"/>
                  </a:p>
                </p:txBody>
              </p:sp>
              <p:sp>
                <p:nvSpPr>
                  <p:cNvPr id="3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3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3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3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4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4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  <p:sp>
                <p:nvSpPr>
                  <p:cNvPr id="4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endParaRPr b="1"/>
                  </a:p>
                </p:txBody>
              </p:sp>
            </p:grpSp>
            <p:sp>
              <p:nvSpPr>
                <p:cNvPr id="3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005761" y="1742456"/>
                <a:ext cx="1313725" cy="60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err="1">
                    <a:latin typeface="UTM Avo" panose="02040603050506020204" pitchFamily="18" charset="0"/>
                  </a:rPr>
                  <a:t>Gợi</a:t>
                </a:r>
                <a:r>
                  <a:rPr lang="en-US" sz="2500" b="1" dirty="0">
                    <a:latin typeface="UTM Avo" panose="02040603050506020204" pitchFamily="18" charset="0"/>
                  </a:rPr>
                  <a:t> ý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80311" y="2030063"/>
              <a:ext cx="3156511" cy="117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-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Cảm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xúc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bố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mẹ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bất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ngờ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tặng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quà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?</a:t>
              </a:r>
            </a:p>
            <a:p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-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Tưởng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tượng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đó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món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quà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?</a:t>
              </a:r>
            </a:p>
            <a:p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-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Khi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tặng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quà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thì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con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nên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UTM Avo" panose="02040603050506020204" pitchFamily="18" charset="0"/>
                </a:rPr>
                <a:t>gì</a:t>
              </a:r>
              <a:r>
                <a:rPr lang="en-US" sz="25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9605" y="1642242"/>
            <a:ext cx="7548536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b.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Được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bố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mẹ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tặng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một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món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quà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bất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ngờ</a:t>
            </a:r>
            <a:endParaRPr lang="en-US" sz="25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2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8998" r="16877" b="27093"/>
          <a:stretch/>
        </p:blipFill>
        <p:spPr bwMode="auto">
          <a:xfrm>
            <a:off x="412026" y="2439408"/>
            <a:ext cx="8319948" cy="3411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39033" y="396711"/>
            <a:ext cx="3075743" cy="845803"/>
            <a:chOff x="549643" y="392982"/>
            <a:chExt cx="3149895" cy="63435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3" y="540772"/>
              <a:ext cx="724910" cy="486562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74554" y="392982"/>
              <a:ext cx="2424984" cy="506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9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2026" y="1071577"/>
            <a:ext cx="8319948" cy="122582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2.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Nói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câu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thể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hiện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tình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cảm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với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thầy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cô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giáo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mình</a:t>
            </a:r>
            <a:r>
              <a:rPr lang="en-US" sz="25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  <a:endParaRPr lang="vi-VN" sz="25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32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186" y="-1102153"/>
            <a:ext cx="10766100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030" y="6261429"/>
            <a:ext cx="9160030" cy="5595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8015" y="1"/>
            <a:ext cx="916003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58796" y="961532"/>
            <a:ext cx="2289046" cy="1936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286611" y="1743052"/>
            <a:ext cx="7633147" cy="166847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448" y="5270632"/>
            <a:ext cx="1975552" cy="154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385831" y="540806"/>
            <a:ext cx="1150889" cy="1709242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07" y="539950"/>
            <a:ext cx="1643508" cy="93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976" y="0"/>
            <a:ext cx="9429751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583" y="4710383"/>
            <a:ext cx="2292832" cy="2184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176135" y="776663"/>
            <a:ext cx="5657788" cy="104907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7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itchFamily="18" charset="0"/>
                <a:ea typeface="方正粗圆_GBK" pitchFamily="65" charset="-122"/>
                <a:cs typeface="Times New Roman" panose="02020603050405020304" pitchFamily="18" charset="0"/>
              </a:rPr>
              <a:t>YÊU CẦU CẦN ĐẠT</a:t>
            </a:r>
            <a:endParaRPr lang="zh-CN" altLang="en-US" sz="37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2" y="4710383"/>
            <a:ext cx="412292" cy="58477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UTM Avo" pitchFamily="18" charset="0"/>
                <a:cs typeface="Times New Roman" panose="02020603050405020304" pitchFamily="18" charset="0"/>
              </a:rPr>
              <a:t>4</a:t>
            </a:r>
            <a:endParaRPr lang="zh-CN" altLang="en-US" sz="3200" dirty="0">
              <a:solidFill>
                <a:schemeClr val="bg1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71"/>
          <p:cNvSpPr txBox="1"/>
          <p:nvPr/>
        </p:nvSpPr>
        <p:spPr>
          <a:xfrm>
            <a:off x="759823" y="2182700"/>
            <a:ext cx="6476128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2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71"/>
          <p:cNvSpPr txBox="1"/>
          <p:nvPr/>
        </p:nvSpPr>
        <p:spPr>
          <a:xfrm>
            <a:off x="759823" y="3143151"/>
            <a:ext cx="7043255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lang="zh-CN" altLang="en-US" sz="32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759823" y="4046180"/>
            <a:ext cx="8294951" cy="58477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1" rIns="91440" bIns="45721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200" b="1" dirty="0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3200" b="1" dirty="0">
              <a:solidFill>
                <a:srgbClr val="000000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77855" y="1045537"/>
            <a:ext cx="4920071" cy="503214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1576" y="368080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1450150" y="1138939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409919" y="2829936"/>
            <a:ext cx="331291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384267" y="4520933"/>
            <a:ext cx="375266" cy="32997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542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角星 28"/>
          <p:cNvSpPr/>
          <p:nvPr/>
        </p:nvSpPr>
        <p:spPr>
          <a:xfrm rot="1354410">
            <a:off x="10075121" y="429523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五角星 35"/>
          <p:cNvSpPr/>
          <p:nvPr/>
        </p:nvSpPr>
        <p:spPr>
          <a:xfrm rot="20634135">
            <a:off x="9357391" y="6322"/>
            <a:ext cx="620834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五角星 32"/>
          <p:cNvSpPr/>
          <p:nvPr/>
        </p:nvSpPr>
        <p:spPr>
          <a:xfrm rot="19614248">
            <a:off x="10133446" y="1202750"/>
            <a:ext cx="423774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5435" y="2177234"/>
            <a:ext cx="4961571" cy="2988064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038" y="1057822"/>
            <a:ext cx="4187538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1859480" y="2307974"/>
            <a:ext cx="511628" cy="47537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5372" y="3479350"/>
            <a:ext cx="117668" cy="4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256383" y="4104140"/>
            <a:ext cx="97246" cy="455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4780943" y="2916766"/>
            <a:ext cx="43469" cy="4534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592158" y="2345333"/>
            <a:ext cx="97246" cy="3768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282898" y="4125803"/>
            <a:ext cx="69797" cy="434310"/>
            <a:chOff x="6877840" y="2480725"/>
            <a:chExt cx="324679" cy="4777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7117184" y="2898926"/>
            <a:ext cx="122450" cy="430169"/>
            <a:chOff x="6877840" y="2480725"/>
            <a:chExt cx="324679" cy="47774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V="1">
            <a:off x="4645124" y="3848855"/>
            <a:ext cx="2040652" cy="304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178927" y="3509116"/>
            <a:ext cx="91450" cy="434310"/>
            <a:chOff x="6877840" y="2480725"/>
            <a:chExt cx="324679" cy="477741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H="1">
            <a:off x="7102896" y="2323486"/>
            <a:ext cx="88405" cy="4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08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角星 28"/>
          <p:cNvSpPr/>
          <p:nvPr/>
        </p:nvSpPr>
        <p:spPr>
          <a:xfrm rot="1354410">
            <a:off x="10075121" y="429523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五角星 35"/>
          <p:cNvSpPr/>
          <p:nvPr/>
        </p:nvSpPr>
        <p:spPr>
          <a:xfrm rot="20634135">
            <a:off x="9357391" y="6322"/>
            <a:ext cx="620834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五角星 32"/>
          <p:cNvSpPr/>
          <p:nvPr/>
        </p:nvSpPr>
        <p:spPr>
          <a:xfrm rot="19614248">
            <a:off x="10133446" y="1202750"/>
            <a:ext cx="423774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7156" y="270029"/>
            <a:ext cx="6000219" cy="357899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lnSpc>
                <a:spcPct val="120000"/>
              </a:lnSpc>
              <a:defRPr/>
            </a:pPr>
            <a:endParaRPr 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endParaRPr 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55235" y="981837"/>
            <a:ext cx="520612" cy="539976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400" b="1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321352" y="1603175"/>
            <a:ext cx="78330" cy="4409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37900" y="2187496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5199629" y="2749201"/>
            <a:ext cx="86139" cy="4981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342742" y="981837"/>
            <a:ext cx="117668" cy="4145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067614" y="2741721"/>
            <a:ext cx="134973" cy="477741"/>
            <a:chOff x="6877840" y="2480725"/>
            <a:chExt cx="324679" cy="4777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59783" y="4151808"/>
            <a:ext cx="8224434" cy="678263"/>
            <a:chOff x="191050" y="890905"/>
            <a:chExt cx="5996762" cy="5086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191050" y="890905"/>
              <a:ext cx="5996762" cy="508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900" b="1" dirty="0">
                  <a:latin typeface="UTM Avo" panose="02040603050506020204" pitchFamily="18" charset="0"/>
                </a:rPr>
                <a:t>     </a:t>
              </a:r>
              <a:r>
                <a:rPr lang="en-US" sz="29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Thoảng </a:t>
              </a:r>
              <a:endParaRPr lang="vi-VN" sz="29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435273" y="1110456"/>
              <a:ext cx="233916" cy="233916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412538" y="4114330"/>
            <a:ext cx="6452357" cy="139850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: </a:t>
            </a:r>
            <a:r>
              <a:rPr lang="en-US" sz="2900" b="1" dirty="0">
                <a:solidFill>
                  <a:srgbClr val="0000CC"/>
                </a:solidFill>
                <a:latin typeface="UTM Avo" panose="02040603050506020204" pitchFamily="18" charset="0"/>
              </a:rPr>
              <a:t>hương thơm nhẹ, bay qua trong thời gian ngắn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889726" y="1948992"/>
            <a:ext cx="1256568" cy="20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107753" y="940385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771512" y="1603175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679480" y="2152851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649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角星 28"/>
          <p:cNvSpPr/>
          <p:nvPr/>
        </p:nvSpPr>
        <p:spPr>
          <a:xfrm rot="1354410">
            <a:off x="10075121" y="429523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五角星 35"/>
          <p:cNvSpPr/>
          <p:nvPr/>
        </p:nvSpPr>
        <p:spPr>
          <a:xfrm rot="20634135">
            <a:off x="9357391" y="6322"/>
            <a:ext cx="620834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五角星 32"/>
          <p:cNvSpPr/>
          <p:nvPr/>
        </p:nvSpPr>
        <p:spPr>
          <a:xfrm rot="19614248">
            <a:off x="10133446" y="1202750"/>
            <a:ext cx="423774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endParaRPr lang="zh-CN" altLang="en-US" sz="2400" dirty="0">
              <a:solidFill>
                <a:prstClr val="white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12639" y="1043808"/>
            <a:ext cx="6373477" cy="2631492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3200" b="1" dirty="0">
              <a:solidFill>
                <a:srgbClr val="0000CC"/>
              </a:solidFill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1432083" y="1632145"/>
            <a:ext cx="520400" cy="5036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>
              <a:defRPr/>
            </a:pPr>
            <a:r>
              <a:rPr lang="en-US" sz="2900" b="1" dirty="0">
                <a:solidFill>
                  <a:prstClr val="white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620108" y="2124818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05031" y="3068095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051658" y="1647674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56173" y="2601518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457800" y="3112491"/>
            <a:ext cx="107128" cy="477741"/>
            <a:chOff x="6877840" y="2480725"/>
            <a:chExt cx="324679" cy="47774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877840" y="2480725"/>
              <a:ext cx="172279" cy="4559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030240" y="2502493"/>
              <a:ext cx="172279" cy="4559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DB3B055-88C0-4489-85E5-255792E07D74}"/>
              </a:ext>
            </a:extLst>
          </p:cNvPr>
          <p:cNvSpPr/>
          <p:nvPr/>
        </p:nvSpPr>
        <p:spPr>
          <a:xfrm>
            <a:off x="381943" y="4547592"/>
            <a:ext cx="1450190" cy="678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 dirty="0" err="1">
                <a:latin typeface="UTM Avo" panose="02040603050506020204" pitchFamily="18" charset="0"/>
              </a:rPr>
              <a:t>Ngắm</a:t>
            </a:r>
            <a:endParaRPr lang="vi-VN" sz="29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569435" y="4547592"/>
            <a:ext cx="7708992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: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nhìn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lâu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,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kĩ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với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một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niềm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yêu</a:t>
            </a:r>
            <a:r>
              <a:rPr lang="en-US" sz="2900" b="1" dirty="0">
                <a:solidFill>
                  <a:srgbClr val="990000"/>
                </a:solidFill>
                <a:latin typeface="UTM Avo" panose="02040603050506020204" pitchFamily="18" charset="0"/>
              </a:rPr>
              <a:t> </a:t>
            </a:r>
            <a:r>
              <a:rPr lang="en-US" sz="2900" b="1" dirty="0" err="1">
                <a:solidFill>
                  <a:srgbClr val="990000"/>
                </a:solidFill>
                <a:latin typeface="UTM Avo" panose="02040603050506020204" pitchFamily="18" charset="0"/>
              </a:rPr>
              <a:t>thích</a:t>
            </a:r>
            <a:endParaRPr lang="en-US" sz="2900" b="1" dirty="0">
              <a:solidFill>
                <a:srgbClr val="99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423931" y="2968103"/>
            <a:ext cx="1093900" cy="7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124175" y="1665959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599355" y="2103647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497007" y="2571451"/>
            <a:ext cx="172279" cy="4559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44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63651" y="1175131"/>
            <a:ext cx="5408425" cy="503214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“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ạ!”</a:t>
            </a: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mỉm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thoảng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nhài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05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endParaRPr lang="en-US" sz="25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15200" y="453806"/>
            <a:ext cx="4100452" cy="615491"/>
          </a:xfrm>
          <a:prstGeom prst="rect">
            <a:avLst/>
          </a:prstGeom>
          <a:noFill/>
        </p:spPr>
        <p:txBody>
          <a:bodyPr wrap="square" lIns="121855" tIns="60929" rIns="121855" bIns="60929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14" name="Oval 13"/>
          <p:cNvSpPr/>
          <p:nvPr/>
        </p:nvSpPr>
        <p:spPr>
          <a:xfrm>
            <a:off x="1752947" y="1281966"/>
            <a:ext cx="375265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824387" y="2966708"/>
            <a:ext cx="375266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824387" y="4651451"/>
            <a:ext cx="390813" cy="3299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07577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154191" y="448518"/>
            <a:ext cx="8959005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zh-CN" altLang="en-US" sz="2400"/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70230"/>
            <a:ext cx="8143684" cy="53931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8229783" y="70229"/>
            <a:ext cx="914217" cy="1357747"/>
          </a:xfrm>
          <a:prstGeom prst="rect">
            <a:avLst/>
          </a:prstGeom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938531" y="5795015"/>
            <a:ext cx="8396048" cy="946084"/>
          </a:xfrm>
          <a:prstGeom prst="rect">
            <a:avLst/>
          </a:prstGeom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62969" y="2071253"/>
            <a:ext cx="4253941" cy="13577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1" rIns="91440" bIns="45721">
            <a:spAutoFit/>
          </a:bodyPr>
          <a:lstStyle/>
          <a:p>
            <a:pPr defTabSz="1219138">
              <a:lnSpc>
                <a:spcPct val="150000"/>
              </a:lnSpc>
              <a:defRPr/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6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897</Words>
  <Application>Microsoft Office PowerPoint</Application>
  <PresentationFormat>On-screen Show (4:3)</PresentationFormat>
  <Paragraphs>174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微软雅黑</vt:lpstr>
      <vt:lpstr>Arial</vt:lpstr>
      <vt:lpstr>Arial-Rounded</vt:lpstr>
      <vt:lpstr>Calibri</vt:lpstr>
      <vt:lpstr>Calibri Light</vt:lpstr>
      <vt:lpstr>等线</vt:lpstr>
      <vt:lpstr>Kalam</vt:lpstr>
      <vt:lpstr>Montserrat</vt:lpstr>
      <vt:lpstr>SVN-Gretoon</vt:lpstr>
      <vt:lpstr>Times New Roman</vt:lpstr>
      <vt:lpstr>UTM Avo</vt:lpstr>
      <vt:lpstr>UTM Cookies</vt:lpstr>
      <vt:lpstr>方正粗圆_GBK</vt:lpstr>
      <vt:lpstr>Doodle Sketchbook by Slidesgo</vt:lpstr>
      <vt:lpstr>1_Doodle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132</cp:revision>
  <dcterms:created xsi:type="dcterms:W3CDTF">2021-06-17T09:40:01Z</dcterms:created>
  <dcterms:modified xsi:type="dcterms:W3CDTF">2024-10-07T02:14:54Z</dcterms:modified>
</cp:coreProperties>
</file>