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34"/>
  </p:notesMasterIdLst>
  <p:sldIdLst>
    <p:sldId id="315" r:id="rId2"/>
    <p:sldId id="376" r:id="rId3"/>
    <p:sldId id="372" r:id="rId4"/>
    <p:sldId id="327" r:id="rId5"/>
    <p:sldId id="339" r:id="rId6"/>
    <p:sldId id="340" r:id="rId7"/>
    <p:sldId id="344" r:id="rId8"/>
    <p:sldId id="346" r:id="rId9"/>
    <p:sldId id="341" r:id="rId10"/>
    <p:sldId id="342" r:id="rId11"/>
    <p:sldId id="345" r:id="rId12"/>
    <p:sldId id="347" r:id="rId13"/>
    <p:sldId id="391" r:id="rId14"/>
    <p:sldId id="392" r:id="rId15"/>
    <p:sldId id="324" r:id="rId16"/>
    <p:sldId id="374" r:id="rId17"/>
    <p:sldId id="330" r:id="rId18"/>
    <p:sldId id="310" r:id="rId19"/>
    <p:sldId id="312" r:id="rId20"/>
    <p:sldId id="336" r:id="rId21"/>
    <p:sldId id="352" r:id="rId22"/>
    <p:sldId id="357" r:id="rId23"/>
    <p:sldId id="337" r:id="rId24"/>
    <p:sldId id="332" r:id="rId25"/>
    <p:sldId id="353" r:id="rId26"/>
    <p:sldId id="533" r:id="rId27"/>
    <p:sldId id="532" r:id="rId28"/>
    <p:sldId id="348" r:id="rId29"/>
    <p:sldId id="268" r:id="rId30"/>
    <p:sldId id="367" r:id="rId31"/>
    <p:sldId id="338" r:id="rId32"/>
    <p:sldId id="283" r:id="rId33"/>
  </p:sldIdLst>
  <p:sldSz cx="12192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F0266"/>
    <a:srgbClr val="007033"/>
    <a:srgbClr val="95DDFD"/>
    <a:srgbClr val="FDD4CF"/>
    <a:srgbClr val="FF6699"/>
    <a:srgbClr val="FFFFCC"/>
    <a:srgbClr val="FBD1EC"/>
    <a:srgbClr val="FF66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876" autoAdjust="0"/>
  </p:normalViewPr>
  <p:slideViewPr>
    <p:cSldViewPr snapToGrid="0">
      <p:cViewPr varScale="1">
        <p:scale>
          <a:sx n="44" d="100"/>
          <a:sy n="44" d="100"/>
        </p:scale>
        <p:origin x="1740" y="66"/>
      </p:cViewPr>
      <p:guideLst>
        <p:guide orient="horz" pos="28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13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04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5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03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6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2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5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8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87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3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6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85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47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55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88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1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37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74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2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5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22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7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63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6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0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9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1" y="345233"/>
            <a:ext cx="11385753" cy="204033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2366435"/>
            <a:ext cx="11443219" cy="6404437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3" y="454794"/>
            <a:ext cx="2574745" cy="2574745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122934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0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3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7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8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1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1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5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9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91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4823" y="2945485"/>
            <a:ext cx="6482353" cy="135082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60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60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6000" b="1" dirty="0">
              <a:ln/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81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84090" y="1103887"/>
            <a:ext cx="11023820" cy="4538911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0" y="1380484"/>
            <a:ext cx="498704" cy="49870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641832" y="2499003"/>
            <a:ext cx="1250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062249" y="5975839"/>
            <a:ext cx="10748751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4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737530" y="1491921"/>
            <a:ext cx="10716939" cy="173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782593" y="2697645"/>
            <a:ext cx="102123" cy="512496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983154" y="1803385"/>
            <a:ext cx="102123" cy="512496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1247835" y="2659545"/>
            <a:ext cx="130434" cy="563746"/>
            <a:chOff x="12056076" y="4070893"/>
            <a:chExt cx="210065" cy="563746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2056076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2142573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7169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330DFD-9A96-45D6-A42B-F43CC78EA958}"/>
              </a:ext>
            </a:extLst>
          </p:cNvPr>
          <p:cNvSpPr txBox="1"/>
          <p:nvPr/>
        </p:nvSpPr>
        <p:spPr>
          <a:xfrm>
            <a:off x="584090" y="1103887"/>
            <a:ext cx="11023820" cy="4538911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988F6-6899-4D7D-908E-33FCEED08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0" y="1380484"/>
            <a:ext cx="498704" cy="49870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09788D-CB0B-40B0-9D4A-0D806F47CFC0}"/>
              </a:ext>
            </a:extLst>
          </p:cNvPr>
          <p:cNvCxnSpPr/>
          <p:nvPr/>
        </p:nvCxnSpPr>
        <p:spPr>
          <a:xfrm flipH="1">
            <a:off x="1763293" y="2143288"/>
            <a:ext cx="102123" cy="512496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2EBB28-AE61-4A79-B9A4-F0607DEDD20B}"/>
              </a:ext>
            </a:extLst>
          </p:cNvPr>
          <p:cNvCxnSpPr/>
          <p:nvPr/>
        </p:nvCxnSpPr>
        <p:spPr>
          <a:xfrm flipH="1">
            <a:off x="5487854" y="1399534"/>
            <a:ext cx="102123" cy="512496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E16808-4A0B-4905-BF58-A507F582236C}"/>
              </a:ext>
            </a:extLst>
          </p:cNvPr>
          <p:cNvGrpSpPr/>
          <p:nvPr/>
        </p:nvGrpSpPr>
        <p:grpSpPr>
          <a:xfrm>
            <a:off x="8409385" y="2088121"/>
            <a:ext cx="130434" cy="563746"/>
            <a:chOff x="12056076" y="4070893"/>
            <a:chExt cx="210065" cy="56374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B8B670-B662-4461-8B27-3FE141E25515}"/>
                </a:ext>
              </a:extLst>
            </p:cNvPr>
            <p:cNvCxnSpPr/>
            <p:nvPr/>
          </p:nvCxnSpPr>
          <p:spPr>
            <a:xfrm flipH="1">
              <a:off x="12056076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3E363D-A233-4FB2-B7EC-173C49A953C2}"/>
                </a:ext>
              </a:extLst>
            </p:cNvPr>
            <p:cNvCxnSpPr/>
            <p:nvPr/>
          </p:nvCxnSpPr>
          <p:spPr>
            <a:xfrm flipH="1">
              <a:off x="12142573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07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图片包含 室内, 物体&#10;&#10;描述已自动生成">
            <a:extLst>
              <a:ext uri="{FF2B5EF4-FFF2-40B4-BE49-F238E27FC236}">
                <a16:creationId xmlns:a16="http://schemas.microsoft.com/office/drawing/2014/main" id="{6ED0D157-C1B3-4DFC-BC3A-07A333CDA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90" y="761419"/>
            <a:ext cx="10097969" cy="7144572"/>
          </a:xfrm>
          <a:prstGeom prst="rect">
            <a:avLst/>
          </a:prstGeom>
        </p:spPr>
      </p:pic>
      <p:pic>
        <p:nvPicPr>
          <p:cNvPr id="3" name="PA_图片 3">
            <a:extLst>
              <a:ext uri="{FF2B5EF4-FFF2-40B4-BE49-F238E27FC236}">
                <a16:creationId xmlns:a16="http://schemas.microsoft.com/office/drawing/2014/main" id="{961C877B-A767-40F0-BB22-73969B74D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7" y="3930189"/>
            <a:ext cx="4601708" cy="4601708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7C7F7FFB-8AEC-466A-A1E1-1FBFC3C6E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6" y="1966989"/>
            <a:ext cx="4123385" cy="6034015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F0BBB99F-FD27-410D-BF68-A1E0CFED91A8}"/>
              </a:ext>
            </a:extLst>
          </p:cNvPr>
          <p:cNvSpPr/>
          <p:nvPr/>
        </p:nvSpPr>
        <p:spPr>
          <a:xfrm>
            <a:off x="3040380" y="3221159"/>
            <a:ext cx="5124366" cy="167139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ĐỌC NHÓM</a:t>
            </a:r>
          </a:p>
        </p:txBody>
      </p:sp>
    </p:spTree>
    <p:extLst>
      <p:ext uri="{BB962C8B-B14F-4D97-AF65-F5344CB8AC3E}">
        <p14:creationId xmlns:p14="http://schemas.microsoft.com/office/powerpoint/2010/main" val="24179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7F9252-71F8-42FA-9B42-FA2A1C5F9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1360" cy="914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44B20A-ECE2-47F7-B8A1-2C46B09B8B3C}"/>
              </a:ext>
            </a:extLst>
          </p:cNvPr>
          <p:cNvSpPr txBox="1"/>
          <p:nvPr/>
        </p:nvSpPr>
        <p:spPr>
          <a:xfrm>
            <a:off x="3286084" y="1559900"/>
            <a:ext cx="6374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3270FB-C3E1-4014-A2E7-245F563C5184}"/>
              </a:ext>
            </a:extLst>
          </p:cNvPr>
          <p:cNvGrpSpPr/>
          <p:nvPr/>
        </p:nvGrpSpPr>
        <p:grpSpPr>
          <a:xfrm>
            <a:off x="3457629" y="4290871"/>
            <a:ext cx="8180896" cy="3593616"/>
            <a:chOff x="-3765218" y="2205463"/>
            <a:chExt cx="4957314" cy="3251044"/>
          </a:xfrm>
        </p:grpSpPr>
        <p:pic>
          <p:nvPicPr>
            <p:cNvPr id="5" name="PA_图片 6">
              <a:extLst>
                <a:ext uri="{FF2B5EF4-FFF2-40B4-BE49-F238E27FC236}">
                  <a16:creationId xmlns:a16="http://schemas.microsoft.com/office/drawing/2014/main" id="{0944AE3F-3C6C-4E6D-A004-E6F08B35118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24E03C-A0A1-4F8E-80C4-59CB5118C70F}"/>
                </a:ext>
              </a:extLst>
            </p:cNvPr>
            <p:cNvSpPr txBox="1"/>
            <p:nvPr/>
          </p:nvSpPr>
          <p:spPr>
            <a:xfrm>
              <a:off x="-3010636" y="3450833"/>
              <a:ext cx="3686468" cy="76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6">
                <a:lnSpc>
                  <a:spcPct val="150000"/>
                </a:lnSpc>
                <a:defRPr/>
              </a:pP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98961D-311B-44E6-A372-F9E84DB78B28}"/>
              </a:ext>
            </a:extLst>
          </p:cNvPr>
          <p:cNvGrpSpPr/>
          <p:nvPr/>
        </p:nvGrpSpPr>
        <p:grpSpPr>
          <a:xfrm>
            <a:off x="583987" y="2068348"/>
            <a:ext cx="7422776" cy="3280548"/>
            <a:chOff x="6435112" y="1133830"/>
            <a:chExt cx="8486864" cy="3832736"/>
          </a:xfrm>
        </p:grpSpPr>
        <p:pic>
          <p:nvPicPr>
            <p:cNvPr id="8" name="PA_图片 6">
              <a:extLst>
                <a:ext uri="{FF2B5EF4-FFF2-40B4-BE49-F238E27FC236}">
                  <a16:creationId xmlns:a16="http://schemas.microsoft.com/office/drawing/2014/main" id="{6D9FA8CE-166F-4497-A1A0-28F1638797C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8486864" cy="38327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8C6D8F-5587-4D75-A4E8-C0FFED20CDE3}"/>
                </a:ext>
              </a:extLst>
            </p:cNvPr>
            <p:cNvSpPr txBox="1"/>
            <p:nvPr/>
          </p:nvSpPr>
          <p:spPr>
            <a:xfrm>
              <a:off x="7766313" y="2505656"/>
              <a:ext cx="6631223" cy="145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ràng</a:t>
              </a:r>
              <a:endPara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733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6706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89" y="1988553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86" y="1317173"/>
            <a:ext cx="9622972" cy="66838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7307" y="4143928"/>
            <a:ext cx="8402263" cy="15552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09">
              <a:lnSpc>
                <a:spcPct val="150000"/>
              </a:lnSpc>
              <a:defRPr/>
            </a:pPr>
            <a:r>
              <a:rPr lang="en-US" altLang="zh-CN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7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48" y="3007380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337024"/>
            <a:ext cx="11201399" cy="734903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21040" y="686990"/>
            <a:ext cx="734483" cy="496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53897" y="463407"/>
            <a:ext cx="4960505" cy="83821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1522220"/>
            <a:ext cx="458672" cy="43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7" y="3168857"/>
            <a:ext cx="488744" cy="48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305605"/>
            <a:ext cx="442124" cy="47588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E09AFD-900A-4C2E-B477-7E4C60A96EAD}"/>
              </a:ext>
            </a:extLst>
          </p:cNvPr>
          <p:cNvGrpSpPr/>
          <p:nvPr/>
        </p:nvGrpSpPr>
        <p:grpSpPr>
          <a:xfrm>
            <a:off x="38301" y="2"/>
            <a:ext cx="12099911" cy="491068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id="{28031BA2-B442-42F8-BC59-261A5B844E77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id="{D07AD76B-9B94-42E0-B05F-66AE31B592F0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DE66D3FB-8B4C-48BD-A47F-3895F1BC67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" y="8518752"/>
            <a:ext cx="12099911" cy="6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2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id="{1FF9E6F6-1A6D-4073-9655-23F3AD12A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4" y="1293941"/>
            <a:ext cx="10726057" cy="5916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9ED7CEC6-D2CF-48FD-93AE-74929DD6B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286122" y="1934030"/>
            <a:ext cx="1171273" cy="1739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B613D-B622-4AF0-A084-5395C4855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24" y="6678971"/>
            <a:ext cx="3087028" cy="197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87EB83-D773-4FAF-A0D5-F5E7B528BA33}"/>
              </a:ext>
            </a:extLst>
          </p:cNvPr>
          <p:cNvSpPr txBox="1"/>
          <p:nvPr/>
        </p:nvSpPr>
        <p:spPr>
          <a:xfrm>
            <a:off x="2762220" y="4125559"/>
            <a:ext cx="6374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6">
              <a:defRPr/>
            </a:pP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60697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633477" y="437885"/>
            <a:ext cx="1100204" cy="100852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439547" y="620605"/>
            <a:ext cx="52873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5508" y="1406362"/>
            <a:ext cx="1092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62767" y="2866567"/>
            <a:ext cx="2847077" cy="840019"/>
          </a:xfrm>
          <a:prstGeom prst="roundRect">
            <a:avLst/>
          </a:prstGeom>
          <a:solidFill>
            <a:srgbClr val="FDD4CF"/>
          </a:solidFill>
          <a:ln w="19050">
            <a:solidFill>
              <a:srgbClr val="FDD4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1025" y="4198473"/>
            <a:ext cx="2847076" cy="840019"/>
          </a:xfrm>
          <a:prstGeom prst="roundRect">
            <a:avLst/>
          </a:prstGeom>
          <a:solidFill>
            <a:srgbClr val="FDD4CF"/>
          </a:solidFill>
          <a:ln>
            <a:solidFill>
              <a:srgbClr val="FDD4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1025" y="5501585"/>
            <a:ext cx="2896919" cy="840019"/>
          </a:xfrm>
          <a:prstGeom prst="roundRect">
            <a:avLst/>
          </a:prstGeom>
          <a:solidFill>
            <a:srgbClr val="FDD4CF"/>
          </a:solidFill>
          <a:ln>
            <a:solidFill>
              <a:srgbClr val="FDD4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8374" y="6804697"/>
            <a:ext cx="2792818" cy="840019"/>
          </a:xfrm>
          <a:prstGeom prst="roundRect">
            <a:avLst/>
          </a:prstGeom>
          <a:solidFill>
            <a:srgbClr val="FDD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372830" y="2811373"/>
            <a:ext cx="6148801" cy="873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72831" y="4093798"/>
            <a:ext cx="6262710" cy="11305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486738" y="5452203"/>
            <a:ext cx="6148802" cy="873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424743" y="6789187"/>
            <a:ext cx="6096888" cy="1154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>
            <a:cxnSpLocks/>
            <a:stCxn id="20" idx="3"/>
            <a:endCxn id="28" idx="1"/>
          </p:cNvCxnSpPr>
          <p:nvPr/>
        </p:nvCxnSpPr>
        <p:spPr>
          <a:xfrm>
            <a:off x="3309844" y="3286577"/>
            <a:ext cx="2062987" cy="1372503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24" idx="3"/>
            <a:endCxn id="31" idx="1"/>
          </p:cNvCxnSpPr>
          <p:nvPr/>
        </p:nvCxnSpPr>
        <p:spPr>
          <a:xfrm>
            <a:off x="3298101" y="4618483"/>
            <a:ext cx="2188637" cy="1270666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endCxn id="27" idx="1"/>
          </p:cNvCxnSpPr>
          <p:nvPr/>
        </p:nvCxnSpPr>
        <p:spPr>
          <a:xfrm flipV="1">
            <a:off x="3401192" y="3248319"/>
            <a:ext cx="1971638" cy="2790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3401192" y="7252219"/>
            <a:ext cx="2023551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12360" y="2077874"/>
            <a:ext cx="62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18803" y="2004175"/>
            <a:ext cx="36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283" y="1933446"/>
            <a:ext cx="726737" cy="539985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879313" y="1666990"/>
            <a:ext cx="269320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2425867" y="2566184"/>
            <a:ext cx="269320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5603" y="4132108"/>
            <a:ext cx="6680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Qua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Tìm Hiểu Về Thế Giới Động Vật – Động Vật Sống Dưới Nước – Bò Sát Và Côn  Trù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51" y="3904292"/>
            <a:ext cx="3130632" cy="40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9814" y="811298"/>
            <a:ext cx="11018374" cy="2315546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0" y="1197439"/>
            <a:ext cx="450498" cy="42571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1023459" y="2954507"/>
            <a:ext cx="8889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819274-B6DB-423E-8ECA-65488BFF2D46}"/>
              </a:ext>
            </a:extLst>
          </p:cNvPr>
          <p:cNvSpPr txBox="1"/>
          <p:nvPr/>
        </p:nvSpPr>
        <p:spPr>
          <a:xfrm>
            <a:off x="2147683" y="661577"/>
            <a:ext cx="10044317" cy="1211075"/>
          </a:xfrm>
          <a:prstGeom prst="rect">
            <a:avLst/>
          </a:prstGeom>
          <a:noFill/>
        </p:spPr>
        <p:txBody>
          <a:bodyPr wrap="square" lIns="193524" tIns="96761" rIns="193524" bIns="9676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 VUI SAO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BDD46D-3818-4467-909C-970F1AFD07A4}"/>
              </a:ext>
            </a:extLst>
          </p:cNvPr>
          <p:cNvSpPr/>
          <p:nvPr/>
        </p:nvSpPr>
        <p:spPr>
          <a:xfrm>
            <a:off x="2944040" y="2551435"/>
            <a:ext cx="7326413" cy="611386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3524" tIns="96761" rIns="193524" bIns="9676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933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9C397-61A4-4A5C-B789-15588E080866}"/>
              </a:ext>
            </a:extLst>
          </p:cNvPr>
          <p:cNvSpPr txBox="1"/>
          <p:nvPr/>
        </p:nvSpPr>
        <p:spPr>
          <a:xfrm>
            <a:off x="636331" y="995489"/>
            <a:ext cx="2307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743" y="721524"/>
            <a:ext cx="108178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LcPeriod"/>
            </a:pP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c.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LcPeriod"/>
            </a:pP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d.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ìm Hiểu Về Thế Giới Động Vật – Động Vật Sống Dưới Nước – Bò Sát Và Côn  Trù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21" y="4358826"/>
            <a:ext cx="2671629" cy="36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84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6993" y="708156"/>
            <a:ext cx="10817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 descr="Tìm Hiểu Về Thế Giới Động Vật – Động Vật Sống Dưới Nước – Bò Sát Và Côn  Trù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87" y="3432401"/>
            <a:ext cx="3036550" cy="453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19604" y="2325686"/>
            <a:ext cx="7403056" cy="3816365"/>
          </a:xfrm>
          <a:prstGeom prst="rect">
            <a:avLst/>
          </a:prstGeom>
          <a:noFill/>
          <a:ln>
            <a:solidFill>
              <a:srgbClr val="95DDFD"/>
            </a:solidFill>
          </a:ln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Qua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ight Arrow 30"/>
          <p:cNvSpPr/>
          <p:nvPr/>
        </p:nvSpPr>
        <p:spPr>
          <a:xfrm rot="5400000">
            <a:off x="3848494" y="6311171"/>
            <a:ext cx="754377" cy="603561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535708" y="6997744"/>
            <a:ext cx="3310186" cy="840019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5845894" y="5498437"/>
            <a:ext cx="2610293" cy="19193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85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5580" y="1866087"/>
            <a:ext cx="11033270" cy="337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557213" indent="-557213" algn="just">
              <a:lnSpc>
                <a:spcPct val="200000"/>
              </a:lnSpc>
              <a:buAutoNum type="alphaLcPeriod"/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c.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57213" indent="-557213" algn="just">
              <a:lnSpc>
                <a:spcPct val="200000"/>
              </a:lnSpc>
              <a:buAutoNum type="alphaLcPeriod"/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d.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Tìm Hiểu Về Thế Giới Động Vật – Động Vật Sống Dưới Nước – Bò Sát Và Côn  Trù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14" y="2922185"/>
            <a:ext cx="2945250" cy="36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8063" y="3491003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8063" y="4590359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505" y="3514087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63" y="4554501"/>
            <a:ext cx="5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7201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2143" y="1045444"/>
            <a:ext cx="11541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 descr="Tìm Hiểu Về Thế Giới Động Vật – Động Vật Sống Dưới Nước – Bò Sát Và Côn  Trù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87" y="2292877"/>
            <a:ext cx="4550855" cy="5287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1" name="Right Arrow 30"/>
          <p:cNvSpPr/>
          <p:nvPr/>
        </p:nvSpPr>
        <p:spPr>
          <a:xfrm rot="10800000">
            <a:off x="5004986" y="4248835"/>
            <a:ext cx="1548214" cy="64633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11295" y="6735840"/>
            <a:ext cx="3542205" cy="840019"/>
          </a:xfrm>
          <a:prstGeom prst="roundRect">
            <a:avLst/>
          </a:prstGeom>
          <a:noFill/>
          <a:ln w="28575">
            <a:solidFill>
              <a:srgbClr val="5F02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5F02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5F02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5F02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5F02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lục</a:t>
            </a:r>
            <a:endParaRPr lang="en-US" sz="3600" b="1" dirty="0">
              <a:solidFill>
                <a:srgbClr val="5F02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16002" y="2518748"/>
            <a:ext cx="3538385" cy="840019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6001" y="3914640"/>
            <a:ext cx="3538385" cy="84001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70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srgbClr val="00703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16001" y="5462054"/>
            <a:ext cx="3538385" cy="840019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124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90325" y="1579196"/>
            <a:ext cx="4252173" cy="5253746"/>
            <a:chOff x="2715721" y="1732729"/>
            <a:chExt cx="3363965" cy="289696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8137719" y="4648610"/>
            <a:ext cx="1255175" cy="1082155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0614" y="1914728"/>
            <a:ext cx="6980415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57175" indent="-257175" algn="just">
              <a:lnSpc>
                <a:spcPct val="150000"/>
              </a:lnSpc>
              <a:buAutoNum type="alphaLcPeriod"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57175" indent="-257175" algn="just">
              <a:lnSpc>
                <a:spcPct val="150000"/>
              </a:lnSpc>
              <a:buAutoNum type="alphaLcPeriod"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ounded Rectangle 29"/>
          <p:cNvSpPr/>
          <p:nvPr/>
        </p:nvSpPr>
        <p:spPr>
          <a:xfrm rot="1039825">
            <a:off x="10125271" y="5169318"/>
            <a:ext cx="440920" cy="333187"/>
          </a:xfrm>
          <a:prstGeom prst="roundRect">
            <a:avLst/>
          </a:prstGeom>
          <a:noFill/>
          <a:ln w="3810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969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uiExpand="1" build="p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67200" y="1408301"/>
            <a:ext cx="3657599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067" y="2465433"/>
            <a:ext cx="10779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794" y="878202"/>
            <a:ext cx="978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67200" y="3788872"/>
            <a:ext cx="3657599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2784" y="5112311"/>
            <a:ext cx="5092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33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4" grpId="0"/>
      <p:bldP spid="5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13B5B-B7B1-45EE-9F3B-38DBE478E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F2255DAC-5111-40E9-AF92-9D82E4642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97" y="562871"/>
            <a:ext cx="7876999" cy="4905275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21699A13-4E58-408B-8F00-E202F664A42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81865" y="2953112"/>
            <a:ext cx="5432976" cy="9130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85">
              <a:defRPr/>
            </a:pP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5333" b="1" spc="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spc="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5333" b="1" spc="6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44">
            <a:extLst>
              <a:ext uri="{FF2B5EF4-FFF2-40B4-BE49-F238E27FC236}">
                <a16:creationId xmlns:a16="http://schemas.microsoft.com/office/drawing/2014/main" id="{9C167C0D-EF18-40F1-8833-E5FCF3D2A6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2018163" y="4531555"/>
            <a:ext cx="2489292" cy="3329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A11EB-5E06-4BEC-823B-7F80DF618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308492" y="3896958"/>
            <a:ext cx="2100631" cy="365715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D2B3436D-9A09-4077-905F-88DCC4842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432993" y="2045175"/>
            <a:ext cx="826323" cy="8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8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3497F-34CA-456F-8BE3-97D582580082}"/>
              </a:ext>
            </a:extLst>
          </p:cNvPr>
          <p:cNvSpPr txBox="1"/>
          <p:nvPr/>
        </p:nvSpPr>
        <p:spPr>
          <a:xfrm>
            <a:off x="4449937" y="2112621"/>
            <a:ext cx="4948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C8DCC0-F15B-4FA6-9CF4-F3B1E046A468}"/>
              </a:ext>
            </a:extLst>
          </p:cNvPr>
          <p:cNvSpPr txBox="1"/>
          <p:nvPr/>
        </p:nvSpPr>
        <p:spPr>
          <a:xfrm>
            <a:off x="2743743" y="4933127"/>
            <a:ext cx="870562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7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21954D-8D43-429C-A422-DA5138827986}"/>
              </a:ext>
            </a:extLst>
          </p:cNvPr>
          <p:cNvSpPr txBox="1"/>
          <p:nvPr/>
        </p:nvSpPr>
        <p:spPr>
          <a:xfrm>
            <a:off x="2743743" y="3123015"/>
            <a:ext cx="6318631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7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06706-59F8-4258-A172-CBEBFAA332C5}"/>
              </a:ext>
            </a:extLst>
          </p:cNvPr>
          <p:cNvSpPr txBox="1"/>
          <p:nvPr/>
        </p:nvSpPr>
        <p:spPr>
          <a:xfrm>
            <a:off x="2217375" y="4028071"/>
            <a:ext cx="710965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7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184061-E95B-4600-85A5-F7763C876905}"/>
              </a:ext>
            </a:extLst>
          </p:cNvPr>
          <p:cNvSpPr txBox="1"/>
          <p:nvPr/>
        </p:nvSpPr>
        <p:spPr>
          <a:xfrm>
            <a:off x="552449" y="1337024"/>
            <a:ext cx="11201399" cy="734903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0EDA5D-80E4-4F1C-B8FA-22AC2092C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21040" y="686990"/>
            <a:ext cx="734483" cy="496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5631D8-6901-46E8-BFAF-B1C0E3176BC0}"/>
              </a:ext>
            </a:extLst>
          </p:cNvPr>
          <p:cNvSpPr txBox="1"/>
          <p:nvPr/>
        </p:nvSpPr>
        <p:spPr>
          <a:xfrm>
            <a:off x="4053897" y="463407"/>
            <a:ext cx="4960505" cy="83821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73FDEC-8530-4BF9-B73B-E08CE4C86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522220"/>
            <a:ext cx="458672" cy="433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0D25FD-F928-4924-AC1C-2DE6AF507B8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7" y="3168857"/>
            <a:ext cx="488744" cy="488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DBFBA4-23D1-460D-A396-8643E1C64D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5305605"/>
            <a:ext cx="442124" cy="4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3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989" y="2525236"/>
            <a:ext cx="9244013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698169" y="2756614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034254" y="2472568"/>
            <a:ext cx="7832759" cy="5899149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4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7822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7822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19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979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2</a:t>
              </a:r>
              <a:endParaRPr lang="en-US" sz="4979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79" y="5810845"/>
            <a:ext cx="2778832" cy="277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143578" y="772283"/>
            <a:ext cx="178135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086100" y="840843"/>
            <a:ext cx="8591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062E52-7AF9-4EE2-9463-FF0B87774336}"/>
              </a:ext>
            </a:extLst>
          </p:cNvPr>
          <p:cNvGrpSpPr/>
          <p:nvPr/>
        </p:nvGrpSpPr>
        <p:grpSpPr>
          <a:xfrm>
            <a:off x="-10687" y="3"/>
            <a:ext cx="12213374" cy="409585"/>
            <a:chOff x="0" y="-127508"/>
            <a:chExt cx="12192000" cy="1361811"/>
          </a:xfrm>
        </p:grpSpPr>
        <p:sp>
          <p:nvSpPr>
            <p:cNvPr id="5" name="Rectangle: Top Corners Rounded 17">
              <a:extLst>
                <a:ext uri="{FF2B5EF4-FFF2-40B4-BE49-F238E27FC236}">
                  <a16:creationId xmlns:a16="http://schemas.microsoft.com/office/drawing/2014/main" id="{4157D2EF-3195-41FC-B452-1AE0D5112169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Top Corners Rounded 18">
              <a:extLst>
                <a:ext uri="{FF2B5EF4-FFF2-40B4-BE49-F238E27FC236}">
                  <a16:creationId xmlns:a16="http://schemas.microsoft.com/office/drawing/2014/main" id="{1033CDF5-7221-4D61-91B0-F538E03E7D5B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16">
            <a:extLst>
              <a:ext uri="{FF2B5EF4-FFF2-40B4-BE49-F238E27FC236}">
                <a16:creationId xmlns:a16="http://schemas.microsoft.com/office/drawing/2014/main" id="{69A143C8-0C31-4E24-9454-C52F837C4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" y="8503825"/>
            <a:ext cx="12213374" cy="61633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C5CB4D8-0893-499A-AD56-A08D81466D21}"/>
              </a:ext>
            </a:extLst>
          </p:cNvPr>
          <p:cNvSpPr txBox="1"/>
          <p:nvPr/>
        </p:nvSpPr>
        <p:spPr>
          <a:xfrm>
            <a:off x="94507" y="1203788"/>
            <a:ext cx="1218522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B139FE5E-AD2E-4102-85D1-A6E71CE3903E}"/>
              </a:ext>
            </a:extLst>
          </p:cNvPr>
          <p:cNvSpPr/>
          <p:nvPr/>
        </p:nvSpPr>
        <p:spPr>
          <a:xfrm>
            <a:off x="574259" y="2169708"/>
            <a:ext cx="2430076" cy="1154533"/>
          </a:xfrm>
          <a:prstGeom prst="cloudCallout">
            <a:avLst>
              <a:gd name="adj1" fmla="val -10524"/>
              <a:gd name="adj2" fmla="val 365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E119455-3940-41B5-A65C-3BCBCB743EED}"/>
              </a:ext>
            </a:extLst>
          </p:cNvPr>
          <p:cNvSpPr/>
          <p:nvPr/>
        </p:nvSpPr>
        <p:spPr>
          <a:xfrm>
            <a:off x="4565236" y="2126744"/>
            <a:ext cx="3243768" cy="1154532"/>
          </a:xfrm>
          <a:prstGeom prst="cloudCallout">
            <a:avLst>
              <a:gd name="adj1" fmla="val -10524"/>
              <a:gd name="adj2" fmla="val 365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cuốnsách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7DF98204-0C2B-440A-BA3E-758A5DF23960}"/>
              </a:ext>
            </a:extLst>
          </p:cNvPr>
          <p:cNvSpPr/>
          <p:nvPr/>
        </p:nvSpPr>
        <p:spPr>
          <a:xfrm>
            <a:off x="9241984" y="1990393"/>
            <a:ext cx="2759516" cy="1154532"/>
          </a:xfrm>
          <a:prstGeom prst="cloudCallout">
            <a:avLst>
              <a:gd name="adj1" fmla="val -10524"/>
              <a:gd name="adj2" fmla="val 365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AA85891B-C91D-4EBF-B56D-28E8451A0FAB}"/>
              </a:ext>
            </a:extLst>
          </p:cNvPr>
          <p:cNvSpPr/>
          <p:nvPr/>
        </p:nvSpPr>
        <p:spPr>
          <a:xfrm>
            <a:off x="2176701" y="4208701"/>
            <a:ext cx="2870432" cy="1239865"/>
          </a:xfrm>
          <a:prstGeom prst="cloudCallout">
            <a:avLst>
              <a:gd name="adj1" fmla="val -10524"/>
              <a:gd name="adj2" fmla="val 365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7169941-1562-4809-BB4D-17599393C772}"/>
              </a:ext>
            </a:extLst>
          </p:cNvPr>
          <p:cNvSpPr/>
          <p:nvPr/>
        </p:nvSpPr>
        <p:spPr>
          <a:xfrm>
            <a:off x="7682667" y="4186578"/>
            <a:ext cx="1518960" cy="1020032"/>
          </a:xfrm>
          <a:prstGeom prst="cloudCallout">
            <a:avLst>
              <a:gd name="adj1" fmla="val -10524"/>
              <a:gd name="adj2" fmla="val 365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97B1B908-B51E-4A17-B134-3C595A2355F0}"/>
              </a:ext>
            </a:extLst>
          </p:cNvPr>
          <p:cNvSpPr/>
          <p:nvPr/>
        </p:nvSpPr>
        <p:spPr>
          <a:xfrm>
            <a:off x="309279" y="6700347"/>
            <a:ext cx="5136082" cy="1239865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D99A2169-1964-4E54-A708-4D064F4B70C5}"/>
              </a:ext>
            </a:extLst>
          </p:cNvPr>
          <p:cNvSpPr/>
          <p:nvPr/>
        </p:nvSpPr>
        <p:spPr>
          <a:xfrm>
            <a:off x="7277635" y="6700346"/>
            <a:ext cx="4518845" cy="1239865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C0E154-6702-4945-866C-A823E451744C}"/>
              </a:ext>
            </a:extLst>
          </p:cNvPr>
          <p:cNvCxnSpPr>
            <a:cxnSpLocks/>
          </p:cNvCxnSpPr>
          <p:nvPr/>
        </p:nvCxnSpPr>
        <p:spPr>
          <a:xfrm>
            <a:off x="1517535" y="3110013"/>
            <a:ext cx="0" cy="3616418"/>
          </a:xfrm>
          <a:prstGeom prst="straightConnector1">
            <a:avLst/>
          </a:prstGeom>
          <a:ln w="38100">
            <a:solidFill>
              <a:srgbClr val="00206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A73F456-07DF-4068-9506-8CACE4C84D19}"/>
              </a:ext>
            </a:extLst>
          </p:cNvPr>
          <p:cNvCxnSpPr>
            <a:cxnSpLocks/>
          </p:cNvCxnSpPr>
          <p:nvPr/>
        </p:nvCxnSpPr>
        <p:spPr>
          <a:xfrm flipH="1">
            <a:off x="3703256" y="3264472"/>
            <a:ext cx="2773914" cy="3435874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8F8163-655F-4D51-B111-200E047B8B9A}"/>
              </a:ext>
            </a:extLst>
          </p:cNvPr>
          <p:cNvCxnSpPr>
            <a:cxnSpLocks/>
          </p:cNvCxnSpPr>
          <p:nvPr/>
        </p:nvCxnSpPr>
        <p:spPr>
          <a:xfrm flipH="1">
            <a:off x="3836894" y="2965422"/>
            <a:ext cx="5834298" cy="3734924"/>
          </a:xfrm>
          <a:prstGeom prst="straightConnector1">
            <a:avLst/>
          </a:prstGeom>
          <a:ln w="38100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6C0ABE-A08E-4B0F-8095-6D2DE589095C}"/>
              </a:ext>
            </a:extLst>
          </p:cNvPr>
          <p:cNvCxnSpPr>
            <a:cxnSpLocks/>
          </p:cNvCxnSpPr>
          <p:nvPr/>
        </p:nvCxnSpPr>
        <p:spPr>
          <a:xfrm>
            <a:off x="3671379" y="5394023"/>
            <a:ext cx="4770768" cy="1256187"/>
          </a:xfrm>
          <a:prstGeom prst="straightConnector1">
            <a:avLst/>
          </a:prstGeom>
          <a:ln w="28575">
            <a:solidFill>
              <a:srgbClr val="00206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F5BB0F-290D-4C0E-A15D-D22FEBA6F41B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8442147" y="5205524"/>
            <a:ext cx="0" cy="1494822"/>
          </a:xfrm>
          <a:prstGeom prst="straightConnector1">
            <a:avLst/>
          </a:prstGeom>
          <a:ln w="28575">
            <a:solidFill>
              <a:srgbClr val="00206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ADBD40-20A3-404D-92F5-91F9B68F7580}"/>
              </a:ext>
            </a:extLst>
          </p:cNvPr>
          <p:cNvGrpSpPr/>
          <p:nvPr/>
        </p:nvGrpSpPr>
        <p:grpSpPr>
          <a:xfrm>
            <a:off x="363954" y="327662"/>
            <a:ext cx="3026127" cy="1005182"/>
            <a:chOff x="1805423" y="691224"/>
            <a:chExt cx="3026127" cy="1005182"/>
          </a:xfrm>
        </p:grpSpPr>
        <p:pic>
          <p:nvPicPr>
            <p:cNvPr id="21" name="Picture 20" descr="20210409090849_wm_shs-tieng-viet-2-tap-1">
              <a:extLst>
                <a:ext uri="{FF2B5EF4-FFF2-40B4-BE49-F238E27FC236}">
                  <a16:creationId xmlns:a16="http://schemas.microsoft.com/office/drawing/2014/main" id="{C9184D08-E9F5-4D35-B05A-E2225D0F7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1805423" y="842735"/>
              <a:ext cx="638324" cy="853671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BEA70C-1724-4434-BB75-813F99CDDF57}"/>
                </a:ext>
              </a:extLst>
            </p:cNvPr>
            <p:cNvSpPr txBox="1"/>
            <p:nvPr/>
          </p:nvSpPr>
          <p:spPr>
            <a:xfrm>
              <a:off x="2443747" y="691224"/>
              <a:ext cx="2387803" cy="86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84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56047" y="857600"/>
            <a:ext cx="73231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7035" y="1679828"/>
            <a:ext cx="7209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(….)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911" y="3716402"/>
            <a:ext cx="72091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(….)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90260" y="2825536"/>
            <a:ext cx="566775" cy="476525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7035" y="2591457"/>
            <a:ext cx="1075315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bìa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27478" y="5026106"/>
            <a:ext cx="566775" cy="441774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28" y="4790608"/>
            <a:ext cx="1124551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bìa</a:t>
            </a:r>
            <a:r>
              <a:rPr lang="en-US" sz="4267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58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89649" y="5136886"/>
            <a:ext cx="12532659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0306" y="-322729"/>
            <a:ext cx="13340302" cy="94655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89648" y="6277272"/>
            <a:ext cx="12532660" cy="28655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506" y="6615953"/>
            <a:ext cx="12532659" cy="2535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7916" y="1058857"/>
            <a:ext cx="10177528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47482" y="595641"/>
            <a:ext cx="1654521" cy="57631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07714" y="1205548"/>
            <a:ext cx="1344703" cy="8644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5482" y="2347700"/>
            <a:ext cx="3416001" cy="3030230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9"/>
          <a:stretch/>
        </p:blipFill>
        <p:spPr>
          <a:xfrm>
            <a:off x="8268242" y="363858"/>
            <a:ext cx="3934352" cy="6365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12996" y="1171756"/>
            <a:ext cx="2761488" cy="77961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82438" y="3351746"/>
            <a:ext cx="2761488" cy="77961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43576" y="5306659"/>
            <a:ext cx="3300350" cy="779614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3410692" y="643169"/>
            <a:ext cx="5085986" cy="69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 rot="310985">
            <a:off x="6995097" y="807630"/>
            <a:ext cx="1487088" cy="5685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 rot="310985">
            <a:off x="4180197" y="2851669"/>
            <a:ext cx="3711166" cy="2133886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 rot="310985">
            <a:off x="6395472" y="6811196"/>
            <a:ext cx="1687776" cy="668120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9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  <p:bldP spid="2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5299" y="1337024"/>
            <a:ext cx="11201399" cy="734903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21040" y="686990"/>
            <a:ext cx="734483" cy="496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053897" y="463407"/>
            <a:ext cx="4960505" cy="83821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1522220"/>
            <a:ext cx="458672" cy="433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7" y="3168857"/>
            <a:ext cx="488744" cy="48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305605"/>
            <a:ext cx="442124" cy="4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5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91905" y="2255923"/>
            <a:ext cx="11208189" cy="3419823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749840" y="938826"/>
            <a:ext cx="6692317" cy="926833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1" y="2527878"/>
            <a:ext cx="510089" cy="4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8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525563" y="1707945"/>
            <a:ext cx="11140873" cy="1741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11507802" y="1984036"/>
            <a:ext cx="136108" cy="536550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2597534" y="1966549"/>
            <a:ext cx="134681" cy="554037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218589" y="2895539"/>
            <a:ext cx="120282" cy="554037"/>
            <a:chOff x="12056076" y="4070893"/>
            <a:chExt cx="210065" cy="563746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2056076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2142573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4438966" y="2895538"/>
            <a:ext cx="138902" cy="554038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9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8FB3C6-A6B4-49DC-B4F6-D4C3CF0722F7}"/>
              </a:ext>
            </a:extLst>
          </p:cNvPr>
          <p:cNvSpPr txBox="1"/>
          <p:nvPr/>
        </p:nvSpPr>
        <p:spPr>
          <a:xfrm>
            <a:off x="491905" y="2255923"/>
            <a:ext cx="11208189" cy="3419823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323C0-E6C1-45DE-8641-6AF1FF9BF13B}"/>
              </a:ext>
            </a:extLst>
          </p:cNvPr>
          <p:cNvSpPr txBox="1"/>
          <p:nvPr/>
        </p:nvSpPr>
        <p:spPr>
          <a:xfrm>
            <a:off x="2749840" y="938826"/>
            <a:ext cx="6692317" cy="926833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 SÁCH CỦA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2DBCE5-2C5F-4D18-87DA-961282390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1" y="2527878"/>
            <a:ext cx="510089" cy="482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3BF27D-0068-4EDB-AE36-6D710EAE9D36}"/>
              </a:ext>
            </a:extLst>
          </p:cNvPr>
          <p:cNvCxnSpPr>
            <a:cxnSpLocks/>
          </p:cNvCxnSpPr>
          <p:nvPr/>
        </p:nvCxnSpPr>
        <p:spPr>
          <a:xfrm flipH="1">
            <a:off x="6650052" y="3429284"/>
            <a:ext cx="136108" cy="536550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040198-12D4-4EFF-B17D-52EE455E71D7}"/>
              </a:ext>
            </a:extLst>
          </p:cNvPr>
          <p:cNvCxnSpPr>
            <a:cxnSpLocks/>
          </p:cNvCxnSpPr>
          <p:nvPr/>
        </p:nvCxnSpPr>
        <p:spPr>
          <a:xfrm flipH="1">
            <a:off x="9074534" y="2565978"/>
            <a:ext cx="134681" cy="554037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0587EC-0317-4745-A5E5-F9D2BB213E09}"/>
              </a:ext>
            </a:extLst>
          </p:cNvPr>
          <p:cNvGrpSpPr/>
          <p:nvPr/>
        </p:nvGrpSpPr>
        <p:grpSpPr>
          <a:xfrm>
            <a:off x="3480484" y="5121709"/>
            <a:ext cx="120282" cy="554037"/>
            <a:chOff x="12056076" y="4070893"/>
            <a:chExt cx="210065" cy="5637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C110036-AE73-46AA-8733-6E367C2B81AE}"/>
                </a:ext>
              </a:extLst>
            </p:cNvPr>
            <p:cNvCxnSpPr/>
            <p:nvPr/>
          </p:nvCxnSpPr>
          <p:spPr>
            <a:xfrm flipH="1">
              <a:off x="12056076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BBC60C4-43EC-4D8C-B88A-54E7E8E801C8}"/>
                </a:ext>
              </a:extLst>
            </p:cNvPr>
            <p:cNvCxnSpPr/>
            <p:nvPr/>
          </p:nvCxnSpPr>
          <p:spPr>
            <a:xfrm flipH="1">
              <a:off x="12142573" y="4070893"/>
              <a:ext cx="123568" cy="563746"/>
            </a:xfrm>
            <a:prstGeom prst="line">
              <a:avLst/>
            </a:prstGeom>
            <a:ln w="38100">
              <a:solidFill>
                <a:srgbClr val="FB4C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78968F-A53E-4202-A6CB-AE7A49DB0097}"/>
              </a:ext>
            </a:extLst>
          </p:cNvPr>
          <p:cNvCxnSpPr>
            <a:cxnSpLocks/>
          </p:cNvCxnSpPr>
          <p:nvPr/>
        </p:nvCxnSpPr>
        <p:spPr>
          <a:xfrm flipH="1">
            <a:off x="10744516" y="3420540"/>
            <a:ext cx="138902" cy="554038"/>
          </a:xfrm>
          <a:prstGeom prst="line">
            <a:avLst/>
          </a:prstGeom>
          <a:ln w="381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92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50849" y="1061028"/>
            <a:ext cx="11290301" cy="4250819"/>
          </a:xfrm>
          <a:prstGeom prst="rect">
            <a:avLst/>
          </a:prstGeom>
          <a:noFill/>
        </p:spPr>
        <p:txBody>
          <a:bodyPr wrap="square" lIns="193524" tIns="96762" rIns="193524" bIns="967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1398388"/>
            <a:ext cx="427572" cy="427572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9549744" y="1816331"/>
            <a:ext cx="1852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854902" y="5085088"/>
            <a:ext cx="767949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797985" y="4292188"/>
            <a:ext cx="2535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920519" y="5941024"/>
            <a:ext cx="715668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0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" grpId="0"/>
      <p:bldP spid="2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4037</TotalTime>
  <Words>1425</Words>
  <Application>Microsoft Office PowerPoint</Application>
  <PresentationFormat>Custom</PresentationFormat>
  <Paragraphs>144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170</cp:revision>
  <dcterms:created xsi:type="dcterms:W3CDTF">2021-05-31T08:31:14Z</dcterms:created>
  <dcterms:modified xsi:type="dcterms:W3CDTF">2024-10-25T12:40:48Z</dcterms:modified>
</cp:coreProperties>
</file>