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2"/>
  </p:notesMasterIdLst>
  <p:sldIdLst>
    <p:sldId id="315" r:id="rId2"/>
    <p:sldId id="340" r:id="rId3"/>
    <p:sldId id="335" r:id="rId4"/>
    <p:sldId id="336" r:id="rId5"/>
    <p:sldId id="328" r:id="rId6"/>
    <p:sldId id="337" r:id="rId7"/>
    <p:sldId id="338" r:id="rId8"/>
    <p:sldId id="339" r:id="rId9"/>
    <p:sldId id="341" r:id="rId10"/>
    <p:sldId id="342" r:id="rId11"/>
    <p:sldId id="392" r:id="rId12"/>
    <p:sldId id="394" r:id="rId13"/>
    <p:sldId id="324" r:id="rId14"/>
    <p:sldId id="395" r:id="rId15"/>
    <p:sldId id="282" r:id="rId16"/>
    <p:sldId id="327" r:id="rId17"/>
    <p:sldId id="329" r:id="rId18"/>
    <p:sldId id="330" r:id="rId19"/>
    <p:sldId id="343" r:id="rId20"/>
    <p:sldId id="344" r:id="rId21"/>
    <p:sldId id="345" r:id="rId22"/>
    <p:sldId id="346" r:id="rId23"/>
    <p:sldId id="349" r:id="rId24"/>
    <p:sldId id="373" r:id="rId25"/>
    <p:sldId id="534" r:id="rId26"/>
    <p:sldId id="347" r:id="rId27"/>
    <p:sldId id="268" r:id="rId28"/>
    <p:sldId id="321" r:id="rId29"/>
    <p:sldId id="348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FFCCCC"/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77092" autoAdjust="0"/>
  </p:normalViewPr>
  <p:slideViewPr>
    <p:cSldViewPr snapToGrid="0">
      <p:cViewPr varScale="1">
        <p:scale>
          <a:sx n="51" d="100"/>
          <a:sy n="51" d="100"/>
        </p:scale>
        <p:origin x="9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6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5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35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1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1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b="1" kern="1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2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7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9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9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25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6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1FF709A-F2F2-4829-99E5-22A53FD97D1F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124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1122" y="2929205"/>
            <a:ext cx="4861765" cy="101312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3782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3782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991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944928"/>
            <a:ext cx="6346320" cy="41784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1953" y="3034128"/>
            <a:ext cx="5894219" cy="9863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309">
              <a:lnSpc>
                <a:spcPct val="150000"/>
              </a:lnSpc>
              <a:defRPr/>
            </a:pP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036740" y="857252"/>
            <a:ext cx="964260" cy="1432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13" y="1041409"/>
            <a:ext cx="2446114" cy="181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846898" y="5203513"/>
            <a:ext cx="6297036" cy="7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187641"/>
            <a:ext cx="9143999" cy="64964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5270"/>
            <a:ext cx="9144000" cy="47659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2097349" y="634455"/>
            <a:ext cx="4741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1A0E1A-8145-4C37-B0A7-441AC2617E49}"/>
              </a:ext>
            </a:extLst>
          </p:cNvPr>
          <p:cNvSpPr txBox="1"/>
          <p:nvPr/>
        </p:nvSpPr>
        <p:spPr>
          <a:xfrm>
            <a:off x="410631" y="2450996"/>
            <a:ext cx="476521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Ngắt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hơi hợp lí.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-370532" y="1614012"/>
            <a:ext cx="658147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Đọc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đúng, to, rõ ràng.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48B67-8AE5-4425-9315-AEE412A9F212}"/>
              </a:ext>
            </a:extLst>
          </p:cNvPr>
          <p:cNvSpPr txBox="1"/>
          <p:nvPr/>
        </p:nvSpPr>
        <p:spPr>
          <a:xfrm>
            <a:off x="410631" y="3217001"/>
            <a:ext cx="7168338" cy="149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200" b="1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giọng đọc tha thiết, vui vẻ tràn đầy 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3" y="1491416"/>
            <a:ext cx="6022519" cy="3852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29" y="474785"/>
            <a:ext cx="7575947" cy="53330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33322" y="2876112"/>
            <a:ext cx="6301697" cy="11894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32">
              <a:lnSpc>
                <a:spcPct val="150000"/>
              </a:lnSpc>
              <a:defRPr/>
            </a:pPr>
            <a:r>
              <a:rPr lang="en-US" altLang="zh-CN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81" y="1754539"/>
            <a:ext cx="1108036" cy="10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45264" y="696746"/>
            <a:ext cx="665347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330" y="1443015"/>
            <a:ext cx="2787021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1411" y="1459814"/>
            <a:ext cx="2881094" cy="376103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0862" y="1425959"/>
            <a:ext cx="2787020" cy="191437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18996" y="1551583"/>
            <a:ext cx="433137" cy="469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33998" y="3406331"/>
            <a:ext cx="358764" cy="412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277304" y="1595477"/>
            <a:ext cx="454107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278009" y="3408160"/>
            <a:ext cx="454106" cy="42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919211" y="1610913"/>
            <a:ext cx="385011" cy="347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8454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9" y="685799"/>
            <a:ext cx="7906322" cy="548640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4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1053" y="608385"/>
            <a:ext cx="808762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322204" y="1970122"/>
            <a:ext cx="5054658" cy="4337785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10370" r="10265" b="73714"/>
          <a:stretch/>
        </p:blipFill>
        <p:spPr bwMode="auto">
          <a:xfrm>
            <a:off x="5834355" y="1979508"/>
            <a:ext cx="2987441" cy="24542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5834355" y="4143959"/>
            <a:ext cx="2987441" cy="23387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181222" y="1562831"/>
            <a:ext cx="4671515" cy="4452958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52737" y="2265816"/>
            <a:ext cx="5631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53" y="1562831"/>
            <a:ext cx="560707" cy="5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9641" r="10265" b="73712"/>
          <a:stretch/>
        </p:blipFill>
        <p:spPr bwMode="auto">
          <a:xfrm>
            <a:off x="301610" y="1342477"/>
            <a:ext cx="4801519" cy="448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368091" y="2313140"/>
            <a:ext cx="4333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91" y="1906011"/>
            <a:ext cx="596432" cy="4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2" t="25425" r="13737" b="60310"/>
          <a:stretch/>
        </p:blipFill>
        <p:spPr bwMode="auto">
          <a:xfrm>
            <a:off x="168920" y="1745777"/>
            <a:ext cx="4403079" cy="40950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61131" y="2468881"/>
            <a:ext cx="4865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2" t="29579" r="25689" b="35103"/>
          <a:stretch/>
        </p:blipFill>
        <p:spPr>
          <a:xfrm>
            <a:off x="4861131" y="1952043"/>
            <a:ext cx="631378" cy="5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4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867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373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857683" y="63063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015204" y="692188"/>
            <a:ext cx="701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8807" y="233798"/>
            <a:ext cx="9091874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6" t="10031" r="37729" b="61280"/>
          <a:stretch/>
        </p:blipFill>
        <p:spPr bwMode="auto">
          <a:xfrm>
            <a:off x="0" y="1612447"/>
            <a:ext cx="4828271" cy="3980633"/>
          </a:xfrm>
          <a:prstGeom prst="roundRect">
            <a:avLst>
              <a:gd name="adj" fmla="val 217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1060" y="2240198"/>
            <a:ext cx="5579780" cy="30053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77" y="1612447"/>
            <a:ext cx="460844" cy="3456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77091" y="4347903"/>
            <a:ext cx="3536271" cy="8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47519" y="5087830"/>
            <a:ext cx="3249625" cy="16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78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1398" y="1490941"/>
            <a:ext cx="9516726" cy="4523828"/>
            <a:chOff x="445295" y="1292343"/>
            <a:chExt cx="6615743" cy="33928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8309" y="1292343"/>
              <a:ext cx="225679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45295" y="2936518"/>
              <a:ext cx="2141884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4528406" y="1312552"/>
              <a:ext cx="2532632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Bỗng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khúc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khích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Ngỡ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đùa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1292343"/>
              <a:ext cx="208555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sổ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501454" y="2953971"/>
              <a:ext cx="2671905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1398" y="194219"/>
            <a:ext cx="8741204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66403" y="2526707"/>
            <a:ext cx="1623981" cy="40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416684" y="3617072"/>
            <a:ext cx="1229236" cy="5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899093" y="1982901"/>
            <a:ext cx="825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796051" y="2527061"/>
            <a:ext cx="1558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3309442" y="4186035"/>
            <a:ext cx="7306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9935" y="454453"/>
            <a:ext cx="872412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12051" y="1388404"/>
            <a:ext cx="4693164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625072" y="1505537"/>
            <a:ext cx="598192" cy="566027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1737676" y="2037430"/>
            <a:ext cx="28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794925" y="2772976"/>
            <a:ext cx="3787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9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975379" y="436320"/>
            <a:ext cx="4136888" cy="95928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" y="2208543"/>
            <a:ext cx="9601200" cy="146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 cảm yêu thương, gắn bó của bạn nhỏ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 cho ngôi trường, thầy cô và bạn bè.</a:t>
            </a:r>
          </a:p>
        </p:txBody>
      </p:sp>
    </p:spTree>
    <p:extLst>
      <p:ext uri="{BB962C8B-B14F-4D97-AF65-F5344CB8AC3E}">
        <p14:creationId xmlns:p14="http://schemas.microsoft.com/office/powerpoint/2010/main" val="27116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E6DA9560-30C1-42AE-AB60-764AC9275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7" y="-760039"/>
            <a:ext cx="8501645" cy="5983258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72571806-E35C-4515-87F5-CFEA7B1937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51062" y="2240116"/>
            <a:ext cx="530167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89">
              <a:defRPr/>
            </a:pP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8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800" b="1" spc="45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spc="450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800" b="1" spc="450" dirty="0">
              <a:solidFill>
                <a:srgbClr val="00206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44">
            <a:extLst>
              <a:ext uri="{FF2B5EF4-FFF2-40B4-BE49-F238E27FC236}">
                <a16:creationId xmlns:a16="http://schemas.microsoft.com/office/drawing/2014/main" id="{A6B27A4B-ABB1-4612-85FF-A34B3E6EEC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484093" y="4041570"/>
            <a:ext cx="1866969" cy="2497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4C0800-A032-4463-9CF3-98F5A2921E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084434" y="3795734"/>
            <a:ext cx="1575473" cy="2742867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FA44C397-D378-4429-8DB4-EFAA3517DD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824745" y="1533881"/>
            <a:ext cx="619742" cy="6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76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43838" y="6154861"/>
            <a:ext cx="9144000" cy="68671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9144000" cy="41863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25">
                <a:defRPr/>
              </a:pPr>
              <a:endParaRPr lang="en-US" sz="1013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89313" y="603788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F663E4-22E1-46B4-A189-4EF1289C479A}"/>
              </a:ext>
            </a:extLst>
          </p:cNvPr>
          <p:cNvSpPr txBox="1"/>
          <p:nvPr/>
        </p:nvSpPr>
        <p:spPr>
          <a:xfrm>
            <a:off x="-498613" y="3377347"/>
            <a:ext cx="9143820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Nhấn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96EF29-9D46-4CDD-A702-017DDEDBB417}"/>
              </a:ext>
            </a:extLst>
          </p:cNvPr>
          <p:cNvSpPr txBox="1"/>
          <p:nvPr/>
        </p:nvSpPr>
        <p:spPr>
          <a:xfrm>
            <a:off x="462118" y="1375417"/>
            <a:ext cx="72223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đúng, to, rõ ràng.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C4679-830F-C08E-0BAC-BA000B56473E}"/>
              </a:ext>
            </a:extLst>
          </p:cNvPr>
          <p:cNvSpPr txBox="1"/>
          <p:nvPr/>
        </p:nvSpPr>
        <p:spPr>
          <a:xfrm>
            <a:off x="-956618" y="2323149"/>
            <a:ext cx="753119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25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hơi hợp lí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479" y="1460196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70979" y="1441620"/>
            <a:ext cx="2998238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1325" y="1425959"/>
            <a:ext cx="2859796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82879" y="1627025"/>
            <a:ext cx="433137" cy="431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261395" y="3647983"/>
            <a:ext cx="389244" cy="351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16771" y="1627025"/>
            <a:ext cx="372400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42405" y="3611468"/>
            <a:ext cx="372401" cy="394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792514" y="1603305"/>
            <a:ext cx="385012" cy="362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680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2349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402767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Tm="3000">
        <p15:prstTrans prst="pageCurlDouble"/>
      </p:transition>
    </mc:Choice>
    <mc:Fallback xmlns="">
      <p:transition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23373" y="565686"/>
            <a:ext cx="8097253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03817" y="2357733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6493046" y="1915727"/>
            <a:ext cx="2015693" cy="1046376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879577" y="3892907"/>
            <a:ext cx="3099064" cy="1089315"/>
          </a:xfrm>
          <a:prstGeom prst="cloudCallout">
            <a:avLst>
              <a:gd name="adj1" fmla="val -51803"/>
              <a:gd name="adj2" fmla="val -20622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mến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5083" y="5215968"/>
            <a:ext cx="7879746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359835" y="3625541"/>
            <a:ext cx="2505239" cy="1182812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359835" y="1779015"/>
            <a:ext cx="3439155" cy="1014807"/>
          </a:xfrm>
          <a:prstGeom prst="cloudCallout">
            <a:avLst>
              <a:gd name="adj1" fmla="val 49332"/>
              <a:gd name="adj2" fmla="val 25430"/>
            </a:avLst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691" y="748101"/>
            <a:ext cx="8104749" cy="113144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240" y="3532822"/>
            <a:ext cx="3643582" cy="577209"/>
            <a:chOff x="764010" y="2384269"/>
            <a:chExt cx="2847886" cy="432907"/>
          </a:xfrm>
          <a:solidFill>
            <a:srgbClr val="FF9999"/>
          </a:solidFill>
        </p:grpSpPr>
        <p:sp>
          <p:nvSpPr>
            <p:cNvPr id="17" name="Rounded Rectangle 16"/>
            <p:cNvSpPr/>
            <p:nvPr/>
          </p:nvSpPr>
          <p:spPr>
            <a:xfrm>
              <a:off x="764010" y="2384269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402346" y="2495947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" y="4345302"/>
            <a:ext cx="3510335" cy="577209"/>
            <a:chOff x="764010" y="2854014"/>
            <a:chExt cx="2847886" cy="432907"/>
          </a:xfrm>
          <a:solidFill>
            <a:srgbClr val="FF9999"/>
          </a:solidFill>
        </p:grpSpPr>
        <p:sp>
          <p:nvSpPr>
            <p:cNvPr id="19" name="Rounded Rectangle 18"/>
            <p:cNvSpPr/>
            <p:nvPr/>
          </p:nvSpPr>
          <p:spPr>
            <a:xfrm>
              <a:off x="764010" y="285401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402346" y="2965692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9241" y="2720341"/>
            <a:ext cx="3782719" cy="577209"/>
            <a:chOff x="764010" y="1914524"/>
            <a:chExt cx="2848513" cy="432907"/>
          </a:xfrm>
          <a:solidFill>
            <a:srgbClr val="FF9999"/>
          </a:solidFill>
        </p:grpSpPr>
        <p:sp>
          <p:nvSpPr>
            <p:cNvPr id="2" name="Rounded Rectangle 1"/>
            <p:cNvSpPr/>
            <p:nvPr/>
          </p:nvSpPr>
          <p:spPr>
            <a:xfrm>
              <a:off x="764010" y="1914524"/>
              <a:ext cx="2743738" cy="432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Gương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402973" y="2027030"/>
              <a:ext cx="209550" cy="2095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62667" y="1748606"/>
            <a:ext cx="546589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       B</a:t>
            </a:r>
            <a:endParaRPr lang="vi-VN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84748" y="2720341"/>
            <a:ext cx="2688692" cy="577209"/>
            <a:chOff x="659775" y="1914524"/>
            <a:chExt cx="1762273" cy="432907"/>
          </a:xfrm>
        </p:grpSpPr>
        <p:sp>
          <p:nvSpPr>
            <p:cNvPr id="26" name="Rounded Rectangle 25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nhộn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4748" y="3532822"/>
            <a:ext cx="2688692" cy="577209"/>
            <a:chOff x="659775" y="1914524"/>
            <a:chExt cx="1762273" cy="432907"/>
          </a:xfrm>
        </p:grpSpPr>
        <p:sp>
          <p:nvSpPr>
            <p:cNvPr id="29" name="Rounded Rectangle 28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ngào</a:t>
              </a:r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84748" y="4345302"/>
            <a:ext cx="2688692" cy="577209"/>
            <a:chOff x="659775" y="1914524"/>
            <a:chExt cx="1762273" cy="432907"/>
          </a:xfrm>
        </p:grpSpPr>
        <p:sp>
          <p:nvSpPr>
            <p:cNvPr id="32" name="Rounded Rectangle 31"/>
            <p:cNvSpPr/>
            <p:nvPr/>
          </p:nvSpPr>
          <p:spPr>
            <a:xfrm>
              <a:off x="764010" y="1914524"/>
              <a:ext cx="1658038" cy="432907"/>
            </a:xfrm>
            <a:prstGeom prst="roundRect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hồng hào.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9775" y="2027030"/>
              <a:ext cx="209550" cy="209550"/>
            </a:xfrm>
            <a:prstGeom prst="ellipse">
              <a:avLst/>
            </a:prstGeom>
            <a:solidFill>
              <a:srgbClr val="AFD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5" name="Straight Connector 34"/>
          <p:cNvCxnSpPr>
            <a:stCxn id="22" idx="2"/>
            <a:endCxn id="33" idx="2"/>
          </p:cNvCxnSpPr>
          <p:nvPr/>
        </p:nvCxnSpPr>
        <p:spPr>
          <a:xfrm>
            <a:off x="3973685" y="3010049"/>
            <a:ext cx="1811063" cy="16249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3814654" y="3777977"/>
            <a:ext cx="1929226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1" idx="2"/>
            <a:endCxn id="27" idx="2"/>
          </p:cNvCxnSpPr>
          <p:nvPr/>
        </p:nvCxnSpPr>
        <p:spPr>
          <a:xfrm flipV="1">
            <a:off x="3754961" y="3010049"/>
            <a:ext cx="2029787" cy="162385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26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2205 0.23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11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21094 0.0013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6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9809 -0.237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6301" y="475652"/>
            <a:ext cx="1118224" cy="692056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4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853804" y="469845"/>
            <a:ext cx="1139966" cy="7328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2754" y="1228097"/>
            <a:ext cx="8715374" cy="502073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61873" y="5234108"/>
            <a:ext cx="7990278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37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62" y="-702374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975" y="6277501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306234" y="1433502"/>
            <a:ext cx="2077408" cy="1757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52214" y="2115668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8959" y="5141688"/>
            <a:ext cx="2196899" cy="1720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07841" y="515539"/>
            <a:ext cx="1488747" cy="221100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83" y="484522"/>
            <a:ext cx="1858775" cy="92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0589" y="514647"/>
            <a:ext cx="946774" cy="51801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45633" y="497926"/>
            <a:ext cx="1072817" cy="68966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938" y="1187593"/>
            <a:ext cx="8648935" cy="4784582"/>
            <a:chOff x="832266" y="1717658"/>
            <a:chExt cx="4639381" cy="3073280"/>
          </a:xfrm>
        </p:grpSpPr>
        <p:pic>
          <p:nvPicPr>
            <p:cNvPr id="18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06" t="42000" r="8800" b="22750"/>
            <a:stretch/>
          </p:blipFill>
          <p:spPr bwMode="auto">
            <a:xfrm>
              <a:off x="1070528" y="1717658"/>
              <a:ext cx="4401119" cy="28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832266" y="2948940"/>
              <a:ext cx="3046314" cy="1841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1292" y="4813126"/>
            <a:ext cx="6083073" cy="85446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659" y="1384469"/>
            <a:ext cx="3029373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7920" y="1384469"/>
            <a:ext cx="2920511" cy="418569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2258" y="1401896"/>
            <a:ext cx="3029374" cy="20884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295114" y="1534324"/>
            <a:ext cx="364934" cy="39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309403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3329031" y="1534323"/>
            <a:ext cx="307460" cy="3516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Oval 29"/>
          <p:cNvSpPr/>
          <p:nvPr/>
        </p:nvSpPr>
        <p:spPr>
          <a:xfrm>
            <a:off x="3335545" y="3534470"/>
            <a:ext cx="307780" cy="39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/>
          <p:cNvSpPr/>
          <p:nvPr/>
        </p:nvSpPr>
        <p:spPr>
          <a:xfrm>
            <a:off x="5849153" y="1589722"/>
            <a:ext cx="290258" cy="296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232131" y="509759"/>
            <a:ext cx="66534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LẮM TRƯỜNG ƠI!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78117" y="1186803"/>
            <a:ext cx="5689013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526508" y="1453947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2263658" y="3577016"/>
            <a:ext cx="14396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549595" y="4950673"/>
            <a:ext cx="829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 xao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để tả âm thanh, tiếng động đến từ nhiều phía, xen lẫn nhau.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41781" y="1741930"/>
            <a:ext cx="386972" cy="1261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5536014" y="2406878"/>
            <a:ext cx="126599" cy="3672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821895" y="333181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448312" y="4040320"/>
            <a:ext cx="138190" cy="430923"/>
            <a:chOff x="8355725" y="2328042"/>
            <a:chExt cx="183931" cy="430923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3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99076" y="643777"/>
            <a:ext cx="6011199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Oval 27"/>
          <p:cNvSpPr/>
          <p:nvPr/>
        </p:nvSpPr>
        <p:spPr>
          <a:xfrm>
            <a:off x="1565939" y="888463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8124" y="2185186"/>
            <a:ext cx="17129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693570" y="4250043"/>
            <a:ext cx="84504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016427" y="1136006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276461" y="1963172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68266" y="2804524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871958" y="3475609"/>
            <a:ext cx="138190" cy="430923"/>
            <a:chOff x="8355725" y="2328042"/>
            <a:chExt cx="183931" cy="430923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47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729560" y="380832"/>
            <a:ext cx="4123186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sổ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Oval 28"/>
          <p:cNvSpPr/>
          <p:nvPr/>
        </p:nvSpPr>
        <p:spPr>
          <a:xfrm>
            <a:off x="2340534" y="56494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794031" y="74537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967394" y="146585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328952" y="2124857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317861" y="2593489"/>
            <a:ext cx="138190" cy="430923"/>
            <a:chOff x="8355725" y="2328042"/>
            <a:chExt cx="183931" cy="430923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296423" y="3324811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10843" y="5785942"/>
            <a:ext cx="3423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946987" y="3586979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rot="5400000">
            <a:off x="7084607" y="4197305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633357" y="4900675"/>
            <a:ext cx="386972" cy="138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24687" y="5374461"/>
            <a:ext cx="138190" cy="430923"/>
            <a:chOff x="8355725" y="2328042"/>
            <a:chExt cx="183931" cy="430923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729560" y="3182646"/>
            <a:ext cx="5076959" cy="272420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ghê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6896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57593" y="752192"/>
            <a:ext cx="5443670" cy="334745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khích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Oval 30"/>
          <p:cNvSpPr/>
          <p:nvPr/>
        </p:nvSpPr>
        <p:spPr>
          <a:xfrm>
            <a:off x="2200394" y="988892"/>
            <a:ext cx="433137" cy="4869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987313" y="2285513"/>
            <a:ext cx="2018823" cy="13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770146" y="4559943"/>
            <a:ext cx="760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039508" y="1251883"/>
            <a:ext cx="425669" cy="126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91504" y="2098750"/>
            <a:ext cx="425669" cy="86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739536" y="2759087"/>
            <a:ext cx="111686" cy="440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85342" y="3631644"/>
            <a:ext cx="86887" cy="341841"/>
            <a:chOff x="8355725" y="2328042"/>
            <a:chExt cx="183931" cy="430923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8205952" y="2483069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263759" y="2477815"/>
              <a:ext cx="425669" cy="12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0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4315</TotalTime>
  <Words>1036</Words>
  <Application>Microsoft Office PowerPoint</Application>
  <PresentationFormat>On-screen Show (4:3)</PresentationFormat>
  <Paragraphs>240</Paragraphs>
  <Slides>30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187</cp:revision>
  <dcterms:created xsi:type="dcterms:W3CDTF">2021-06-17T09:40:01Z</dcterms:created>
  <dcterms:modified xsi:type="dcterms:W3CDTF">2024-10-20T08:10:00Z</dcterms:modified>
</cp:coreProperties>
</file>