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  <p:sldMasterId id="2147483814" r:id="rId2"/>
  </p:sldMasterIdLst>
  <p:notesMasterIdLst>
    <p:notesMasterId r:id="rId17"/>
  </p:notesMasterIdLst>
  <p:sldIdLst>
    <p:sldId id="346" r:id="rId3"/>
    <p:sldId id="340" r:id="rId4"/>
    <p:sldId id="2984" r:id="rId5"/>
    <p:sldId id="2007577148" r:id="rId6"/>
    <p:sldId id="2007577136" r:id="rId7"/>
    <p:sldId id="2007577147" r:id="rId8"/>
    <p:sldId id="407" r:id="rId9"/>
    <p:sldId id="2007577149" r:id="rId10"/>
    <p:sldId id="409" r:id="rId11"/>
    <p:sldId id="379" r:id="rId12"/>
    <p:sldId id="335" r:id="rId13"/>
    <p:sldId id="2007577138" r:id="rId14"/>
    <p:sldId id="382" r:id="rId15"/>
    <p:sldId id="200757714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274CD-E197-4BC3-87F8-0FBD5B5B2A05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3A43D-5A84-45BB-AC4F-22532FF0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678302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93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93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49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137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2" y="258928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7" y="1774827"/>
            <a:ext cx="8582415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1" y="341098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12053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57C9-D0B9-44A8-9913-9BA315F90F2F}" type="datetime1">
              <a:rPr lang="en-US" smtClean="0"/>
              <a:t>22/1/2024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76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8F7A-DAFD-4AFB-A73A-8317E6C0E168}" type="datetime1">
              <a:rPr lang="en-US" smtClean="0"/>
              <a:t>22/1/2024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67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78C6-E338-4E1A-B4A9-EF88A8E7E8C3}" type="datetime1">
              <a:rPr lang="en-US" smtClean="0"/>
              <a:t>22/1/2024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31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F261-2C13-472D-818E-F218FE7721F7}" type="datetime1">
              <a:rPr lang="en-US" smtClean="0"/>
              <a:t>22/1/2024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28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1C71-7B8F-48D7-A562-E9756B03CF0B}" type="datetime1">
              <a:rPr lang="en-US" smtClean="0"/>
              <a:t>22/1/2024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08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3357-5128-4917-9024-184E9B167076}" type="datetime1">
              <a:rPr lang="en-US" smtClean="0"/>
              <a:t>22/1/2024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81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D711-41C3-416F-A3EC-BBEA14F10CE3}" type="datetime1">
              <a:rPr lang="en-US" smtClean="0"/>
              <a:t>22/1/2024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744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F585-9D02-4FE1-8A3F-3EDBF2A8ED40}" type="datetime1">
              <a:rPr lang="en-US" smtClean="0"/>
              <a:t>22/1/2024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21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68B-CC29-49B2-8433-C430B7251E3E}" type="datetime1">
              <a:rPr lang="en-US" smtClean="0"/>
              <a:t>22/1/2024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42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C3F1-0510-487A-9B70-42ABED53F415}" type="datetime1">
              <a:rPr lang="en-US" smtClean="0"/>
              <a:t>22/1/2024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72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BD9D-EF2D-4803-B5DF-DD84AA5785D5}" type="datetime1">
              <a:rPr lang="en-US" smtClean="0"/>
              <a:t>22/1/2024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47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2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9894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6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1" y="160330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5614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6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7" y="221718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21752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83106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6" y="275958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34030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33734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5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405882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3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467269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46307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2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3" y="521510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590045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585855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582898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252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60156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257539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5" y="423057"/>
            <a:ext cx="198086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2"/>
            <a:ext cx="8976754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8" y="6557732"/>
            <a:ext cx="8605580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230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32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41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68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03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98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9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39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4679EF-3436-4F0D-8642-313E8773C01E}"/>
              </a:ext>
            </a:extLst>
          </p:cNvPr>
          <p:cNvSpPr txBox="1"/>
          <p:nvPr userDrawn="1"/>
        </p:nvSpPr>
        <p:spPr>
          <a:xfrm>
            <a:off x="6698092" y="-31422"/>
            <a:ext cx="26525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77115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BCAE26-20CD-4A64-8BE3-F9753603EFC4}"/>
              </a:ext>
            </a:extLst>
          </p:cNvPr>
          <p:cNvSpPr txBox="1"/>
          <p:nvPr userDrawn="1"/>
        </p:nvSpPr>
        <p:spPr>
          <a:xfrm>
            <a:off x="6684902" y="0"/>
            <a:ext cx="457309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93216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350211" y="573361"/>
            <a:ext cx="7560840" cy="311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08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996" name="Group 85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21310452"/>
              </p:ext>
            </p:extLst>
          </p:nvPr>
        </p:nvGraphicFramePr>
        <p:xfrm>
          <a:off x="0" y="1818569"/>
          <a:ext cx="4648200" cy="1583055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0" name="Group 84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27195562"/>
              </p:ext>
            </p:extLst>
          </p:nvPr>
        </p:nvGraphicFramePr>
        <p:xfrm>
          <a:off x="4648200" y="1818569"/>
          <a:ext cx="4495800" cy="160020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788" name="Group 64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914241279"/>
              </p:ext>
            </p:extLst>
          </p:nvPr>
        </p:nvGraphicFramePr>
        <p:xfrm>
          <a:off x="0" y="3418768"/>
          <a:ext cx="4648200" cy="15240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516" name="Group 37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48670926"/>
              </p:ext>
            </p:extLst>
          </p:nvPr>
        </p:nvGraphicFramePr>
        <p:xfrm>
          <a:off x="4648200" y="3418770"/>
          <a:ext cx="4495800" cy="154781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08" name="Group 4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813190"/>
              </p:ext>
            </p:extLst>
          </p:nvPr>
        </p:nvGraphicFramePr>
        <p:xfrm>
          <a:off x="0" y="218368"/>
          <a:ext cx="4648200" cy="1600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98" name="Group 5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415486"/>
              </p:ext>
            </p:extLst>
          </p:nvPr>
        </p:nvGraphicFramePr>
        <p:xfrm>
          <a:off x="4648200" y="218368"/>
          <a:ext cx="4495800" cy="1600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7" name="Group 8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556038"/>
              </p:ext>
            </p:extLst>
          </p:nvPr>
        </p:nvGraphicFramePr>
        <p:xfrm>
          <a:off x="0" y="4942769"/>
          <a:ext cx="4648200" cy="1573214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879" name="Group 7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94314"/>
              </p:ext>
            </p:extLst>
          </p:nvPr>
        </p:nvGraphicFramePr>
        <p:xfrm>
          <a:off x="4648200" y="4942769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002" name="Text Box 829"/>
          <p:cNvSpPr txBox="1"/>
          <p:nvPr/>
        </p:nvSpPr>
        <p:spPr>
          <a:xfrm>
            <a:off x="381000" y="1018470"/>
            <a:ext cx="1326004" cy="132343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b="1" dirty="0">
                <a:solidFill>
                  <a:srgbClr val="FFFFFF"/>
                </a:solidFill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8003" name="Text Box 833"/>
          <p:cNvSpPr txBox="1"/>
          <p:nvPr/>
        </p:nvSpPr>
        <p:spPr>
          <a:xfrm>
            <a:off x="607327" y="3002194"/>
            <a:ext cx="697627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8153" name="Text Box 842"/>
          <p:cNvSpPr txBox="1"/>
          <p:nvPr/>
        </p:nvSpPr>
        <p:spPr>
          <a:xfrm>
            <a:off x="607327" y="4549237"/>
            <a:ext cx="833650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Rừng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cây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v</a:t>
            </a:r>
            <a:r>
              <a:rPr lang="vi-VN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ư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ơn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mình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đón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nắng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mai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8154" name="Text Box 1037"/>
          <p:cNvSpPr txBox="1"/>
          <p:nvPr/>
        </p:nvSpPr>
        <p:spPr>
          <a:xfrm>
            <a:off x="607327" y="3778205"/>
            <a:ext cx="36560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R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ừng</a:t>
            </a:r>
            <a:endParaRPr lang="en-US" altLang="en-US" sz="36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97" y="150921"/>
            <a:ext cx="4948406" cy="49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A5612-8186-4C6B-A9AB-D3114B59CE1E}"/>
              </a:ext>
            </a:extLst>
          </p:cNvPr>
          <p:cNvSpPr txBox="1"/>
          <p:nvPr/>
        </p:nvSpPr>
        <p:spPr>
          <a:xfrm>
            <a:off x="2861568" y="5099328"/>
            <a:ext cx="5157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84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8275887" y="-49228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4412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1066800" y="1408286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lang="en-US" sz="8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8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sz="8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lang="en-US" sz="8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27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2E4E8-B5E7-4677-A96C-56C7E9EF7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B786E-AACD-47A3-BA91-9A4A8DC7A014}"/>
              </a:ext>
            </a:extLst>
          </p:cNvPr>
          <p:cNvSpPr/>
          <p:nvPr/>
        </p:nvSpPr>
        <p:spPr>
          <a:xfrm>
            <a:off x="-297123" y="1771311"/>
            <a:ext cx="10155344" cy="2045708"/>
          </a:xfrm>
          <a:prstGeom prst="rect">
            <a:avLst/>
          </a:prstGeom>
          <a:noFill/>
        </p:spPr>
        <p:txBody>
          <a:bodyPr wrap="none" lIns="81643" tIns="40822" rIns="81643" bIns="40822" numCol="1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algn="ctr" defTabSz="816428"/>
            <a:r>
              <a:rPr lang="vi-VN" sz="59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CHÚC CÁC CON </a:t>
            </a:r>
          </a:p>
          <a:p>
            <a:pPr algn="ctr" defTabSz="816428"/>
            <a:r>
              <a:rPr lang="vi-VN" sz="59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CHĂM NGOAN HỌC GIỎI</a:t>
            </a:r>
            <a:endParaRPr lang="en-US" sz="590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673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11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748607" y="1684358"/>
            <a:ext cx="7646789" cy="4424363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543042" y="3265586"/>
              <a:ext cx="369629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 </a:t>
              </a:r>
              <a:r>
                <a:rPr lang="en-US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R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903884" y="2382541"/>
              <a:ext cx="3041009" cy="638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5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3735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66" y="5173643"/>
            <a:ext cx="1416535" cy="14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320826" y="883664"/>
            <a:ext cx="1909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596965" y="541184"/>
            <a:ext cx="6602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QUANH TA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EE7535D4-8DCF-4C51-AD7E-73D4F98E13A1}"/>
              </a:ext>
            </a:extLst>
          </p:cNvPr>
          <p:cNvSpPr/>
          <p:nvPr/>
        </p:nvSpPr>
        <p:spPr>
          <a:xfrm>
            <a:off x="548681" y="1434460"/>
            <a:ext cx="70654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633893CD-E240-4E65-B60A-1D4B92B8AC11}"/>
              </a:ext>
            </a:extLst>
          </p:cNvPr>
          <p:cNvSpPr/>
          <p:nvPr/>
        </p:nvSpPr>
        <p:spPr>
          <a:xfrm>
            <a:off x="526682" y="2066329"/>
            <a:ext cx="852014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</a:t>
            </a:r>
            <a:r>
              <a:rPr lang="vi-VN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4" name="矩形 31">
            <a:extLst>
              <a:ext uri="{FF2B5EF4-FFF2-40B4-BE49-F238E27FC236}">
                <a16:creationId xmlns:a16="http://schemas.microsoft.com/office/drawing/2014/main" id="{349E9A7C-398A-46FC-9220-9B00CE98CD9E}"/>
              </a:ext>
            </a:extLst>
          </p:cNvPr>
          <p:cNvSpPr/>
          <p:nvPr/>
        </p:nvSpPr>
        <p:spPr>
          <a:xfrm>
            <a:off x="135485" y="3636614"/>
            <a:ext cx="8911344" cy="74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5" name="矩形 28">
            <a:extLst>
              <a:ext uri="{FF2B5EF4-FFF2-40B4-BE49-F238E27FC236}">
                <a16:creationId xmlns:a16="http://schemas.microsoft.com/office/drawing/2014/main" id="{0D35C02C-1128-4590-833F-744C495BCCD6}"/>
              </a:ext>
            </a:extLst>
          </p:cNvPr>
          <p:cNvSpPr/>
          <p:nvPr/>
        </p:nvSpPr>
        <p:spPr>
          <a:xfrm>
            <a:off x="1921323" y="467366"/>
            <a:ext cx="6096243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68139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0EE9D5-9D14-45DE-86FD-19073F3D046D}"/>
              </a:ext>
            </a:extLst>
          </p:cNvPr>
          <p:cNvSpPr txBox="1"/>
          <p:nvPr/>
        </p:nvSpPr>
        <p:spPr>
          <a:xfrm>
            <a:off x="1164428" y="-73067"/>
            <a:ext cx="7154436" cy="85408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hoa</a:t>
            </a:r>
            <a:r>
              <a:rPr lang="en-US" sz="36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R</a:t>
            </a:r>
            <a:endParaRPr lang="en-US" sz="2133" b="1" kern="0" dirty="0">
              <a:solidFill>
                <a:srgbClr val="FF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E26C46-A691-4B5F-8611-5D6D590D80A3}"/>
              </a:ext>
            </a:extLst>
          </p:cNvPr>
          <p:cNvGrpSpPr/>
          <p:nvPr/>
        </p:nvGrpSpPr>
        <p:grpSpPr>
          <a:xfrm flipV="1">
            <a:off x="1401387" y="1376193"/>
            <a:ext cx="2493606" cy="109374"/>
            <a:chOff x="5440680" y="1322832"/>
            <a:chExt cx="3017520" cy="19507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15E34FD-F0C8-4918-A938-3997542C2C37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B5B8F6B-5736-4435-9119-25B6FC15827A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6A35834-290A-491E-803A-00C5BB3AFC1E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18">
            <a:extLst>
              <a:ext uri="{FF2B5EF4-FFF2-40B4-BE49-F238E27FC236}">
                <a16:creationId xmlns:a16="http://schemas.microsoft.com/office/drawing/2014/main" id="{386D3C11-61AC-46DF-A272-31A48422D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616" y="512162"/>
            <a:ext cx="11790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ô li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BA4171-5B67-4FD8-9136-D1E2FDB69270}"/>
              </a:ext>
            </a:extLst>
          </p:cNvPr>
          <p:cNvGrpSpPr/>
          <p:nvPr/>
        </p:nvGrpSpPr>
        <p:grpSpPr>
          <a:xfrm>
            <a:off x="1197451" y="1535463"/>
            <a:ext cx="100250" cy="3034036"/>
            <a:chOff x="1042416" y="804672"/>
            <a:chExt cx="210312" cy="436168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42CECED-56C2-4B8D-B4C0-05FE5B9A818E}"/>
                </a:ext>
              </a:extLst>
            </p:cNvPr>
            <p:cNvCxnSpPr/>
            <p:nvPr/>
          </p:nvCxnSpPr>
          <p:spPr>
            <a:xfrm>
              <a:off x="1141751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DAD76B-AF91-4922-BB19-02EA3436CF08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8AB27C0-A130-4A4C-B4C4-BAD45573FA23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9448E94-495C-49DB-AA3A-D8561D527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14" y="2590171"/>
            <a:ext cx="13020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C50526-B3BC-4A1B-85C9-327A7283B5BB}"/>
              </a:ext>
            </a:extLst>
          </p:cNvPr>
          <p:cNvSpPr txBox="1"/>
          <p:nvPr/>
        </p:nvSpPr>
        <p:spPr>
          <a:xfrm>
            <a:off x="4052720" y="2096774"/>
            <a:ext cx="498052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863CFC-B268-450B-B235-CA599D00F095}"/>
              </a:ext>
            </a:extLst>
          </p:cNvPr>
          <p:cNvSpPr txBox="1"/>
          <p:nvPr/>
        </p:nvSpPr>
        <p:spPr>
          <a:xfrm>
            <a:off x="4052720" y="4408614"/>
            <a:ext cx="4625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hoa 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R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nét nào giống với chữ cái viết hoa đã học?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CFFD82-6ED2-42F6-B4E2-B2300D8A0C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25" r="1403"/>
          <a:stretch/>
        </p:blipFill>
        <p:spPr>
          <a:xfrm>
            <a:off x="1307257" y="1535463"/>
            <a:ext cx="2683008" cy="30340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AE275D-01DF-4708-B33C-0C77455D6D19}"/>
              </a:ext>
            </a:extLst>
          </p:cNvPr>
          <p:cNvSpPr txBox="1"/>
          <p:nvPr/>
        </p:nvSpPr>
        <p:spPr>
          <a:xfrm>
            <a:off x="3990265" y="3565037"/>
            <a:ext cx="540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242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8">
            <a:extLst>
              <a:ext uri="{FF2B5EF4-FFF2-40B4-BE49-F238E27FC236}">
                <a16:creationId xmlns:a16="http://schemas.microsoft.com/office/drawing/2014/main" id="{0DFCF1DA-8534-45D8-9E96-B607188C0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31" y="5262912"/>
            <a:ext cx="79563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3F348B-E452-4109-A51B-614286584C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25" r="1403"/>
          <a:stretch/>
        </p:blipFill>
        <p:spPr>
          <a:xfrm>
            <a:off x="812807" y="824239"/>
            <a:ext cx="3759193" cy="4251022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9A768EE-D77B-4F2D-9B16-AA82623F9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12486" t="23437" r="10439" b="22556"/>
          <a:stretch/>
        </p:blipFill>
        <p:spPr bwMode="auto">
          <a:xfrm>
            <a:off x="5190566" y="2490541"/>
            <a:ext cx="2608081" cy="258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5948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.mp4" descr="R.mp4">
            <a:hlinkClick r:id="" action="ppaction://media"/>
            <a:extLst>
              <a:ext uri="{FF2B5EF4-FFF2-40B4-BE49-F238E27FC236}">
                <a16:creationId xmlns:a16="http://schemas.microsoft.com/office/drawing/2014/main" id="{4779E503-F990-448D-B7ED-C4C5E592036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8797" b="13747"/>
          <a:stretch/>
        </p:blipFill>
        <p:spPr>
          <a:xfrm>
            <a:off x="285119" y="367863"/>
            <a:ext cx="4286881" cy="37138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C6FD72-095C-4FEB-B943-FB4CF19555D7}"/>
              </a:ext>
            </a:extLst>
          </p:cNvPr>
          <p:cNvSpPr txBox="1"/>
          <p:nvPr/>
        </p:nvSpPr>
        <p:spPr>
          <a:xfrm>
            <a:off x="5665828" y="1061617"/>
            <a:ext cx="2099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i="1" u="sng" dirty="0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Cách viết:</a:t>
            </a:r>
            <a:endParaRPr lang="en-US" sz="3000" b="1" i="1" u="sng" dirty="0">
              <a:solidFill>
                <a:srgbClr val="FF0000"/>
              </a:solidFill>
              <a:latin typeface="+mj-lt"/>
              <a:cs typeface="HP001 5H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A5DF45-01A3-43F9-B6AD-A8320FB887C0}"/>
              </a:ext>
            </a:extLst>
          </p:cNvPr>
          <p:cNvSpPr txBox="1"/>
          <p:nvPr/>
        </p:nvSpPr>
        <p:spPr>
          <a:xfrm>
            <a:off x="4343401" y="1736412"/>
            <a:ext cx="46930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C00000"/>
                </a:solidFill>
                <a:latin typeface="+mj-lt"/>
                <a:cs typeface="HP001 5H" panose="020B0603050302020204" pitchFamily="34" charset="0"/>
              </a:rPr>
              <a:t>Nét 1:</a:t>
            </a:r>
            <a:r>
              <a:rPr lang="vi-VN" sz="2600" b="1" dirty="0">
                <a:latin typeface="+mj-lt"/>
              </a:rPr>
              <a:t>Đặt bút trên đường kẻ thứ 6,hơi lượn bút sang trái viết nét móc ngược trái, (đầu móc cong vào phía trong) dừng bút trên đường kẻ thứ 2.</a:t>
            </a:r>
            <a:endParaRPr lang="en-US" sz="2600" b="1" dirty="0">
              <a:latin typeface="+mj-lt"/>
              <a:cs typeface="HP001 5H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003D0A-6F84-45FD-B3CC-7FC1166E1491}"/>
              </a:ext>
            </a:extLst>
          </p:cNvPr>
          <p:cNvSpPr txBox="1"/>
          <p:nvPr/>
        </p:nvSpPr>
        <p:spPr>
          <a:xfrm>
            <a:off x="480494" y="4303455"/>
            <a:ext cx="84313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C00000"/>
                </a:solidFill>
                <a:latin typeface="+mj-lt"/>
                <a:cs typeface="HP001 5H" panose="020B0603050302020204" pitchFamily="34" charset="0"/>
              </a:rPr>
              <a:t>Nét</a:t>
            </a:r>
            <a:r>
              <a:rPr lang="vi-VN" sz="2800" b="1" u="sng" dirty="0">
                <a:latin typeface="+mj-lt"/>
              </a:rPr>
              <a:t> </a:t>
            </a:r>
            <a:r>
              <a:rPr lang="vi-VN" sz="2800" b="1" u="sng" dirty="0">
                <a:solidFill>
                  <a:srgbClr val="C00000"/>
                </a:solidFill>
                <a:latin typeface="+mj-lt"/>
                <a:cs typeface="HP001 5H" panose="020B0603050302020204" pitchFamily="34" charset="0"/>
              </a:rPr>
              <a:t>2:</a:t>
            </a:r>
            <a:r>
              <a:rPr lang="vi-VN" sz="2600" b="1" dirty="0">
                <a:latin typeface="+mj-lt"/>
              </a:rPr>
              <a:t>Từ điểm dùng bút của nét 1,lia bút lên đường kẻ 5(bên trái nét móc ) viết nét cong trên ,cuối nét lượn vào giữa thân chữ tạo thành vòng xoắn nho giữa  đường kẻ 3 và 4 rồi viết tiếp nét móc ngược phải , dừng bút trên đường kẻ thứ 2 .</a:t>
            </a:r>
            <a:endParaRPr lang="en-US" sz="2600" b="1" dirty="0">
              <a:latin typeface="+mj-lt"/>
            </a:endParaRPr>
          </a:p>
          <a:p>
            <a:endParaRPr lang="en-US" sz="2800" b="1" dirty="0">
              <a:solidFill>
                <a:srgbClr val="002060"/>
              </a:solidFill>
              <a:latin typeface="+mj-lt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23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>
            <a:extLst>
              <a:ext uri="{FF2B5EF4-FFF2-40B4-BE49-F238E27FC236}">
                <a16:creationId xmlns:a16="http://schemas.microsoft.com/office/drawing/2014/main" id="{921DA094-AA46-45C3-BC10-25835FB46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43" y="1597112"/>
            <a:ext cx="6458115" cy="4043243"/>
          </a:xfrm>
          <a:prstGeom prst="rect">
            <a:avLst/>
          </a:prstGeom>
        </p:spPr>
      </p:pic>
      <p:pic>
        <p:nvPicPr>
          <p:cNvPr id="17" name="图片 58">
            <a:extLst>
              <a:ext uri="{FF2B5EF4-FFF2-40B4-BE49-F238E27FC236}">
                <a16:creationId xmlns:a16="http://schemas.microsoft.com/office/drawing/2014/main" id="{62D681DC-6A03-41D8-B79A-D1EFAC569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53" y="4568454"/>
            <a:ext cx="4359456" cy="1741814"/>
          </a:xfrm>
          <a:prstGeom prst="rect">
            <a:avLst/>
          </a:prstGeom>
        </p:spPr>
      </p:pic>
      <p:sp>
        <p:nvSpPr>
          <p:cNvPr id="18" name="矩形 28">
            <a:extLst>
              <a:ext uri="{FF2B5EF4-FFF2-40B4-BE49-F238E27FC236}">
                <a16:creationId xmlns:a16="http://schemas.microsoft.com/office/drawing/2014/main" id="{D7754A5D-A87D-44D3-80C8-3BA760B6FA3B}"/>
              </a:ext>
            </a:extLst>
          </p:cNvPr>
          <p:cNvSpPr/>
          <p:nvPr/>
        </p:nvSpPr>
        <p:spPr>
          <a:xfrm>
            <a:off x="2210076" y="2747898"/>
            <a:ext cx="4025751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40">
            <a:extLst>
              <a:ext uri="{FF2B5EF4-FFF2-40B4-BE49-F238E27FC236}">
                <a16:creationId xmlns:a16="http://schemas.microsoft.com/office/drawing/2014/main" id="{677B5221-866C-4181-935A-561357763A3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938" y="4517605"/>
            <a:ext cx="3191846" cy="2737721"/>
          </a:xfrm>
          <a:prstGeom prst="rect">
            <a:avLst/>
          </a:prstGeom>
        </p:spPr>
      </p:pic>
      <p:pic>
        <p:nvPicPr>
          <p:cNvPr id="20" name="图片 35">
            <a:extLst>
              <a:ext uri="{FF2B5EF4-FFF2-40B4-BE49-F238E27FC236}">
                <a16:creationId xmlns:a16="http://schemas.microsoft.com/office/drawing/2014/main" id="{17273AEB-C78C-4038-A5CA-19596CB9DB1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50" y="1449982"/>
            <a:ext cx="1161814" cy="890414"/>
          </a:xfrm>
          <a:prstGeom prst="rect">
            <a:avLst/>
          </a:prstGeom>
        </p:spPr>
      </p:pic>
      <p:pic>
        <p:nvPicPr>
          <p:cNvPr id="21" name="图片 39">
            <a:extLst>
              <a:ext uri="{FF2B5EF4-FFF2-40B4-BE49-F238E27FC236}">
                <a16:creationId xmlns:a16="http://schemas.microsoft.com/office/drawing/2014/main" id="{10F8D46B-6828-41B8-B5F1-740F14BC73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4" y="850670"/>
            <a:ext cx="1292377" cy="1093550"/>
          </a:xfrm>
          <a:prstGeom prst="rect">
            <a:avLst/>
          </a:prstGeom>
        </p:spPr>
      </p:pic>
      <p:pic>
        <p:nvPicPr>
          <p:cNvPr id="22" name="图片 43">
            <a:extLst>
              <a:ext uri="{FF2B5EF4-FFF2-40B4-BE49-F238E27FC236}">
                <a16:creationId xmlns:a16="http://schemas.microsoft.com/office/drawing/2014/main" id="{071B9D8C-9E6B-4241-B9DE-70CEDE7E51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89" y="83488"/>
            <a:ext cx="704142" cy="1136230"/>
          </a:xfrm>
          <a:prstGeom prst="rect">
            <a:avLst/>
          </a:prstGeom>
        </p:spPr>
      </p:pic>
      <p:pic>
        <p:nvPicPr>
          <p:cNvPr id="23" name="图片 35">
            <a:extLst>
              <a:ext uri="{FF2B5EF4-FFF2-40B4-BE49-F238E27FC236}">
                <a16:creationId xmlns:a16="http://schemas.microsoft.com/office/drawing/2014/main" id="{EC3F4453-23DD-4EEC-BCEE-508FFB7F69F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060" y="1015922"/>
            <a:ext cx="1161814" cy="890414"/>
          </a:xfrm>
          <a:prstGeom prst="rect">
            <a:avLst/>
          </a:prstGeom>
        </p:spPr>
      </p:pic>
      <p:pic>
        <p:nvPicPr>
          <p:cNvPr id="24" name="图片 35">
            <a:extLst>
              <a:ext uri="{FF2B5EF4-FFF2-40B4-BE49-F238E27FC236}">
                <a16:creationId xmlns:a16="http://schemas.microsoft.com/office/drawing/2014/main" id="{42FF0A3B-7123-4001-9890-1B0BB602582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288" y="1151905"/>
            <a:ext cx="959445" cy="735319"/>
          </a:xfrm>
          <a:prstGeom prst="rect">
            <a:avLst/>
          </a:prstGeom>
        </p:spPr>
      </p:pic>
      <p:pic>
        <p:nvPicPr>
          <p:cNvPr id="25" name="图片 41">
            <a:extLst>
              <a:ext uri="{FF2B5EF4-FFF2-40B4-BE49-F238E27FC236}">
                <a16:creationId xmlns:a16="http://schemas.microsoft.com/office/drawing/2014/main" id="{1D177F7C-C2CB-4950-8E8C-C4F6293286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33" y="408621"/>
            <a:ext cx="1064524" cy="118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54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4B35DC-C759-4976-A1CD-4FC9F2656401}"/>
              </a:ext>
            </a:extLst>
          </p:cNvPr>
          <p:cNvGrpSpPr/>
          <p:nvPr/>
        </p:nvGrpSpPr>
        <p:grpSpPr>
          <a:xfrm>
            <a:off x="81771" y="463358"/>
            <a:ext cx="9114981" cy="1309486"/>
            <a:chOff x="368599" y="2043957"/>
            <a:chExt cx="6214760" cy="8928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1C77594-2270-46D9-B9F4-310DC26124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FEBB24-DFB2-419C-91A9-69ACA1CAD521}"/>
                </a:ext>
              </a:extLst>
            </p:cNvPr>
            <p:cNvSpPr txBox="1"/>
            <p:nvPr/>
          </p:nvSpPr>
          <p:spPr>
            <a:xfrm>
              <a:off x="368599" y="2342306"/>
              <a:ext cx="6214760" cy="5036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Rừng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cây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v</a:t>
              </a:r>
              <a:r>
                <a:rPr lang="vi-VN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ư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ơnmình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đón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nắng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mai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0F72C6A-1068-4C7C-80E1-2DF47490A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0" y="2210422"/>
            <a:ext cx="9235921" cy="428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7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33D8BD-A2DD-4640-A56B-A6E60EB71CE4}"/>
              </a:ext>
            </a:extLst>
          </p:cNvPr>
          <p:cNvSpPr txBox="1"/>
          <p:nvPr/>
        </p:nvSpPr>
        <p:spPr>
          <a:xfrm>
            <a:off x="389963" y="1975973"/>
            <a:ext cx="8639160" cy="468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2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315B24-022E-4B97-BC25-904F914507C3}"/>
              </a:ext>
            </a:extLst>
          </p:cNvPr>
          <p:cNvGrpSpPr/>
          <p:nvPr/>
        </p:nvGrpSpPr>
        <p:grpSpPr>
          <a:xfrm>
            <a:off x="57438" y="639593"/>
            <a:ext cx="9029123" cy="1309486"/>
            <a:chOff x="0" y="531271"/>
            <a:chExt cx="9029123" cy="130948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30DAA4A-CA31-42F9-9314-84088A3693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501" b="84500"/>
            <a:stretch/>
          </p:blipFill>
          <p:spPr>
            <a:xfrm>
              <a:off x="107573" y="531271"/>
              <a:ext cx="8782364" cy="130948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75FF71-ECAB-4238-B89A-869BE6824211}"/>
                </a:ext>
              </a:extLst>
            </p:cNvPr>
            <p:cNvSpPr txBox="1"/>
            <p:nvPr/>
          </p:nvSpPr>
          <p:spPr>
            <a:xfrm>
              <a:off x="0" y="982295"/>
              <a:ext cx="902912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Rừng</a:t>
              </a:r>
              <a:r>
                <a:rPr lang="en-US" sz="40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cây</a:t>
              </a:r>
              <a:r>
                <a:rPr lang="en-US" sz="40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v</a:t>
              </a:r>
              <a:r>
                <a:rPr lang="vi-VN" sz="40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ư</a:t>
              </a:r>
              <a:r>
                <a:rPr lang="en-US" sz="40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ơn</a:t>
              </a:r>
              <a:r>
                <a:rPr lang="en-US" sz="40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mình</a:t>
              </a:r>
              <a:r>
                <a:rPr lang="en-US" sz="40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đón</a:t>
              </a:r>
              <a:r>
                <a:rPr lang="en-US" sz="40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nắng</a:t>
              </a:r>
              <a:r>
                <a:rPr lang="en-US" sz="40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mai</a:t>
              </a:r>
              <a:r>
                <a:rPr lang="en-US" sz="40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8575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337</Words>
  <Application>Microsoft Office PowerPoint</Application>
  <PresentationFormat>On-screen Show (4:3)</PresentationFormat>
  <Paragraphs>38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Arial-Rounded</vt:lpstr>
      <vt:lpstr>Calibri</vt:lpstr>
      <vt:lpstr>Calibri Light</vt:lpstr>
      <vt:lpstr>等线</vt:lpstr>
      <vt:lpstr>HP001 4 hàng</vt:lpstr>
      <vt:lpstr>HP001 5 hàng</vt:lpstr>
      <vt:lpstr>HP001 5H</vt:lpstr>
      <vt:lpstr>Times New Roman</vt:lpstr>
      <vt:lpstr>UTM Avo</vt:lpstr>
      <vt:lpstr>思源黑体 CN Bold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54</cp:revision>
  <dcterms:created xsi:type="dcterms:W3CDTF">2021-07-23T00:54:59Z</dcterms:created>
  <dcterms:modified xsi:type="dcterms:W3CDTF">2024-01-22T05:31:17Z</dcterms:modified>
</cp:coreProperties>
</file>