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"/>
  </p:notesMasterIdLst>
  <p:sldIdLst>
    <p:sldId id="258" r:id="rId2"/>
  </p:sldIdLst>
  <p:sldSz cx="12192000" cy="6858000"/>
  <p:notesSz cx="6858000" cy="91440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等线 Light" panose="020B0604020202020204" charset="-122"/>
      <p:regular r:id="rId8"/>
    </p:embeddedFont>
    <p:embeddedFont>
      <p:font typeface="等线" panose="020B0604020202020204" charset="-122"/>
      <p:regular r:id="rId9"/>
      <p:bold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11D"/>
    <a:srgbClr val="FAC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08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presProps" Target="presProps.xml"/><Relationship Id="rId5" Type="http://schemas.openxmlformats.org/officeDocument/2006/relationships/font" Target="fonts/font2.fntdata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AB4C2-27B0-4B2A-9CF7-55B0BFB8C14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3168D-30D7-4819-A509-058CA99F2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C1796-738F-403C-B61C-73290BF225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315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34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658665-6E6F-4568-BCBE-93B0EB782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380476-F40A-4DF0-B977-FA462CADE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3B9407-01C1-4D03-86F7-6355B6EF6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8C12F-EE13-4C76-8F2F-11D1D61D88E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566DD3-9C56-49A2-B4E0-F96940EEE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5D4026-4A75-42B7-ACEE-3180CE26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20121-F214-40FA-9FDB-0ED3C6D93ED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25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289B029-9DF5-448A-B93D-0ABAD1891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BE6B6B-0E62-4B39-A9B0-299F890A5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7B106F-412F-4AC1-8926-0D0C76A685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8C12F-EE13-4C76-8F2F-11D1D61D88E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B919FC-5A4F-4D53-91D8-CB8D39F48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BF3BED-DE32-49D2-9675-9BECA152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20121-F214-40FA-9FDB-0ED3C6D93ED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2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4F318E-03F3-4D74-A497-F97BAD045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DAB62F-719B-4951-BF8D-1D6150A64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19EF8A-45CA-4A25-976B-5205C95FF7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8C12F-EE13-4C76-8F2F-11D1D61D88E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10C86E-EF07-4461-ACDD-13B60B371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720AFB-5B25-4660-AE29-1231FDE14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20121-F214-40FA-9FDB-0ED3C6D93ED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10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FD79DD-5DD3-4566-80F3-13F7A69DA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3C8779-7EAD-427E-BA8B-563D1598C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29FC11-E886-42B1-B985-A6AE5BB24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8C12F-EE13-4C76-8F2F-11D1D61D88E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6A0340-C70D-4BE2-AADB-689E5E35D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83C2A7-D03F-47C3-B4DB-556292A1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20121-F214-40FA-9FDB-0ED3C6D93ED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0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ECDD8B-9405-4441-98F7-5C3BBC990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D24EA3-247F-46F1-AF30-EB40EA9FF9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33FDEA-14A9-4320-9158-7EFC49C1D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EBF7FF-B0D8-4283-9477-749E3CEC3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8C12F-EE13-4C76-8F2F-11D1D61D88E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989A2F-7D7A-49ED-A609-5C6BA67AD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3FA3EB-13A1-4124-8FE3-27441CE07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20121-F214-40FA-9FDB-0ED3C6D93ED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3AC7B5-0263-40E2-9EBF-A687FDEC3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A2D164-C222-4DED-A1C9-F21B53DE2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5A1340A-7B6C-4A50-AB42-745FEFD6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04A6FF-31C9-49C6-8FD1-E8ACB04FE3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52ED85D-C19A-484E-A047-0F10C5A11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4251002-FD28-46EC-85E7-5B9EDA7085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8C12F-EE13-4C76-8F2F-11D1D61D88E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6DEB3C-D1AB-48D0-B707-576DAF32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B2B1426-038B-418F-AC0D-E668F82E0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20121-F214-40FA-9FDB-0ED3C6D93ED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1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827F10-9627-4184-AF0D-D1ECF6BCB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970352-F32A-4EEF-8166-8449F39DD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8C12F-EE13-4C76-8F2F-11D1D61D88E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387605-13C2-47C8-85A3-AB7121D2A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2959B96-DA21-4B0F-841C-83083CF1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20121-F214-40FA-9FDB-0ED3C6D93ED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26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FE82404-4BB6-4D00-9D6F-588386566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8C12F-EE13-4C76-8F2F-11D1D61D88E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FF0B54D-C6E8-47C0-B41B-C7EAA94D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B43969-F45D-4B25-8C5A-5155697B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20121-F214-40FA-9FDB-0ED3C6D93ED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15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EC549-B500-4D3C-B9BB-040DB3A95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3A3E9A-F2E2-4F17-9339-2AA290AFE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88A85F9-C607-43F3-9AC0-12EA8B330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0A2C323-0A6B-4559-A3F6-0F82E12A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8C12F-EE13-4C76-8F2F-11D1D61D88E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6BEAC3-513C-4FBF-838E-A371DE8CB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BD15DD-EEC1-48AC-99BF-1028E0306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20121-F214-40FA-9FDB-0ED3C6D93ED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5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C94D3-80B6-437B-87FE-72065949A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1D1D8B-7717-4ECC-B62E-455BFE6D3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C35FD32-2FF1-41FB-B1D5-92474F6CA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9A294F-8420-464C-9F30-BDDF0C66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8C12F-EE13-4C76-8F2F-11D1D61D88E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464237-5C3A-45BE-BC51-69F3941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36001A-0B26-4680-B19D-AC6D5C2FF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20121-F214-40FA-9FDB-0ED3C6D93ED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1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3661" y="-2733780"/>
            <a:ext cx="6858000" cy="12192000"/>
          </a:xfrm>
          <a:prstGeom prst="rect">
            <a:avLst/>
          </a:prstGeom>
        </p:spPr>
      </p:pic>
      <p:sp>
        <p:nvSpPr>
          <p:cNvPr id="3" name="矩形: 圆角 4"/>
          <p:cNvSpPr/>
          <p:nvPr userDrawn="1"/>
        </p:nvSpPr>
        <p:spPr>
          <a:xfrm>
            <a:off x="802428" y="381000"/>
            <a:ext cx="10467975" cy="6186052"/>
          </a:xfrm>
          <a:prstGeom prst="roundRect">
            <a:avLst>
              <a:gd name="adj" fmla="val 10247"/>
            </a:avLst>
          </a:prstGeom>
          <a:solidFill>
            <a:schemeClr val="bg1"/>
          </a:solidFill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7180" y="-14589060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180" y="-14589060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4714" y="1604715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469" y="16047151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4481104" y="-10629716"/>
            <a:ext cx="1995142" cy="2618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4481104" y="13019500"/>
            <a:ext cx="1995142" cy="26189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8861687" y="-10629716"/>
            <a:ext cx="1995142" cy="2618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9006413" y="13019500"/>
            <a:ext cx="1995142" cy="261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3661" y="-2733780"/>
            <a:ext cx="6858000" cy="12192000"/>
          </a:xfrm>
          <a:prstGeom prst="rect">
            <a:avLst/>
          </a:prstGeom>
        </p:spPr>
      </p:pic>
      <p:sp>
        <p:nvSpPr>
          <p:cNvPr id="7" name="矩形: 圆角 4"/>
          <p:cNvSpPr/>
          <p:nvPr/>
        </p:nvSpPr>
        <p:spPr>
          <a:xfrm>
            <a:off x="802428" y="381000"/>
            <a:ext cx="10467975" cy="6186052"/>
          </a:xfrm>
          <a:prstGeom prst="roundRect">
            <a:avLst>
              <a:gd name="adj" fmla="val 10247"/>
            </a:avLst>
          </a:prstGeom>
          <a:solidFill>
            <a:schemeClr val="bg1"/>
          </a:solidFill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0" b="95900" l="1350" r="97000">
                        <a14:foregroundMark x1="41950" y1="13600" x2="44500" y2="21850"/>
                        <a14:foregroundMark x1="52150" y1="17600" x2="30900" y2="16450"/>
                        <a14:foregroundMark x1="21800" y1="21000" x2="20700" y2="33500"/>
                        <a14:foregroundMark x1="17550" y1="17000" x2="19000" y2="31750"/>
                        <a14:foregroundMark x1="28350" y1="22400" x2="14750" y2="29800"/>
                        <a14:foregroundMark x1="74850" y1="22400" x2="84500" y2="21300"/>
                        <a14:foregroundMark x1="67200" y1="15300" x2="64350" y2="25800"/>
                        <a14:foregroundMark x1="46500" y1="17850" x2="41400" y2="23550"/>
                        <a14:foregroundMark x1="39700" y1="13900" x2="39700" y2="28350"/>
                        <a14:foregroundMark x1="22400" y1="18450" x2="26350" y2="346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0" y="3862117"/>
            <a:ext cx="2914657" cy="2914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15" l="2316" r="100000">
                        <a14:foregroundMark x1="4053" y1="34578" x2="7610" y2="51670"/>
                        <a14:foregroundMark x1="3805" y1="38179" x2="2854" y2="44204"/>
                        <a14:foregroundMark x1="20885" y1="56974" x2="19272" y2="56974"/>
                        <a14:foregroundMark x1="80232" y1="46758" x2="77006" y2="4433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883" y="3488613"/>
            <a:ext cx="5489898" cy="3465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8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36" y="4593257"/>
            <a:ext cx="3426583" cy="1930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6043" y="3224000"/>
            <a:ext cx="7736495" cy="816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7785" y="608658"/>
            <a:ext cx="8602202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6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</Words>
  <Application>Microsoft Office PowerPoint</Application>
  <PresentationFormat>Widescreen</PresentationFormat>
  <Paragraphs>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等线 Light</vt:lpstr>
      <vt:lpstr>等线</vt:lpstr>
      <vt:lpstr>Arial</vt:lpstr>
      <vt:lpstr>Office 主题​​</vt:lpstr>
      <vt:lpstr>PowerPoint Presentation</vt:lpstr>
    </vt:vector>
  </TitlesOfParts>
  <Manager>MT50</Manager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Măngnon</dc:creator>
  <cp:keywords>MĂNG NON TEAM</cp:keywords>
  <dc:description>MT50</dc:description>
  <cp:lastModifiedBy>Admin</cp:lastModifiedBy>
  <cp:revision>23</cp:revision>
  <dcterms:created xsi:type="dcterms:W3CDTF">2023-06-18T05:21:45Z</dcterms:created>
  <dcterms:modified xsi:type="dcterms:W3CDTF">2023-09-12T10:34:35Z</dcterms:modified>
  <cp:category>MT50</cp:category>
  <cp:version>MT50</cp:version>
</cp:coreProperties>
</file>