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宋体" panose="02010600030101010101" pitchFamily="2" charset="-122"/>
      <p:regular r:id="rId29"/>
    </p:embeddedFont>
    <p:embeddedFont>
      <p:font typeface="Calibri Light" panose="020F0302020204030204" pitchFamily="34" charset="0"/>
      <p:regular r:id="rId30"/>
      <p:italic r:id="rId31"/>
    </p:embeddedFont>
    <p:embeddedFont>
      <p:font typeface="Cambria" panose="020405030504060302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93" autoAdjust="0"/>
    <p:restoredTop sz="93447" autoAdjust="0"/>
  </p:normalViewPr>
  <p:slideViewPr>
    <p:cSldViewPr snapToGrid="0">
      <p:cViewPr>
        <p:scale>
          <a:sx n="59" d="100"/>
          <a:sy n="59" d="100"/>
        </p:scale>
        <p:origin x="1044" y="51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6/4/2024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0"/>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1600</Words>
  <Application>Microsoft Office PowerPoint</Application>
  <PresentationFormat>Widescreen</PresentationFormat>
  <Paragraphs>89</Paragraphs>
  <Slides>26</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思源黑体 CN</vt:lpstr>
      <vt:lpstr>宋体</vt:lpstr>
      <vt:lpstr>Calibri Light</vt:lpstr>
      <vt:lpstr>Cambria</vt:lpstr>
      <vt:lpstr>Calibri</vt:lpstr>
      <vt:lpstr>字魂131号-酷乐潮玩体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Admin</cp:lastModifiedBy>
  <cp:revision>52</cp:revision>
  <dcterms:created xsi:type="dcterms:W3CDTF">2022-11-13T08:25:54Z</dcterms:created>
  <dcterms:modified xsi:type="dcterms:W3CDTF">2024-04-06T06:20:02Z</dcterms:modified>
</cp:coreProperties>
</file>