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4D3C2E-7B2A-4B32-84DE-99C395A8E125}"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65106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D3C2E-7B2A-4B32-84DE-99C395A8E125}"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313976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D3C2E-7B2A-4B32-84DE-99C395A8E125}"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83364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D3C2E-7B2A-4B32-84DE-99C395A8E125}"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167297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4D3C2E-7B2A-4B32-84DE-99C395A8E125}"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333637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4D3C2E-7B2A-4B32-84DE-99C395A8E125}"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166439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4D3C2E-7B2A-4B32-84DE-99C395A8E125}" type="datetimeFigureOut">
              <a:rPr lang="en-US" smtClean="0"/>
              <a:t>16/4/2024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304874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4D3C2E-7B2A-4B32-84DE-99C395A8E125}" type="datetimeFigureOut">
              <a:rPr lang="en-US" smtClean="0"/>
              <a:t>16/4/2024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179036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D3C2E-7B2A-4B32-84DE-99C395A8E125}" type="datetimeFigureOut">
              <a:rPr lang="en-US" smtClean="0"/>
              <a:t>16/4/2024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150200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4D3C2E-7B2A-4B32-84DE-99C395A8E125}"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284777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4D3C2E-7B2A-4B32-84DE-99C395A8E125}"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8B34B-80FE-4D74-9A2C-99E754706A04}" type="slidenum">
              <a:rPr lang="en-US" smtClean="0"/>
              <a:t>‹#›</a:t>
            </a:fld>
            <a:endParaRPr lang="en-US"/>
          </a:p>
        </p:txBody>
      </p:sp>
    </p:spTree>
    <p:extLst>
      <p:ext uri="{BB962C8B-B14F-4D97-AF65-F5344CB8AC3E}">
        <p14:creationId xmlns:p14="http://schemas.microsoft.com/office/powerpoint/2010/main" val="236175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D3C2E-7B2A-4B32-84DE-99C395A8E125}" type="datetimeFigureOut">
              <a:rPr lang="en-US" smtClean="0"/>
              <a:t>16/4/2024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8B34B-80FE-4D74-9A2C-99E754706A04}" type="slidenum">
              <a:rPr lang="en-US" smtClean="0"/>
              <a:t>‹#›</a:t>
            </a:fld>
            <a:endParaRPr lang="en-US"/>
          </a:p>
        </p:txBody>
      </p:sp>
    </p:spTree>
    <p:extLst>
      <p:ext uri="{BB962C8B-B14F-4D97-AF65-F5344CB8AC3E}">
        <p14:creationId xmlns:p14="http://schemas.microsoft.com/office/powerpoint/2010/main" val="3851240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28.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45.sv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48.sv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18" Type="http://schemas.openxmlformats.org/officeDocument/2006/relationships/image" Target="../media/image53.svg"/><Relationship Id="rId3" Type="http://schemas.openxmlformats.org/officeDocument/2006/relationships/image" Target="../media/image1.jpeg"/><Relationship Id="rId21" Type="http://schemas.openxmlformats.org/officeDocument/2006/relationships/image" Target="../media/image42.png"/><Relationship Id="rId7" Type="http://schemas.openxmlformats.org/officeDocument/2006/relationships/image" Target="../media/image11.svg"/><Relationship Id="rId12" Type="http://schemas.openxmlformats.org/officeDocument/2006/relationships/image" Target="../media/image10.pn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svg"/><Relationship Id="rId5" Type="http://schemas.openxmlformats.org/officeDocument/2006/relationships/image" Target="../media/image23.svg"/><Relationship Id="rId15" Type="http://schemas.openxmlformats.org/officeDocument/2006/relationships/image" Target="../media/image39.png"/><Relationship Id="rId23" Type="http://schemas.openxmlformats.org/officeDocument/2006/relationships/image" Target="../media/image43.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13.svg"/><Relationship Id="rId14" Type="http://schemas.openxmlformats.org/officeDocument/2006/relationships/image" Target="../media/image38.png"/><Relationship Id="rId22"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17" Type="http://schemas.openxmlformats.org/officeDocument/2006/relationships/image" Target="../media/image62.svg"/><Relationship Id="rId2" Type="http://schemas.openxmlformats.org/officeDocument/2006/relationships/image" Target="../media/image1.jpe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60.sv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49.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50.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17.sv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5.svg"/><Relationship Id="rId4" Type="http://schemas.openxmlformats.org/officeDocument/2006/relationships/image" Target="../media/image23.svg"/><Relationship Id="rId9" Type="http://schemas.openxmlformats.org/officeDocument/2006/relationships/image" Target="../media/image9.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D1F68CE0-E497-236C-6E2F-8876191BFCEC}"/>
              </a:ext>
            </a:extLst>
          </p:cNvPr>
          <p:cNvSpPr/>
          <p:nvPr/>
        </p:nvSpPr>
        <p:spPr>
          <a:xfrm>
            <a:off x="-164041" y="-82738"/>
            <a:ext cx="12356042" cy="6940738"/>
          </a:xfrm>
          <a:custGeom>
            <a:avLst/>
            <a:gdLst/>
            <a:ahLst/>
            <a:cxnLst/>
            <a:rect l="l" t="t" r="r" b="b"/>
            <a:pathLst>
              <a:path w="17611895" h="10068134">
                <a:moveTo>
                  <a:pt x="0" y="0"/>
                </a:moveTo>
                <a:lnTo>
                  <a:pt x="17611895" y="0"/>
                </a:lnTo>
                <a:lnTo>
                  <a:pt x="17611895" y="10068134"/>
                </a:lnTo>
                <a:lnTo>
                  <a:pt x="0" y="10068134"/>
                </a:lnTo>
                <a:lnTo>
                  <a:pt x="0" y="0"/>
                </a:lnTo>
                <a:close/>
              </a:path>
            </a:pathLst>
          </a:custGeom>
          <a:blipFill>
            <a:blip r:embed="rId2"/>
            <a:stretch>
              <a:fillRect/>
            </a:stretch>
          </a:blipFill>
        </p:spPr>
      </p:sp>
      <p:pic>
        <p:nvPicPr>
          <p:cNvPr id="11" name="Picture 10">
            <a:extLst>
              <a:ext uri="{FF2B5EF4-FFF2-40B4-BE49-F238E27FC236}">
                <a16:creationId xmlns:a16="http://schemas.microsoft.com/office/drawing/2014/main" id="{0DF8E002-DD3F-DCDF-994C-7CF9A2A7B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82738"/>
            <a:ext cx="1457116" cy="1457116"/>
          </a:xfrm>
          <a:prstGeom prst="rect">
            <a:avLst/>
          </a:prstGeom>
        </p:spPr>
      </p:pic>
      <p:pic>
        <p:nvPicPr>
          <p:cNvPr id="2" name="Picture 1">
            <a:extLst>
              <a:ext uri="{FF2B5EF4-FFF2-40B4-BE49-F238E27FC236}">
                <a16:creationId xmlns:a16="http://schemas.microsoft.com/office/drawing/2014/main" id="{857F3181-BCC2-2D1E-59D4-3814C35ED38A}"/>
              </a:ext>
            </a:extLst>
          </p:cNvPr>
          <p:cNvPicPr>
            <a:picLocks noChangeAspect="1"/>
          </p:cNvPicPr>
          <p:nvPr/>
        </p:nvPicPr>
        <p:blipFill>
          <a:blip r:embed="rId4"/>
          <a:stretch>
            <a:fillRect/>
          </a:stretch>
        </p:blipFill>
        <p:spPr>
          <a:xfrm>
            <a:off x="1034214" y="848967"/>
            <a:ext cx="2719052" cy="1780186"/>
          </a:xfrm>
          <a:prstGeom prst="rect">
            <a:avLst/>
          </a:prstGeom>
        </p:spPr>
      </p:pic>
      <p:pic>
        <p:nvPicPr>
          <p:cNvPr id="12" name="Picture 11">
            <a:extLst>
              <a:ext uri="{FF2B5EF4-FFF2-40B4-BE49-F238E27FC236}">
                <a16:creationId xmlns:a16="http://schemas.microsoft.com/office/drawing/2014/main" id="{CE1046BF-6BAA-9279-10A8-8A87CE69DEA7}"/>
              </a:ext>
            </a:extLst>
          </p:cNvPr>
          <p:cNvPicPr>
            <a:picLocks noChangeAspect="1"/>
          </p:cNvPicPr>
          <p:nvPr/>
        </p:nvPicPr>
        <p:blipFill>
          <a:blip r:embed="rId5"/>
          <a:stretch>
            <a:fillRect/>
          </a:stretch>
        </p:blipFill>
        <p:spPr>
          <a:xfrm>
            <a:off x="2124363" y="1893707"/>
            <a:ext cx="8201891" cy="2888175"/>
          </a:xfrm>
          <a:prstGeom prst="rect">
            <a:avLst/>
          </a:prstGeom>
        </p:spPr>
      </p:pic>
      <p:pic>
        <p:nvPicPr>
          <p:cNvPr id="3" name="Picture 2">
            <a:extLst>
              <a:ext uri="{FF2B5EF4-FFF2-40B4-BE49-F238E27FC236}">
                <a16:creationId xmlns:a16="http://schemas.microsoft.com/office/drawing/2014/main" id="{6EB03762-1B04-B51B-D03A-40499A1332F5}"/>
              </a:ext>
            </a:extLst>
          </p:cNvPr>
          <p:cNvPicPr>
            <a:picLocks noChangeAspect="1"/>
          </p:cNvPicPr>
          <p:nvPr/>
        </p:nvPicPr>
        <p:blipFill>
          <a:blip r:embed="rId6"/>
          <a:stretch>
            <a:fillRect/>
          </a:stretch>
        </p:blipFill>
        <p:spPr>
          <a:xfrm>
            <a:off x="4083233" y="416889"/>
            <a:ext cx="3065713" cy="1069965"/>
          </a:xfrm>
          <a:prstGeom prst="rect">
            <a:avLst/>
          </a:prstGeom>
        </p:spPr>
      </p:pic>
    </p:spTree>
    <p:extLst>
      <p:ext uri="{BB962C8B-B14F-4D97-AF65-F5344CB8AC3E}">
        <p14:creationId xmlns:p14="http://schemas.microsoft.com/office/powerpoint/2010/main" val="395036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212521" y="288435"/>
            <a:ext cx="11729713" cy="6406707"/>
            <a:chOff x="0" y="0"/>
            <a:chExt cx="4633961" cy="2531045"/>
          </a:xfrm>
        </p:grpSpPr>
        <p:sp>
          <p:nvSpPr>
            <p:cNvPr id="11" name="Freeform 11"/>
            <p:cNvSpPr/>
            <p:nvPr/>
          </p:nvSpPr>
          <p:spPr>
            <a:xfrm>
              <a:off x="0" y="0"/>
              <a:ext cx="4633961" cy="2531045"/>
            </a:xfrm>
            <a:custGeom>
              <a:avLst/>
              <a:gdLst/>
              <a:ahLst/>
              <a:cxnLst/>
              <a:rect l="l" t="t" r="r" b="b"/>
              <a:pathLst>
                <a:path w="4633961" h="2531045">
                  <a:moveTo>
                    <a:pt x="22441" y="0"/>
                  </a:moveTo>
                  <a:lnTo>
                    <a:pt x="4611520" y="0"/>
                  </a:lnTo>
                  <a:cubicBezTo>
                    <a:pt x="4623914" y="0"/>
                    <a:pt x="4633961" y="10047"/>
                    <a:pt x="4633961" y="22441"/>
                  </a:cubicBezTo>
                  <a:lnTo>
                    <a:pt x="4633961" y="2508604"/>
                  </a:lnTo>
                  <a:cubicBezTo>
                    <a:pt x="4633961" y="2520997"/>
                    <a:pt x="4623914" y="2531045"/>
                    <a:pt x="4611520" y="2531045"/>
                  </a:cubicBezTo>
                  <a:lnTo>
                    <a:pt x="22441" y="2531045"/>
                  </a:lnTo>
                  <a:cubicBezTo>
                    <a:pt x="10047" y="2531045"/>
                    <a:pt x="0" y="2520997"/>
                    <a:pt x="0" y="2508604"/>
                  </a:cubicBezTo>
                  <a:lnTo>
                    <a:pt x="0" y="22441"/>
                  </a:lnTo>
                  <a:cubicBezTo>
                    <a:pt x="0" y="10047"/>
                    <a:pt x="10047" y="0"/>
                    <a:pt x="22441"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633961" cy="25691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8" name="Picture 17">
            <a:extLst>
              <a:ext uri="{FF2B5EF4-FFF2-40B4-BE49-F238E27FC236}">
                <a16:creationId xmlns:a16="http://schemas.microsoft.com/office/drawing/2014/main" id="{E5964298-7883-F989-4817-F1C2AAB13796}"/>
              </a:ext>
            </a:extLst>
          </p:cNvPr>
          <p:cNvPicPr>
            <a:picLocks noChangeAspect="1"/>
          </p:cNvPicPr>
          <p:nvPr/>
        </p:nvPicPr>
        <p:blipFill>
          <a:blip r:embed="rId13"/>
          <a:stretch>
            <a:fillRect/>
          </a:stretch>
        </p:blipFill>
        <p:spPr>
          <a:xfrm>
            <a:off x="2999006" y="362368"/>
            <a:ext cx="6318318" cy="782800"/>
          </a:xfrm>
          <a:prstGeom prst="rect">
            <a:avLst/>
          </a:prstGeom>
        </p:spPr>
      </p:pic>
      <p:sp>
        <p:nvSpPr>
          <p:cNvPr id="14" name="Rectangle 13">
            <a:extLst>
              <a:ext uri="{FF2B5EF4-FFF2-40B4-BE49-F238E27FC236}">
                <a16:creationId xmlns:a16="http://schemas.microsoft.com/office/drawing/2014/main" id="{A1BB8B30-EED8-D2DB-FF07-8E4B04D3C5C0}"/>
              </a:ext>
            </a:extLst>
          </p:cNvPr>
          <p:cNvSpPr/>
          <p:nvPr/>
        </p:nvSpPr>
        <p:spPr>
          <a:xfrm>
            <a:off x="782175" y="1145168"/>
            <a:ext cx="10800225" cy="195760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8894DD-46DA-4BE3-8BAC-C285E6140CDC}"/>
              </a:ext>
            </a:extLst>
          </p:cNvPr>
          <p:cNvSpPr/>
          <p:nvPr/>
        </p:nvSpPr>
        <p:spPr>
          <a:xfrm>
            <a:off x="748016" y="3173988"/>
            <a:ext cx="10800225" cy="935710"/>
          </a:xfrm>
          <a:prstGeom prst="rect">
            <a:avLst/>
          </a:prstGeom>
          <a:solidFill>
            <a:srgbClr val="D0E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103DFD-C680-1902-ED09-6448C062DCFD}"/>
              </a:ext>
            </a:extLst>
          </p:cNvPr>
          <p:cNvSpPr/>
          <p:nvPr/>
        </p:nvSpPr>
        <p:spPr>
          <a:xfrm>
            <a:off x="725595" y="4152043"/>
            <a:ext cx="10800225" cy="1599061"/>
          </a:xfrm>
          <a:prstGeom prst="rect">
            <a:avLst/>
          </a:prstGeom>
          <a:solidFill>
            <a:srgbClr val="FCE8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843703" y="1145168"/>
            <a:ext cx="10662497" cy="4950073"/>
          </a:xfrm>
          <a:prstGeom prst="rect">
            <a:avLst/>
          </a:prstGeom>
        </p:spPr>
        <p:txBody>
          <a:bodyPr lIns="0" tIns="0" rIns="0" bIns="0" rtlCol="0" anchor="t">
            <a:spAutoFit/>
          </a:bodyPr>
          <a:lstStyle/>
          <a:p>
            <a:pPr algn="just" defTabSz="609630">
              <a:lnSpc>
                <a:spcPts val="2645"/>
              </a:lnSpc>
            </a:pPr>
            <a:r>
              <a:rPr lang="en-US" sz="2205" dirty="0">
                <a:solidFill>
                  <a:srgbClr val="000000"/>
                </a:solidFill>
                <a:latin typeface="Cambria"/>
              </a:rPr>
              <a:t> Xe </a:t>
            </a:r>
            <a:r>
              <a:rPr lang="en-US" sz="2205" dirty="0" err="1">
                <a:solidFill>
                  <a:srgbClr val="000000"/>
                </a:solidFill>
                <a:latin typeface="Cambria"/>
              </a:rPr>
              <a:t>chúng</a:t>
            </a:r>
            <a:r>
              <a:rPr lang="en-US" sz="2205" dirty="0">
                <a:solidFill>
                  <a:srgbClr val="000000"/>
                </a:solidFill>
                <a:latin typeface="Cambria"/>
              </a:rPr>
              <a:t> </a:t>
            </a:r>
            <a:r>
              <a:rPr lang="en-US" sz="2205" dirty="0" err="1">
                <a:solidFill>
                  <a:srgbClr val="000000"/>
                </a:solidFill>
                <a:latin typeface="Cambria"/>
              </a:rPr>
              <a:t>tôi</a:t>
            </a:r>
            <a:r>
              <a:rPr lang="en-US" sz="2205" dirty="0">
                <a:solidFill>
                  <a:srgbClr val="000000"/>
                </a:solidFill>
                <a:latin typeface="Cambria"/>
              </a:rPr>
              <a:t> </a:t>
            </a:r>
            <a:r>
              <a:rPr lang="en-US" sz="2205" dirty="0" err="1">
                <a:solidFill>
                  <a:srgbClr val="000000"/>
                </a:solidFill>
                <a:latin typeface="Cambria"/>
              </a:rPr>
              <a:t>leo</a:t>
            </a:r>
            <a:r>
              <a:rPr lang="en-US" sz="2205" dirty="0">
                <a:solidFill>
                  <a:srgbClr val="000000"/>
                </a:solidFill>
                <a:latin typeface="Cambria"/>
              </a:rPr>
              <a:t> </a:t>
            </a:r>
            <a:r>
              <a:rPr lang="en-US" sz="2205" dirty="0" err="1">
                <a:solidFill>
                  <a:srgbClr val="000000"/>
                </a:solidFill>
                <a:latin typeface="Cambria"/>
              </a:rPr>
              <a:t>chênh</a:t>
            </a:r>
            <a:r>
              <a:rPr lang="en-US" sz="2205" dirty="0">
                <a:solidFill>
                  <a:srgbClr val="000000"/>
                </a:solidFill>
                <a:latin typeface="Cambria"/>
              </a:rPr>
              <a:t> </a:t>
            </a:r>
            <a:r>
              <a:rPr lang="en-US" sz="2205" dirty="0" err="1">
                <a:solidFill>
                  <a:srgbClr val="000000"/>
                </a:solidFill>
                <a:latin typeface="Cambria"/>
              </a:rPr>
              <a:t>vênh</a:t>
            </a:r>
            <a:r>
              <a:rPr lang="en-US" sz="2205" dirty="0">
                <a:solidFill>
                  <a:srgbClr val="000000"/>
                </a:solidFill>
                <a:latin typeface="Cambria"/>
              </a:rPr>
              <a:t> </a:t>
            </a:r>
            <a:r>
              <a:rPr lang="en-US" sz="2205" dirty="0" err="1">
                <a:solidFill>
                  <a:srgbClr val="000000"/>
                </a:solidFill>
                <a:latin typeface="Cambria"/>
              </a:rPr>
              <a:t>trên</a:t>
            </a:r>
            <a:r>
              <a:rPr lang="en-US" sz="2205" dirty="0">
                <a:solidFill>
                  <a:srgbClr val="000000"/>
                </a:solidFill>
                <a:latin typeface="Cambria"/>
              </a:rPr>
              <a:t> </a:t>
            </a:r>
            <a:r>
              <a:rPr lang="en-US" sz="2205" dirty="0" err="1">
                <a:solidFill>
                  <a:srgbClr val="000000"/>
                </a:solidFill>
                <a:latin typeface="Cambria"/>
              </a:rPr>
              <a:t>dốc</a:t>
            </a:r>
            <a:r>
              <a:rPr lang="en-US" sz="2205" dirty="0">
                <a:solidFill>
                  <a:srgbClr val="000000"/>
                </a:solidFill>
                <a:latin typeface="Cambria"/>
              </a:rPr>
              <a:t> </a:t>
            </a:r>
            <a:r>
              <a:rPr lang="en-US" sz="2205" dirty="0" err="1">
                <a:solidFill>
                  <a:srgbClr val="000000"/>
                </a:solidFill>
                <a:latin typeface="Cambria"/>
              </a:rPr>
              <a:t>cao</a:t>
            </a:r>
            <a:r>
              <a:rPr lang="en-US" sz="2205" dirty="0">
                <a:solidFill>
                  <a:srgbClr val="000000"/>
                </a:solidFill>
                <a:latin typeface="Cambria"/>
              </a:rPr>
              <a:t> </a:t>
            </a:r>
            <a:r>
              <a:rPr lang="en-US" sz="2205" dirty="0" err="1">
                <a:solidFill>
                  <a:srgbClr val="000000"/>
                </a:solidFill>
                <a:latin typeface="Cambria"/>
              </a:rPr>
              <a:t>của</a:t>
            </a:r>
            <a:r>
              <a:rPr lang="en-US" sz="2205" dirty="0">
                <a:solidFill>
                  <a:srgbClr val="000000"/>
                </a:solidFill>
                <a:latin typeface="Cambria"/>
              </a:rPr>
              <a:t> con </a:t>
            </a:r>
            <a:r>
              <a:rPr lang="en-US" sz="2205" dirty="0" err="1">
                <a:solidFill>
                  <a:srgbClr val="000000"/>
                </a:solidFill>
                <a:latin typeface="Cambria"/>
              </a:rPr>
              <a:t>đường</a:t>
            </a:r>
            <a:r>
              <a:rPr lang="en-US" sz="2205" dirty="0">
                <a:solidFill>
                  <a:srgbClr val="000000"/>
                </a:solidFill>
                <a:latin typeface="Cambria"/>
              </a:rPr>
              <a:t> </a:t>
            </a:r>
            <a:r>
              <a:rPr lang="en-US" sz="2205" dirty="0" err="1">
                <a:solidFill>
                  <a:srgbClr val="000000"/>
                </a:solidFill>
                <a:latin typeface="Cambria"/>
              </a:rPr>
              <a:t>xuyên</a:t>
            </a:r>
            <a:r>
              <a:rPr lang="en-US" sz="2205" dirty="0">
                <a:solidFill>
                  <a:srgbClr val="000000"/>
                </a:solidFill>
                <a:latin typeface="Cambria"/>
              </a:rPr>
              <a:t> </a:t>
            </a:r>
            <a:r>
              <a:rPr lang="en-US" sz="2205" dirty="0" err="1">
                <a:solidFill>
                  <a:srgbClr val="000000"/>
                </a:solidFill>
                <a:latin typeface="Cambria"/>
              </a:rPr>
              <a:t>tỉnh</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đám</a:t>
            </a:r>
            <a:r>
              <a:rPr lang="en-US" sz="2205" dirty="0">
                <a:solidFill>
                  <a:srgbClr val="000000"/>
                </a:solidFill>
                <a:latin typeface="Cambria"/>
              </a:rPr>
              <a:t> </a:t>
            </a:r>
            <a:r>
              <a:rPr lang="en-US" sz="2205" dirty="0" err="1">
                <a:solidFill>
                  <a:srgbClr val="000000"/>
                </a:solidFill>
                <a:latin typeface="Cambria"/>
              </a:rPr>
              <a:t>mây</a:t>
            </a:r>
            <a:r>
              <a:rPr lang="en-US" sz="2205" dirty="0">
                <a:solidFill>
                  <a:srgbClr val="000000"/>
                </a:solidFill>
                <a:latin typeface="Cambria"/>
              </a:rPr>
              <a:t> </a:t>
            </a:r>
            <a:r>
              <a:rPr lang="en-US" sz="2205" dirty="0" err="1">
                <a:solidFill>
                  <a:srgbClr val="000000"/>
                </a:solidFill>
                <a:latin typeface="Cambria"/>
              </a:rPr>
              <a:t>trắng</a:t>
            </a:r>
            <a:r>
              <a:rPr lang="en-US" sz="2205" dirty="0">
                <a:solidFill>
                  <a:srgbClr val="000000"/>
                </a:solidFill>
                <a:latin typeface="Cambria"/>
              </a:rPr>
              <a:t> </a:t>
            </a:r>
            <a:r>
              <a:rPr lang="en-US" sz="2205" dirty="0" err="1">
                <a:solidFill>
                  <a:srgbClr val="000000"/>
                </a:solidFill>
                <a:latin typeface="Cambria"/>
              </a:rPr>
              <a:t>nhỏ</a:t>
            </a:r>
            <a:r>
              <a:rPr lang="en-US" sz="2205" dirty="0">
                <a:solidFill>
                  <a:srgbClr val="000000"/>
                </a:solidFill>
                <a:latin typeface="Cambria"/>
              </a:rPr>
              <a:t> </a:t>
            </a:r>
            <a:r>
              <a:rPr lang="en-US" sz="2205" dirty="0" err="1">
                <a:solidFill>
                  <a:srgbClr val="000000"/>
                </a:solidFill>
                <a:latin typeface="Cambria"/>
              </a:rPr>
              <a:t>sà</a:t>
            </a:r>
            <a:r>
              <a:rPr lang="en-US" sz="2205" dirty="0">
                <a:solidFill>
                  <a:srgbClr val="000000"/>
                </a:solidFill>
                <a:latin typeface="Cambria"/>
              </a:rPr>
              <a:t> </a:t>
            </a:r>
            <a:r>
              <a:rPr lang="en-US" sz="2205" dirty="0" err="1">
                <a:solidFill>
                  <a:srgbClr val="000000"/>
                </a:solidFill>
                <a:latin typeface="Cambria"/>
              </a:rPr>
              <a:t>xuống</a:t>
            </a:r>
            <a:r>
              <a:rPr lang="en-US" sz="2205" dirty="0">
                <a:solidFill>
                  <a:srgbClr val="000000"/>
                </a:solidFill>
                <a:latin typeface="Cambria"/>
              </a:rPr>
              <a:t> </a:t>
            </a:r>
            <a:r>
              <a:rPr lang="en-US" sz="2205" dirty="0" err="1">
                <a:solidFill>
                  <a:srgbClr val="000000"/>
                </a:solidFill>
                <a:latin typeface="Cambria"/>
              </a:rPr>
              <a:t>cửa</a:t>
            </a:r>
            <a:r>
              <a:rPr lang="en-US" sz="2205" dirty="0">
                <a:solidFill>
                  <a:srgbClr val="000000"/>
                </a:solidFill>
                <a:latin typeface="Cambria"/>
              </a:rPr>
              <a:t> </a:t>
            </a:r>
            <a:r>
              <a:rPr lang="en-US" sz="2205" dirty="0" err="1">
                <a:solidFill>
                  <a:srgbClr val="000000"/>
                </a:solidFill>
                <a:latin typeface="Cambria"/>
              </a:rPr>
              <a:t>kính</a:t>
            </a:r>
            <a:r>
              <a:rPr lang="en-US" sz="2205" dirty="0">
                <a:solidFill>
                  <a:srgbClr val="000000"/>
                </a:solidFill>
                <a:latin typeface="Cambria"/>
              </a:rPr>
              <a:t> ô </a:t>
            </a:r>
            <a:r>
              <a:rPr lang="en-US" sz="2205" dirty="0" err="1">
                <a:solidFill>
                  <a:srgbClr val="000000"/>
                </a:solidFill>
                <a:latin typeface="Cambria"/>
              </a:rPr>
              <a:t>tô</a:t>
            </a:r>
            <a:r>
              <a:rPr lang="en-US" sz="2205" dirty="0">
                <a:solidFill>
                  <a:srgbClr val="000000"/>
                </a:solidFill>
                <a:latin typeface="Cambria"/>
              </a:rPr>
              <a:t> </a:t>
            </a:r>
            <a:r>
              <a:rPr lang="en-US" sz="2205" dirty="0" err="1">
                <a:solidFill>
                  <a:srgbClr val="000000"/>
                </a:solidFill>
                <a:latin typeface="Cambria"/>
              </a:rPr>
              <a:t>tạo</a:t>
            </a:r>
            <a:r>
              <a:rPr lang="en-US" sz="2205" dirty="0">
                <a:solidFill>
                  <a:srgbClr val="000000"/>
                </a:solidFill>
                <a:latin typeface="Cambria"/>
              </a:rPr>
              <a:t> </a:t>
            </a:r>
            <a:r>
              <a:rPr lang="en-US" sz="2205" dirty="0" err="1">
                <a:solidFill>
                  <a:srgbClr val="000000"/>
                </a:solidFill>
                <a:latin typeface="Cambria"/>
              </a:rPr>
              <a:t>nên</a:t>
            </a:r>
            <a:r>
              <a:rPr lang="en-US" sz="2205" dirty="0">
                <a:solidFill>
                  <a:srgbClr val="000000"/>
                </a:solidFill>
                <a:latin typeface="Cambria"/>
              </a:rPr>
              <a:t> </a:t>
            </a:r>
            <a:r>
              <a:rPr lang="en-US" sz="2205" dirty="0" err="1">
                <a:solidFill>
                  <a:srgbClr val="000000"/>
                </a:solidFill>
                <a:latin typeface="Cambria"/>
              </a:rPr>
              <a:t>cảm</a:t>
            </a:r>
            <a:r>
              <a:rPr lang="en-US" sz="2205" dirty="0">
                <a:solidFill>
                  <a:srgbClr val="000000"/>
                </a:solidFill>
                <a:latin typeface="Cambria"/>
              </a:rPr>
              <a:t> </a:t>
            </a:r>
            <a:r>
              <a:rPr lang="en-US" sz="2205" dirty="0" err="1">
                <a:solidFill>
                  <a:srgbClr val="000000"/>
                </a:solidFill>
                <a:latin typeface="Cambria"/>
              </a:rPr>
              <a:t>giác</a:t>
            </a:r>
            <a:r>
              <a:rPr lang="en-US" sz="2205" dirty="0">
                <a:solidFill>
                  <a:srgbClr val="000000"/>
                </a:solidFill>
                <a:latin typeface="Cambria"/>
              </a:rPr>
              <a:t> </a:t>
            </a:r>
            <a:r>
              <a:rPr lang="en-US" sz="2205" dirty="0" err="1">
                <a:solidFill>
                  <a:srgbClr val="000000"/>
                </a:solidFill>
                <a:latin typeface="Cambria"/>
              </a:rPr>
              <a:t>bồng</a:t>
            </a:r>
            <a:r>
              <a:rPr lang="en-US" sz="2205" dirty="0">
                <a:solidFill>
                  <a:srgbClr val="000000"/>
                </a:solidFill>
                <a:latin typeface="Cambria"/>
              </a:rPr>
              <a:t> </a:t>
            </a:r>
            <a:r>
              <a:rPr lang="en-US" sz="2205" dirty="0" err="1">
                <a:solidFill>
                  <a:srgbClr val="000000"/>
                </a:solidFill>
                <a:latin typeface="Cambria"/>
              </a:rPr>
              <a:t>bềnh</a:t>
            </a:r>
            <a:r>
              <a:rPr lang="en-US" sz="2205" dirty="0">
                <a:solidFill>
                  <a:srgbClr val="000000"/>
                </a:solidFill>
                <a:latin typeface="Cambria"/>
              </a:rPr>
              <a:t> </a:t>
            </a:r>
            <a:r>
              <a:rPr lang="en-US" sz="2205" dirty="0" err="1">
                <a:solidFill>
                  <a:srgbClr val="000000"/>
                </a:solidFill>
                <a:latin typeface="Cambria"/>
              </a:rPr>
              <a:t>huyền</a:t>
            </a:r>
            <a:r>
              <a:rPr lang="en-US" sz="2205" dirty="0">
                <a:solidFill>
                  <a:srgbClr val="000000"/>
                </a:solidFill>
                <a:latin typeface="Cambria"/>
              </a:rPr>
              <a:t> </a:t>
            </a:r>
            <a:r>
              <a:rPr lang="en-US" sz="2205" dirty="0" err="1">
                <a:solidFill>
                  <a:srgbClr val="000000"/>
                </a:solidFill>
                <a:latin typeface="Cambria"/>
              </a:rPr>
              <a:t>ảo</a:t>
            </a:r>
            <a:r>
              <a:rPr lang="en-US" sz="2205" dirty="0">
                <a:solidFill>
                  <a:srgbClr val="000000"/>
                </a:solidFill>
                <a:latin typeface="Cambria"/>
              </a:rPr>
              <a:t>. </a:t>
            </a:r>
            <a:r>
              <a:rPr lang="en-US" sz="2205" dirty="0" err="1">
                <a:solidFill>
                  <a:srgbClr val="000000"/>
                </a:solidFill>
                <a:latin typeface="Cambria"/>
              </a:rPr>
              <a:t>Chúng</a:t>
            </a:r>
            <a:r>
              <a:rPr lang="en-US" sz="2205" dirty="0">
                <a:solidFill>
                  <a:srgbClr val="000000"/>
                </a:solidFill>
                <a:latin typeface="Cambria"/>
              </a:rPr>
              <a:t> </a:t>
            </a:r>
            <a:r>
              <a:rPr lang="en-US" sz="2205" dirty="0" err="1">
                <a:solidFill>
                  <a:srgbClr val="000000"/>
                </a:solidFill>
                <a:latin typeface="Cambria"/>
              </a:rPr>
              <a:t>tôi</a:t>
            </a:r>
            <a:r>
              <a:rPr lang="en-US" sz="2205" dirty="0">
                <a:solidFill>
                  <a:srgbClr val="000000"/>
                </a:solidFill>
                <a:latin typeface="Cambria"/>
              </a:rPr>
              <a:t> </a:t>
            </a:r>
            <a:r>
              <a:rPr lang="en-US" sz="2205" dirty="0" err="1">
                <a:solidFill>
                  <a:srgbClr val="000000"/>
                </a:solidFill>
                <a:latin typeface="Cambria"/>
              </a:rPr>
              <a:t>đang</a:t>
            </a:r>
            <a:r>
              <a:rPr lang="en-US" sz="2205" dirty="0">
                <a:solidFill>
                  <a:srgbClr val="000000"/>
                </a:solidFill>
                <a:latin typeface="Cambria"/>
              </a:rPr>
              <a:t> </a:t>
            </a:r>
            <a:r>
              <a:rPr lang="en-US" sz="2205" dirty="0" err="1">
                <a:solidFill>
                  <a:srgbClr val="000000"/>
                </a:solidFill>
                <a:latin typeface="Cambria"/>
              </a:rPr>
              <a:t>đi</a:t>
            </a:r>
            <a:r>
              <a:rPr lang="en-US" sz="2205" dirty="0">
                <a:solidFill>
                  <a:srgbClr val="000000"/>
                </a:solidFill>
                <a:latin typeface="Cambria"/>
              </a:rPr>
              <a:t> </a:t>
            </a:r>
            <a:r>
              <a:rPr lang="en-US" sz="2205" dirty="0" err="1">
                <a:solidFill>
                  <a:srgbClr val="000000"/>
                </a:solidFill>
                <a:latin typeface="Cambria"/>
              </a:rPr>
              <a:t>bên</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thác</a:t>
            </a:r>
            <a:r>
              <a:rPr lang="en-US" sz="2205" dirty="0">
                <a:solidFill>
                  <a:srgbClr val="000000"/>
                </a:solidFill>
                <a:latin typeface="Cambria"/>
              </a:rPr>
              <a:t> </a:t>
            </a:r>
            <a:r>
              <a:rPr lang="en-US" sz="2205" dirty="0" err="1">
                <a:solidFill>
                  <a:srgbClr val="000000"/>
                </a:solidFill>
                <a:latin typeface="Cambria"/>
              </a:rPr>
              <a:t>trắng</a:t>
            </a:r>
            <a:r>
              <a:rPr lang="en-US" sz="2205" dirty="0">
                <a:solidFill>
                  <a:srgbClr val="000000"/>
                </a:solidFill>
                <a:latin typeface="Cambria"/>
              </a:rPr>
              <a:t> </a:t>
            </a:r>
            <a:r>
              <a:rPr lang="en-US" sz="2205" dirty="0" err="1">
                <a:solidFill>
                  <a:srgbClr val="000000"/>
                </a:solidFill>
                <a:latin typeface="Cambria"/>
              </a:rPr>
              <a:t>xóa</a:t>
            </a:r>
            <a:r>
              <a:rPr lang="en-US" sz="2205" dirty="0">
                <a:solidFill>
                  <a:srgbClr val="000000"/>
                </a:solidFill>
                <a:latin typeface="Cambria"/>
              </a:rPr>
              <a:t> </a:t>
            </a:r>
            <a:r>
              <a:rPr lang="en-US" sz="2205" dirty="0" err="1">
                <a:solidFill>
                  <a:srgbClr val="000000"/>
                </a:solidFill>
                <a:latin typeface="Cambria"/>
              </a:rPr>
              <a:t>tựa</a:t>
            </a:r>
            <a:r>
              <a:rPr lang="en-US" sz="2205" dirty="0">
                <a:solidFill>
                  <a:srgbClr val="000000"/>
                </a:solidFill>
                <a:latin typeface="Cambria"/>
              </a:rPr>
              <a:t> </a:t>
            </a:r>
            <a:r>
              <a:rPr lang="en-US" sz="2205" dirty="0" err="1">
                <a:solidFill>
                  <a:srgbClr val="000000"/>
                </a:solidFill>
                <a:latin typeface="Cambria"/>
              </a:rPr>
              <a:t>mây</a:t>
            </a:r>
            <a:r>
              <a:rPr lang="en-US" sz="2205" dirty="0">
                <a:solidFill>
                  <a:srgbClr val="000000"/>
                </a:solidFill>
                <a:latin typeface="Cambria"/>
              </a:rPr>
              <a:t> </a:t>
            </a:r>
            <a:r>
              <a:rPr lang="en-US" sz="2205" dirty="0" err="1">
                <a:solidFill>
                  <a:srgbClr val="000000"/>
                </a:solidFill>
                <a:latin typeface="Cambria"/>
              </a:rPr>
              <a:t>trời</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rừng</a:t>
            </a:r>
            <a:r>
              <a:rPr lang="en-US" sz="2205" dirty="0">
                <a:solidFill>
                  <a:srgbClr val="000000"/>
                </a:solidFill>
                <a:latin typeface="Cambria"/>
              </a:rPr>
              <a:t> </a:t>
            </a:r>
            <a:r>
              <a:rPr lang="en-US" sz="2205" dirty="0" err="1">
                <a:solidFill>
                  <a:srgbClr val="000000"/>
                </a:solidFill>
                <a:latin typeface="Cambria"/>
              </a:rPr>
              <a:t>cây</a:t>
            </a:r>
            <a:r>
              <a:rPr lang="en-US" sz="2205" dirty="0">
                <a:solidFill>
                  <a:srgbClr val="000000"/>
                </a:solidFill>
                <a:latin typeface="Cambria"/>
              </a:rPr>
              <a:t> </a:t>
            </a:r>
            <a:r>
              <a:rPr lang="en-US" sz="2205" dirty="0" err="1">
                <a:solidFill>
                  <a:srgbClr val="000000"/>
                </a:solidFill>
                <a:latin typeface="Cambria"/>
              </a:rPr>
              <a:t>âm</a:t>
            </a:r>
            <a:r>
              <a:rPr lang="en-US" sz="2205" dirty="0">
                <a:solidFill>
                  <a:srgbClr val="000000"/>
                </a:solidFill>
                <a:latin typeface="Cambria"/>
              </a:rPr>
              <a:t> </a:t>
            </a:r>
            <a:r>
              <a:rPr lang="en-US" sz="2205" dirty="0" err="1">
                <a:solidFill>
                  <a:srgbClr val="000000"/>
                </a:solidFill>
                <a:latin typeface="Cambria"/>
              </a:rPr>
              <a:t>âm</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bông</a:t>
            </a:r>
            <a:r>
              <a:rPr lang="en-US" sz="2205" dirty="0">
                <a:solidFill>
                  <a:srgbClr val="000000"/>
                </a:solidFill>
                <a:latin typeface="Cambria"/>
              </a:rPr>
              <a:t> </a:t>
            </a:r>
            <a:r>
              <a:rPr lang="en-US" sz="2205" dirty="0" err="1">
                <a:solidFill>
                  <a:srgbClr val="000000"/>
                </a:solidFill>
                <a:latin typeface="Cambria"/>
              </a:rPr>
              <a:t>hoa</a:t>
            </a:r>
            <a:r>
              <a:rPr lang="en-US" sz="2205" dirty="0">
                <a:solidFill>
                  <a:srgbClr val="000000"/>
                </a:solidFill>
                <a:latin typeface="Cambria"/>
              </a:rPr>
              <a:t> </a:t>
            </a:r>
            <a:r>
              <a:rPr lang="en-US" sz="2205" dirty="0" err="1">
                <a:solidFill>
                  <a:srgbClr val="000000"/>
                </a:solidFill>
                <a:latin typeface="Cambria"/>
              </a:rPr>
              <a:t>chuối</a:t>
            </a:r>
            <a:r>
              <a:rPr lang="en-US" sz="2205" dirty="0">
                <a:solidFill>
                  <a:srgbClr val="000000"/>
                </a:solidFill>
                <a:latin typeface="Cambria"/>
              </a:rPr>
              <a:t> </a:t>
            </a:r>
            <a:r>
              <a:rPr lang="en-US" sz="2205" dirty="0" err="1">
                <a:solidFill>
                  <a:srgbClr val="000000"/>
                </a:solidFill>
                <a:latin typeface="Cambria"/>
              </a:rPr>
              <a:t>rực</a:t>
            </a:r>
            <a:r>
              <a:rPr lang="en-US" sz="2205" dirty="0">
                <a:solidFill>
                  <a:srgbClr val="000000"/>
                </a:solidFill>
                <a:latin typeface="Cambria"/>
              </a:rPr>
              <a:t> </a:t>
            </a:r>
            <a:r>
              <a:rPr lang="en-US" sz="2205" dirty="0" err="1">
                <a:solidFill>
                  <a:srgbClr val="000000"/>
                </a:solidFill>
                <a:latin typeface="Cambria"/>
              </a:rPr>
              <a:t>lên</a:t>
            </a:r>
            <a:r>
              <a:rPr lang="en-US" sz="2205" dirty="0">
                <a:solidFill>
                  <a:srgbClr val="000000"/>
                </a:solidFill>
                <a:latin typeface="Cambria"/>
              </a:rPr>
              <a:t> </a:t>
            </a:r>
            <a:r>
              <a:rPr lang="en-US" sz="2205" dirty="0" err="1">
                <a:solidFill>
                  <a:srgbClr val="000000"/>
                </a:solidFill>
                <a:latin typeface="Cambria"/>
              </a:rPr>
              <a:t>như</a:t>
            </a:r>
            <a:r>
              <a:rPr lang="en-US" sz="2205" dirty="0">
                <a:solidFill>
                  <a:srgbClr val="000000"/>
                </a:solidFill>
                <a:latin typeface="Cambria"/>
              </a:rPr>
              <a:t> </a:t>
            </a:r>
            <a:r>
              <a:rPr lang="en-US" sz="2205" dirty="0" err="1">
                <a:solidFill>
                  <a:srgbClr val="000000"/>
                </a:solidFill>
                <a:latin typeface="Cambria"/>
              </a:rPr>
              <a:t>ngọn</a:t>
            </a:r>
            <a:r>
              <a:rPr lang="en-US" sz="2205" dirty="0">
                <a:solidFill>
                  <a:srgbClr val="000000"/>
                </a:solidFill>
                <a:latin typeface="Cambria"/>
              </a:rPr>
              <a:t> </a:t>
            </a:r>
            <a:r>
              <a:rPr lang="en-US" sz="2205" dirty="0" err="1">
                <a:solidFill>
                  <a:srgbClr val="000000"/>
                </a:solidFill>
                <a:latin typeface="Cambria"/>
              </a:rPr>
              <a:t>lửa</a:t>
            </a:r>
            <a:r>
              <a:rPr lang="en-US" sz="2205" dirty="0">
                <a:solidFill>
                  <a:srgbClr val="000000"/>
                </a:solidFill>
                <a:latin typeface="Cambria"/>
              </a:rPr>
              <a:t>. </a:t>
            </a:r>
            <a:r>
              <a:rPr lang="en-US" sz="2205" dirty="0" err="1">
                <a:solidFill>
                  <a:srgbClr val="000000"/>
                </a:solidFill>
                <a:latin typeface="Cambria"/>
              </a:rPr>
              <a:t>Tôi</a:t>
            </a:r>
            <a:r>
              <a:rPr lang="en-US" sz="2205" dirty="0">
                <a:solidFill>
                  <a:srgbClr val="000000"/>
                </a:solidFill>
                <a:latin typeface="Cambria"/>
              </a:rPr>
              <a:t> </a:t>
            </a:r>
            <a:r>
              <a:rPr lang="en-US" sz="2205" dirty="0" err="1">
                <a:solidFill>
                  <a:srgbClr val="000000"/>
                </a:solidFill>
                <a:latin typeface="Cambria"/>
              </a:rPr>
              <a:t>lim</a:t>
            </a:r>
            <a:r>
              <a:rPr lang="en-US" sz="2205" dirty="0">
                <a:solidFill>
                  <a:srgbClr val="000000"/>
                </a:solidFill>
                <a:latin typeface="Cambria"/>
              </a:rPr>
              <a:t> dim </a:t>
            </a:r>
            <a:r>
              <a:rPr lang="en-US" sz="2205" dirty="0" err="1">
                <a:solidFill>
                  <a:srgbClr val="000000"/>
                </a:solidFill>
                <a:latin typeface="Cambria"/>
              </a:rPr>
              <a:t>mắt</a:t>
            </a:r>
            <a:r>
              <a:rPr lang="en-US" sz="2205" dirty="0">
                <a:solidFill>
                  <a:srgbClr val="000000"/>
                </a:solidFill>
                <a:latin typeface="Cambria"/>
              </a:rPr>
              <a:t> </a:t>
            </a:r>
            <a:r>
              <a:rPr lang="en-US" sz="2205" dirty="0" err="1">
                <a:solidFill>
                  <a:srgbClr val="000000"/>
                </a:solidFill>
                <a:latin typeface="Cambria"/>
              </a:rPr>
              <a:t>ngắm</a:t>
            </a:r>
            <a:r>
              <a:rPr lang="en-US" sz="2205" dirty="0">
                <a:solidFill>
                  <a:srgbClr val="000000"/>
                </a:solidFill>
                <a:latin typeface="Cambria"/>
              </a:rPr>
              <a:t> </a:t>
            </a:r>
            <a:r>
              <a:rPr lang="en-US" sz="2205" dirty="0" err="1">
                <a:solidFill>
                  <a:srgbClr val="000000"/>
                </a:solidFill>
                <a:latin typeface="Cambria"/>
              </a:rPr>
              <a:t>mấy</a:t>
            </a:r>
            <a:r>
              <a:rPr lang="en-US" sz="2205" dirty="0">
                <a:solidFill>
                  <a:srgbClr val="000000"/>
                </a:solidFill>
                <a:latin typeface="Cambria"/>
              </a:rPr>
              <a:t> con </a:t>
            </a:r>
            <a:r>
              <a:rPr lang="en-US" sz="2205" dirty="0" err="1">
                <a:solidFill>
                  <a:srgbClr val="000000"/>
                </a:solidFill>
                <a:latin typeface="Cambria"/>
              </a:rPr>
              <a:t>ngựa</a:t>
            </a:r>
            <a:r>
              <a:rPr lang="en-US" sz="2205" dirty="0">
                <a:solidFill>
                  <a:srgbClr val="000000"/>
                </a:solidFill>
                <a:latin typeface="Cambria"/>
              </a:rPr>
              <a:t> </a:t>
            </a:r>
            <a:r>
              <a:rPr lang="en-US" sz="2205" dirty="0" err="1">
                <a:solidFill>
                  <a:srgbClr val="000000"/>
                </a:solidFill>
                <a:latin typeface="Cambria"/>
              </a:rPr>
              <a:t>đang</a:t>
            </a:r>
            <a:r>
              <a:rPr lang="en-US" sz="2205" dirty="0">
                <a:solidFill>
                  <a:srgbClr val="000000"/>
                </a:solidFill>
                <a:latin typeface="Cambria"/>
              </a:rPr>
              <a:t> </a:t>
            </a:r>
            <a:r>
              <a:rPr lang="en-US" sz="2205" dirty="0" err="1">
                <a:solidFill>
                  <a:srgbClr val="000000"/>
                </a:solidFill>
                <a:latin typeface="Cambria"/>
              </a:rPr>
              <a:t>ăn</a:t>
            </a:r>
            <a:r>
              <a:rPr lang="en-US" sz="2205" dirty="0">
                <a:solidFill>
                  <a:srgbClr val="000000"/>
                </a:solidFill>
                <a:latin typeface="Cambria"/>
              </a:rPr>
              <a:t> </a:t>
            </a:r>
            <a:r>
              <a:rPr lang="en-US" sz="2205" dirty="0" err="1">
                <a:solidFill>
                  <a:srgbClr val="000000"/>
                </a:solidFill>
                <a:latin typeface="Cambria"/>
              </a:rPr>
              <a:t>cỏ</a:t>
            </a:r>
            <a:r>
              <a:rPr lang="en-US" sz="2205" dirty="0">
                <a:solidFill>
                  <a:srgbClr val="000000"/>
                </a:solidFill>
                <a:latin typeface="Cambria"/>
              </a:rPr>
              <a:t> </a:t>
            </a:r>
            <a:r>
              <a:rPr lang="en-US" sz="2205" dirty="0" err="1">
                <a:solidFill>
                  <a:srgbClr val="000000"/>
                </a:solidFill>
                <a:latin typeface="Cambria"/>
              </a:rPr>
              <a:t>trong</a:t>
            </a:r>
            <a:r>
              <a:rPr lang="en-US" sz="2205" dirty="0">
                <a:solidFill>
                  <a:srgbClr val="000000"/>
                </a:solidFill>
                <a:latin typeface="Cambria"/>
              </a:rPr>
              <a:t> </a:t>
            </a:r>
            <a:r>
              <a:rPr lang="en-US" sz="2205" dirty="0" err="1">
                <a:solidFill>
                  <a:srgbClr val="000000"/>
                </a:solidFill>
                <a:latin typeface="Cambria"/>
              </a:rPr>
              <a:t>một</a:t>
            </a:r>
            <a:r>
              <a:rPr lang="en-US" sz="2205" dirty="0">
                <a:solidFill>
                  <a:srgbClr val="000000"/>
                </a:solidFill>
                <a:latin typeface="Cambria"/>
              </a:rPr>
              <a:t> </a:t>
            </a:r>
            <a:r>
              <a:rPr lang="en-US" sz="2205" dirty="0" err="1">
                <a:solidFill>
                  <a:srgbClr val="000000"/>
                </a:solidFill>
                <a:latin typeface="Cambria"/>
              </a:rPr>
              <a:t>vườn</a:t>
            </a:r>
            <a:r>
              <a:rPr lang="en-US" sz="2205" dirty="0">
                <a:solidFill>
                  <a:srgbClr val="000000"/>
                </a:solidFill>
                <a:latin typeface="Cambria"/>
              </a:rPr>
              <a:t> </a:t>
            </a:r>
            <a:r>
              <a:rPr lang="en-US" sz="2205" dirty="0" err="1">
                <a:solidFill>
                  <a:srgbClr val="000000"/>
                </a:solidFill>
                <a:latin typeface="Cambria"/>
              </a:rPr>
              <a:t>đào</a:t>
            </a:r>
            <a:r>
              <a:rPr lang="en-US" sz="2205" dirty="0">
                <a:solidFill>
                  <a:srgbClr val="000000"/>
                </a:solidFill>
                <a:latin typeface="Cambria"/>
              </a:rPr>
              <a:t> </a:t>
            </a:r>
            <a:r>
              <a:rPr lang="en-US" sz="2205" dirty="0" err="1">
                <a:solidFill>
                  <a:srgbClr val="000000"/>
                </a:solidFill>
                <a:latin typeface="Cambria"/>
              </a:rPr>
              <a:t>ven</a:t>
            </a:r>
            <a:r>
              <a:rPr lang="en-US" sz="2205" dirty="0">
                <a:solidFill>
                  <a:srgbClr val="000000"/>
                </a:solidFill>
                <a:latin typeface="Cambria"/>
              </a:rPr>
              <a:t> </a:t>
            </a:r>
            <a:r>
              <a:rPr lang="en-US" sz="2205" dirty="0" err="1">
                <a:solidFill>
                  <a:srgbClr val="000000"/>
                </a:solidFill>
                <a:latin typeface="Cambria"/>
              </a:rPr>
              <a:t>đường</a:t>
            </a:r>
            <a:r>
              <a:rPr lang="en-US" sz="2205" dirty="0">
                <a:solidFill>
                  <a:srgbClr val="000000"/>
                </a:solidFill>
                <a:latin typeface="Cambria"/>
              </a:rPr>
              <a:t>. Con </a:t>
            </a:r>
            <a:r>
              <a:rPr lang="en-US" sz="2205" dirty="0" err="1">
                <a:solidFill>
                  <a:srgbClr val="000000"/>
                </a:solidFill>
                <a:latin typeface="Cambria"/>
              </a:rPr>
              <a:t>đen</a:t>
            </a:r>
            <a:r>
              <a:rPr lang="en-US" sz="2205" dirty="0">
                <a:solidFill>
                  <a:srgbClr val="000000"/>
                </a:solidFill>
                <a:latin typeface="Cambria"/>
              </a:rPr>
              <a:t> </a:t>
            </a:r>
            <a:r>
              <a:rPr lang="en-US" sz="2205" dirty="0" err="1">
                <a:solidFill>
                  <a:srgbClr val="000000"/>
                </a:solidFill>
                <a:latin typeface="Cambria"/>
              </a:rPr>
              <a:t>huyền</a:t>
            </a:r>
            <a:r>
              <a:rPr lang="en-US" sz="2205" dirty="0">
                <a:solidFill>
                  <a:srgbClr val="000000"/>
                </a:solidFill>
                <a:latin typeface="Cambria"/>
              </a:rPr>
              <a:t>, con </a:t>
            </a:r>
            <a:r>
              <a:rPr lang="en-US" sz="2205" dirty="0" err="1">
                <a:solidFill>
                  <a:srgbClr val="000000"/>
                </a:solidFill>
                <a:latin typeface="Cambria"/>
              </a:rPr>
              <a:t>trắng</a:t>
            </a:r>
            <a:r>
              <a:rPr lang="en-US" sz="2205" dirty="0">
                <a:solidFill>
                  <a:srgbClr val="000000"/>
                </a:solidFill>
                <a:latin typeface="Cambria"/>
              </a:rPr>
              <a:t> </a:t>
            </a:r>
            <a:r>
              <a:rPr lang="en-US" sz="2205" dirty="0" err="1">
                <a:solidFill>
                  <a:srgbClr val="000000"/>
                </a:solidFill>
                <a:latin typeface="Cambria"/>
              </a:rPr>
              <a:t>tuyết</a:t>
            </a:r>
            <a:r>
              <a:rPr lang="en-US" sz="2205" dirty="0">
                <a:solidFill>
                  <a:srgbClr val="000000"/>
                </a:solidFill>
                <a:latin typeface="Cambria"/>
              </a:rPr>
              <a:t>, con </a:t>
            </a:r>
            <a:r>
              <a:rPr lang="en-US" sz="2205" dirty="0" err="1">
                <a:solidFill>
                  <a:srgbClr val="000000"/>
                </a:solidFill>
                <a:latin typeface="Cambria"/>
              </a:rPr>
              <a:t>đỏ</a:t>
            </a:r>
            <a:r>
              <a:rPr lang="en-US" sz="2205" dirty="0">
                <a:solidFill>
                  <a:srgbClr val="000000"/>
                </a:solidFill>
                <a:latin typeface="Cambria"/>
              </a:rPr>
              <a:t> son, </a:t>
            </a:r>
            <a:r>
              <a:rPr lang="en-US" sz="2205" dirty="0" err="1">
                <a:solidFill>
                  <a:srgbClr val="000000"/>
                </a:solidFill>
                <a:latin typeface="Cambria"/>
              </a:rPr>
              <a:t>chân</a:t>
            </a:r>
            <a:r>
              <a:rPr lang="en-US" sz="2205" dirty="0">
                <a:solidFill>
                  <a:srgbClr val="000000"/>
                </a:solidFill>
                <a:latin typeface="Cambria"/>
              </a:rPr>
              <a:t> </a:t>
            </a:r>
            <a:r>
              <a:rPr lang="en-US" sz="2205" dirty="0" err="1">
                <a:solidFill>
                  <a:srgbClr val="000000"/>
                </a:solidFill>
                <a:latin typeface="Cambria"/>
              </a:rPr>
              <a:t>dịu</a:t>
            </a:r>
            <a:r>
              <a:rPr lang="en-US" sz="2205" dirty="0">
                <a:solidFill>
                  <a:srgbClr val="000000"/>
                </a:solidFill>
                <a:latin typeface="Cambria"/>
              </a:rPr>
              <a:t> </a:t>
            </a:r>
            <a:r>
              <a:rPr lang="en-US" sz="2205" dirty="0" err="1">
                <a:solidFill>
                  <a:srgbClr val="000000"/>
                </a:solidFill>
                <a:latin typeface="Cambria"/>
              </a:rPr>
              <a:t>dàng</a:t>
            </a:r>
            <a:r>
              <a:rPr lang="en-US" sz="2205" dirty="0">
                <a:solidFill>
                  <a:srgbClr val="000000"/>
                </a:solidFill>
                <a:latin typeface="Cambria"/>
              </a:rPr>
              <a:t>, </a:t>
            </a:r>
            <a:r>
              <a:rPr lang="en-US" sz="2205" dirty="0" err="1">
                <a:solidFill>
                  <a:srgbClr val="000000"/>
                </a:solidFill>
                <a:latin typeface="Cambria"/>
              </a:rPr>
              <a:t>chùm</a:t>
            </a:r>
            <a:r>
              <a:rPr lang="en-US" sz="2205" dirty="0">
                <a:solidFill>
                  <a:srgbClr val="000000"/>
                </a:solidFill>
                <a:latin typeface="Cambria"/>
              </a:rPr>
              <a:t> </a:t>
            </a:r>
            <a:r>
              <a:rPr lang="en-US" sz="2205" dirty="0" err="1">
                <a:solidFill>
                  <a:srgbClr val="000000"/>
                </a:solidFill>
                <a:latin typeface="Cambria"/>
              </a:rPr>
              <a:t>đuôi</a:t>
            </a:r>
            <a:r>
              <a:rPr lang="en-US" sz="2205" dirty="0">
                <a:solidFill>
                  <a:srgbClr val="000000"/>
                </a:solidFill>
                <a:latin typeface="Cambria"/>
              </a:rPr>
              <a:t> </a:t>
            </a:r>
            <a:r>
              <a:rPr lang="en-US" sz="2205" dirty="0" err="1">
                <a:solidFill>
                  <a:srgbClr val="000000"/>
                </a:solidFill>
                <a:latin typeface="Cambria"/>
              </a:rPr>
              <a:t>cong</a:t>
            </a:r>
            <a:r>
              <a:rPr lang="en-US" sz="2205" dirty="0">
                <a:solidFill>
                  <a:srgbClr val="000000"/>
                </a:solidFill>
                <a:latin typeface="Cambria"/>
              </a:rPr>
              <a:t> </a:t>
            </a:r>
            <a:r>
              <a:rPr lang="en-US" sz="2205" dirty="0" err="1">
                <a:solidFill>
                  <a:srgbClr val="000000"/>
                </a:solidFill>
                <a:latin typeface="Cambria"/>
              </a:rPr>
              <a:t>lướt</a:t>
            </a:r>
            <a:r>
              <a:rPr lang="en-US" sz="2205" dirty="0">
                <a:solidFill>
                  <a:srgbClr val="000000"/>
                </a:solidFill>
                <a:latin typeface="Cambria"/>
              </a:rPr>
              <a:t> </a:t>
            </a:r>
            <a:r>
              <a:rPr lang="en-US" sz="2205" dirty="0" err="1">
                <a:solidFill>
                  <a:srgbClr val="000000"/>
                </a:solidFill>
                <a:latin typeface="Cambria"/>
              </a:rPr>
              <a:t>thướt</a:t>
            </a:r>
            <a:r>
              <a:rPr lang="en-US" sz="2205" dirty="0">
                <a:solidFill>
                  <a:srgbClr val="000000"/>
                </a:solidFill>
                <a:latin typeface="Cambria"/>
              </a:rPr>
              <a:t> </a:t>
            </a:r>
            <a:r>
              <a:rPr lang="en-US" sz="2205" dirty="0" err="1">
                <a:solidFill>
                  <a:srgbClr val="000000"/>
                </a:solidFill>
                <a:latin typeface="Cambria"/>
              </a:rPr>
              <a:t>liễu</a:t>
            </a:r>
            <a:r>
              <a:rPr lang="en-US" sz="2205" dirty="0">
                <a:solidFill>
                  <a:srgbClr val="000000"/>
                </a:solidFill>
                <a:latin typeface="Cambria"/>
              </a:rPr>
              <a:t> </a:t>
            </a:r>
            <a:r>
              <a:rPr lang="en-US" sz="2205" dirty="0" err="1">
                <a:solidFill>
                  <a:srgbClr val="000000"/>
                </a:solidFill>
                <a:latin typeface="Cambria"/>
              </a:rPr>
              <a:t>rủ</a:t>
            </a:r>
            <a:r>
              <a:rPr lang="en-US" sz="2205" dirty="0">
                <a:solidFill>
                  <a:srgbClr val="000000"/>
                </a:solidFill>
                <a:latin typeface="Cambria"/>
              </a:rPr>
              <a:t>.</a:t>
            </a:r>
          </a:p>
          <a:p>
            <a:pPr algn="just" defTabSz="609630">
              <a:lnSpc>
                <a:spcPts val="2645"/>
              </a:lnSpc>
            </a:pPr>
            <a:r>
              <a:rPr lang="en-US" sz="2205" dirty="0">
                <a:solidFill>
                  <a:srgbClr val="000000"/>
                </a:solidFill>
                <a:latin typeface="Cambria"/>
              </a:rPr>
              <a:t>   </a:t>
            </a:r>
            <a:r>
              <a:rPr lang="en-US" sz="2205" dirty="0" err="1">
                <a:solidFill>
                  <a:srgbClr val="000000"/>
                </a:solidFill>
                <a:latin typeface="Cambria"/>
              </a:rPr>
              <a:t>Buổi</a:t>
            </a:r>
            <a:r>
              <a:rPr lang="en-US" sz="2205" dirty="0">
                <a:solidFill>
                  <a:srgbClr val="000000"/>
                </a:solidFill>
                <a:latin typeface="Cambria"/>
              </a:rPr>
              <a:t> </a:t>
            </a:r>
            <a:r>
              <a:rPr lang="en-US" sz="2205" dirty="0" err="1">
                <a:solidFill>
                  <a:srgbClr val="000000"/>
                </a:solidFill>
                <a:latin typeface="Cambria"/>
              </a:rPr>
              <a:t>chiều</a:t>
            </a:r>
            <a:r>
              <a:rPr lang="en-US" sz="2205" dirty="0">
                <a:solidFill>
                  <a:srgbClr val="000000"/>
                </a:solidFill>
                <a:latin typeface="Cambria"/>
              </a:rPr>
              <a:t>, </a:t>
            </a:r>
            <a:r>
              <a:rPr lang="en-US" sz="2205" dirty="0" err="1">
                <a:solidFill>
                  <a:srgbClr val="000000"/>
                </a:solidFill>
                <a:latin typeface="Cambria"/>
              </a:rPr>
              <a:t>xe</a:t>
            </a:r>
            <a:r>
              <a:rPr lang="en-US" sz="2205" dirty="0">
                <a:solidFill>
                  <a:srgbClr val="000000"/>
                </a:solidFill>
                <a:latin typeface="Cambria"/>
              </a:rPr>
              <a:t> </a:t>
            </a:r>
            <a:r>
              <a:rPr lang="en-US" sz="2205" dirty="0" err="1">
                <a:solidFill>
                  <a:srgbClr val="000000"/>
                </a:solidFill>
                <a:latin typeface="Cambria"/>
              </a:rPr>
              <a:t>dừng</a:t>
            </a:r>
            <a:r>
              <a:rPr lang="en-US" sz="2205" dirty="0">
                <a:solidFill>
                  <a:srgbClr val="000000"/>
                </a:solidFill>
                <a:latin typeface="Cambria"/>
              </a:rPr>
              <a:t> </a:t>
            </a:r>
            <a:r>
              <a:rPr lang="en-US" sz="2205" dirty="0" err="1">
                <a:solidFill>
                  <a:srgbClr val="000000"/>
                </a:solidFill>
                <a:latin typeface="Cambria"/>
              </a:rPr>
              <a:t>lại</a:t>
            </a:r>
            <a:r>
              <a:rPr lang="en-US" sz="2205" dirty="0">
                <a:solidFill>
                  <a:srgbClr val="000000"/>
                </a:solidFill>
                <a:latin typeface="Cambria"/>
              </a:rPr>
              <a:t> ở </a:t>
            </a:r>
            <a:r>
              <a:rPr lang="en-US" sz="2205" dirty="0" err="1">
                <a:solidFill>
                  <a:srgbClr val="000000"/>
                </a:solidFill>
                <a:latin typeface="Cambria"/>
              </a:rPr>
              <a:t>một</a:t>
            </a:r>
            <a:r>
              <a:rPr lang="en-US" sz="2205" dirty="0">
                <a:solidFill>
                  <a:srgbClr val="000000"/>
                </a:solidFill>
                <a:latin typeface="Cambria"/>
              </a:rPr>
              <a:t> </a:t>
            </a:r>
            <a:r>
              <a:rPr lang="en-US" sz="2205" dirty="0" err="1">
                <a:solidFill>
                  <a:srgbClr val="000000"/>
                </a:solidFill>
                <a:latin typeface="Cambria"/>
              </a:rPr>
              <a:t>thị</a:t>
            </a:r>
            <a:r>
              <a:rPr lang="en-US" sz="2205" dirty="0">
                <a:solidFill>
                  <a:srgbClr val="000000"/>
                </a:solidFill>
                <a:latin typeface="Cambria"/>
              </a:rPr>
              <a:t> </a:t>
            </a:r>
            <a:r>
              <a:rPr lang="en-US" sz="2205" dirty="0" err="1">
                <a:solidFill>
                  <a:srgbClr val="000000"/>
                </a:solidFill>
                <a:latin typeface="Cambria"/>
              </a:rPr>
              <a:t>trấn</a:t>
            </a:r>
            <a:r>
              <a:rPr lang="en-US" sz="2205" dirty="0">
                <a:solidFill>
                  <a:srgbClr val="000000"/>
                </a:solidFill>
                <a:latin typeface="Cambria"/>
              </a:rPr>
              <a:t> </a:t>
            </a:r>
            <a:r>
              <a:rPr lang="en-US" sz="2205" dirty="0" err="1">
                <a:solidFill>
                  <a:srgbClr val="000000"/>
                </a:solidFill>
                <a:latin typeface="Cambria"/>
              </a:rPr>
              <a:t>nhỏ</a:t>
            </a:r>
            <a:r>
              <a:rPr lang="en-US" sz="2205" dirty="0">
                <a:solidFill>
                  <a:srgbClr val="000000"/>
                </a:solidFill>
                <a:latin typeface="Cambria"/>
              </a:rPr>
              <a:t>. </a:t>
            </a:r>
            <a:r>
              <a:rPr lang="en-US" sz="2205" dirty="0" err="1">
                <a:solidFill>
                  <a:srgbClr val="000000"/>
                </a:solidFill>
                <a:latin typeface="Cambria"/>
              </a:rPr>
              <a:t>Nắng</a:t>
            </a:r>
            <a:r>
              <a:rPr lang="en-US" sz="2205" dirty="0">
                <a:solidFill>
                  <a:srgbClr val="000000"/>
                </a:solidFill>
                <a:latin typeface="Cambria"/>
              </a:rPr>
              <a:t> </a:t>
            </a:r>
            <a:r>
              <a:rPr lang="en-US" sz="2205" dirty="0" err="1">
                <a:solidFill>
                  <a:srgbClr val="000000"/>
                </a:solidFill>
                <a:latin typeface="Cambria"/>
              </a:rPr>
              <a:t>phố</a:t>
            </a:r>
            <a:r>
              <a:rPr lang="en-US" sz="2205" dirty="0">
                <a:solidFill>
                  <a:srgbClr val="000000"/>
                </a:solidFill>
                <a:latin typeface="Cambria"/>
              </a:rPr>
              <a:t> </a:t>
            </a:r>
            <a:r>
              <a:rPr lang="en-US" sz="2205" dirty="0" err="1">
                <a:solidFill>
                  <a:srgbClr val="000000"/>
                </a:solidFill>
                <a:latin typeface="Cambria"/>
              </a:rPr>
              <a:t>huyện</a:t>
            </a:r>
            <a:r>
              <a:rPr lang="en-US" sz="2205" dirty="0">
                <a:solidFill>
                  <a:srgbClr val="000000"/>
                </a:solidFill>
                <a:latin typeface="Cambria"/>
              </a:rPr>
              <a:t> </a:t>
            </a:r>
            <a:r>
              <a:rPr lang="en-US" sz="2205" dirty="0" err="1">
                <a:solidFill>
                  <a:srgbClr val="000000"/>
                </a:solidFill>
                <a:latin typeface="Cambria"/>
              </a:rPr>
              <a:t>vàng</a:t>
            </a:r>
            <a:r>
              <a:rPr lang="en-US" sz="2205" dirty="0">
                <a:solidFill>
                  <a:srgbClr val="000000"/>
                </a:solidFill>
                <a:latin typeface="Cambria"/>
              </a:rPr>
              <a:t> hoe.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em</a:t>
            </a:r>
            <a:r>
              <a:rPr lang="en-US" sz="2205" dirty="0">
                <a:solidFill>
                  <a:srgbClr val="000000"/>
                </a:solidFill>
                <a:latin typeface="Cambria"/>
              </a:rPr>
              <a:t> </a:t>
            </a:r>
            <a:r>
              <a:rPr lang="en-US" sz="2205" dirty="0" err="1">
                <a:solidFill>
                  <a:srgbClr val="000000"/>
                </a:solidFill>
                <a:latin typeface="Cambria"/>
              </a:rPr>
              <a:t>bé</a:t>
            </a:r>
            <a:r>
              <a:rPr lang="en-US" sz="2205" dirty="0">
                <a:solidFill>
                  <a:srgbClr val="000000"/>
                </a:solidFill>
                <a:latin typeface="Cambria"/>
              </a:rPr>
              <a:t> </a:t>
            </a:r>
            <a:r>
              <a:rPr lang="en-US" sz="2205" dirty="0" err="1">
                <a:solidFill>
                  <a:srgbClr val="000000"/>
                </a:solidFill>
                <a:latin typeface="Cambria"/>
              </a:rPr>
              <a:t>Hmông</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em</a:t>
            </a:r>
            <a:r>
              <a:rPr lang="en-US" sz="2205" dirty="0">
                <a:solidFill>
                  <a:srgbClr val="000000"/>
                </a:solidFill>
                <a:latin typeface="Cambria"/>
              </a:rPr>
              <a:t> </a:t>
            </a:r>
            <a:r>
              <a:rPr lang="en-US" sz="2205" dirty="0" err="1">
                <a:solidFill>
                  <a:srgbClr val="000000"/>
                </a:solidFill>
                <a:latin typeface="Cambria"/>
              </a:rPr>
              <a:t>bé</a:t>
            </a:r>
            <a:r>
              <a:rPr lang="en-US" sz="2205" dirty="0">
                <a:solidFill>
                  <a:srgbClr val="000000"/>
                </a:solidFill>
                <a:latin typeface="Cambria"/>
              </a:rPr>
              <a:t> Tu </a:t>
            </a:r>
            <a:r>
              <a:rPr lang="en-US" sz="2205" dirty="0" err="1">
                <a:solidFill>
                  <a:srgbClr val="000000"/>
                </a:solidFill>
                <a:latin typeface="Cambria"/>
              </a:rPr>
              <a:t>Dí</a:t>
            </a:r>
            <a:r>
              <a:rPr lang="en-US" sz="2205" dirty="0">
                <a:solidFill>
                  <a:srgbClr val="000000"/>
                </a:solidFill>
                <a:latin typeface="Cambria"/>
              </a:rPr>
              <a:t>, </a:t>
            </a:r>
            <a:r>
              <a:rPr lang="en-US" sz="2205" dirty="0" err="1">
                <a:solidFill>
                  <a:srgbClr val="000000"/>
                </a:solidFill>
                <a:latin typeface="Cambria"/>
              </a:rPr>
              <a:t>Phù</a:t>
            </a:r>
            <a:r>
              <a:rPr lang="en-US" sz="2205" dirty="0">
                <a:solidFill>
                  <a:srgbClr val="000000"/>
                </a:solidFill>
                <a:latin typeface="Cambria"/>
              </a:rPr>
              <a:t> </a:t>
            </a:r>
            <a:r>
              <a:rPr lang="en-US" sz="2205" dirty="0" err="1">
                <a:solidFill>
                  <a:srgbClr val="000000"/>
                </a:solidFill>
                <a:latin typeface="Cambria"/>
              </a:rPr>
              <a:t>Lá</a:t>
            </a:r>
            <a:r>
              <a:rPr lang="en-US" sz="2205" dirty="0">
                <a:solidFill>
                  <a:srgbClr val="000000"/>
                </a:solidFill>
                <a:latin typeface="Cambria"/>
              </a:rPr>
              <a:t> </a:t>
            </a:r>
            <a:r>
              <a:rPr lang="en-US" sz="2205" dirty="0" err="1" smtClean="0">
                <a:solidFill>
                  <a:srgbClr val="000000"/>
                </a:solidFill>
                <a:latin typeface="Cambria"/>
              </a:rPr>
              <a:t>quần</a:t>
            </a:r>
            <a:r>
              <a:rPr lang="en-US" sz="2205" dirty="0" smtClean="0">
                <a:solidFill>
                  <a:srgbClr val="000000"/>
                </a:solidFill>
                <a:latin typeface="Cambria"/>
              </a:rPr>
              <a:t> </a:t>
            </a:r>
            <a:r>
              <a:rPr lang="en-US" sz="2205" dirty="0" err="1">
                <a:solidFill>
                  <a:srgbClr val="000000"/>
                </a:solidFill>
                <a:latin typeface="Cambria"/>
              </a:rPr>
              <a:t>áo</a:t>
            </a:r>
            <a:r>
              <a:rPr lang="en-US" sz="2205" dirty="0">
                <a:solidFill>
                  <a:srgbClr val="000000"/>
                </a:solidFill>
                <a:latin typeface="Cambria"/>
              </a:rPr>
              <a:t> </a:t>
            </a:r>
            <a:r>
              <a:rPr lang="en-US" sz="2205" dirty="0" err="1">
                <a:solidFill>
                  <a:srgbClr val="000000"/>
                </a:solidFill>
                <a:latin typeface="Cambria"/>
              </a:rPr>
              <a:t>sặc</a:t>
            </a:r>
            <a:r>
              <a:rPr lang="en-US" sz="2205" dirty="0">
                <a:solidFill>
                  <a:srgbClr val="000000"/>
                </a:solidFill>
                <a:latin typeface="Cambria"/>
              </a:rPr>
              <a:t> </a:t>
            </a:r>
            <a:r>
              <a:rPr lang="en-US" sz="2205" dirty="0" err="1">
                <a:solidFill>
                  <a:srgbClr val="000000"/>
                </a:solidFill>
                <a:latin typeface="Cambria"/>
              </a:rPr>
              <a:t>sỡ</a:t>
            </a:r>
            <a:r>
              <a:rPr lang="en-US" sz="2205" dirty="0">
                <a:solidFill>
                  <a:srgbClr val="000000"/>
                </a:solidFill>
                <a:latin typeface="Cambria"/>
              </a:rPr>
              <a:t> </a:t>
            </a:r>
            <a:r>
              <a:rPr lang="en-US" sz="2205" dirty="0" err="1">
                <a:solidFill>
                  <a:srgbClr val="000000"/>
                </a:solidFill>
                <a:latin typeface="Cambria"/>
              </a:rPr>
              <a:t>đang</a:t>
            </a:r>
            <a:r>
              <a:rPr lang="en-US" sz="2205" dirty="0">
                <a:solidFill>
                  <a:srgbClr val="000000"/>
                </a:solidFill>
                <a:latin typeface="Cambria"/>
              </a:rPr>
              <a:t> </a:t>
            </a:r>
            <a:r>
              <a:rPr lang="en-US" sz="2205" dirty="0" err="1">
                <a:solidFill>
                  <a:srgbClr val="000000"/>
                </a:solidFill>
                <a:latin typeface="Cambria"/>
              </a:rPr>
              <a:t>chơi</a:t>
            </a:r>
            <a:r>
              <a:rPr lang="en-US" sz="2205" dirty="0">
                <a:solidFill>
                  <a:srgbClr val="000000"/>
                </a:solidFill>
                <a:latin typeface="Cambria"/>
              </a:rPr>
              <a:t> </a:t>
            </a:r>
            <a:r>
              <a:rPr lang="en-US" sz="2205" dirty="0" err="1">
                <a:solidFill>
                  <a:srgbClr val="000000"/>
                </a:solidFill>
                <a:latin typeface="Cambria"/>
              </a:rPr>
              <a:t>đùa</a:t>
            </a:r>
            <a:r>
              <a:rPr lang="en-US" sz="2205" dirty="0">
                <a:solidFill>
                  <a:srgbClr val="000000"/>
                </a:solidFill>
                <a:latin typeface="Cambria"/>
              </a:rPr>
              <a:t> </a:t>
            </a:r>
            <a:r>
              <a:rPr lang="en-US" sz="2205" dirty="0" err="1">
                <a:solidFill>
                  <a:srgbClr val="000000"/>
                </a:solidFill>
                <a:latin typeface="Cambria"/>
              </a:rPr>
              <a:t>trước</a:t>
            </a:r>
            <a:r>
              <a:rPr lang="en-US" sz="2205" dirty="0">
                <a:solidFill>
                  <a:srgbClr val="000000"/>
                </a:solidFill>
                <a:latin typeface="Cambria"/>
              </a:rPr>
              <a:t> </a:t>
            </a:r>
            <a:r>
              <a:rPr lang="en-US" sz="2205" dirty="0" err="1">
                <a:solidFill>
                  <a:srgbClr val="000000"/>
                </a:solidFill>
                <a:latin typeface="Cambria"/>
              </a:rPr>
              <a:t>cửa</a:t>
            </a:r>
            <a:r>
              <a:rPr lang="en-US" sz="2205" dirty="0">
                <a:solidFill>
                  <a:srgbClr val="000000"/>
                </a:solidFill>
                <a:latin typeface="Cambria"/>
              </a:rPr>
              <a:t> </a:t>
            </a:r>
            <a:r>
              <a:rPr lang="en-US" sz="2205" dirty="0" err="1">
                <a:solidFill>
                  <a:srgbClr val="000000"/>
                </a:solidFill>
                <a:latin typeface="Cambria"/>
              </a:rPr>
              <a:t>hàng</a:t>
            </a:r>
            <a:r>
              <a:rPr lang="en-US" sz="2205" dirty="0">
                <a:solidFill>
                  <a:srgbClr val="000000"/>
                </a:solidFill>
                <a:latin typeface="Cambria"/>
              </a:rPr>
              <a:t>. Hoàng </a:t>
            </a:r>
            <a:r>
              <a:rPr lang="en-US" sz="2205" dirty="0" err="1">
                <a:solidFill>
                  <a:srgbClr val="000000"/>
                </a:solidFill>
                <a:latin typeface="Cambria"/>
              </a:rPr>
              <a:t>hôn</a:t>
            </a:r>
            <a:r>
              <a:rPr lang="en-US" sz="2205" dirty="0">
                <a:solidFill>
                  <a:srgbClr val="000000"/>
                </a:solidFill>
                <a:latin typeface="Cambria"/>
              </a:rPr>
              <a:t>, </a:t>
            </a:r>
            <a:r>
              <a:rPr lang="en-US" sz="2205" dirty="0" err="1">
                <a:solidFill>
                  <a:srgbClr val="000000"/>
                </a:solidFill>
                <a:latin typeface="Cambria"/>
              </a:rPr>
              <a:t>áp</a:t>
            </a:r>
            <a:r>
              <a:rPr lang="en-US" sz="2205" dirty="0">
                <a:solidFill>
                  <a:srgbClr val="000000"/>
                </a:solidFill>
                <a:latin typeface="Cambria"/>
              </a:rPr>
              <a:t> </a:t>
            </a:r>
            <a:r>
              <a:rPr lang="en-US" sz="2205" dirty="0" err="1">
                <a:solidFill>
                  <a:srgbClr val="000000"/>
                </a:solidFill>
                <a:latin typeface="Cambria"/>
              </a:rPr>
              <a:t>phiên</a:t>
            </a:r>
            <a:r>
              <a:rPr lang="en-US" sz="2205" dirty="0">
                <a:solidFill>
                  <a:srgbClr val="000000"/>
                </a:solidFill>
                <a:latin typeface="Cambria"/>
              </a:rPr>
              <a:t> </a:t>
            </a:r>
            <a:r>
              <a:rPr lang="en-US" sz="2205" dirty="0" err="1">
                <a:solidFill>
                  <a:srgbClr val="000000"/>
                </a:solidFill>
                <a:latin typeface="Cambria"/>
              </a:rPr>
              <a:t>của</a:t>
            </a:r>
            <a:r>
              <a:rPr lang="en-US" sz="2205" dirty="0">
                <a:solidFill>
                  <a:srgbClr val="000000"/>
                </a:solidFill>
                <a:latin typeface="Cambria"/>
              </a:rPr>
              <a:t> </a:t>
            </a:r>
            <a:r>
              <a:rPr lang="en-US" sz="2205" dirty="0" err="1">
                <a:solidFill>
                  <a:srgbClr val="000000"/>
                </a:solidFill>
                <a:latin typeface="Cambria"/>
              </a:rPr>
              <a:t>phiên</a:t>
            </a:r>
            <a:r>
              <a:rPr lang="en-US" sz="2205" dirty="0">
                <a:solidFill>
                  <a:srgbClr val="000000"/>
                </a:solidFill>
                <a:latin typeface="Cambria"/>
              </a:rPr>
              <a:t> </a:t>
            </a:r>
            <a:r>
              <a:rPr lang="en-US" sz="2205" dirty="0" err="1">
                <a:solidFill>
                  <a:srgbClr val="000000"/>
                </a:solidFill>
                <a:latin typeface="Cambria"/>
              </a:rPr>
              <a:t>chợ</a:t>
            </a:r>
            <a:r>
              <a:rPr lang="en-US" sz="2205" dirty="0">
                <a:solidFill>
                  <a:srgbClr val="000000"/>
                </a:solidFill>
                <a:latin typeface="Cambria"/>
              </a:rPr>
              <a:t> </a:t>
            </a:r>
            <a:r>
              <a:rPr lang="en-US" sz="2205" dirty="0" err="1">
                <a:solidFill>
                  <a:srgbClr val="000000"/>
                </a:solidFill>
                <a:latin typeface="Cambria"/>
              </a:rPr>
              <a:t>thị</a:t>
            </a:r>
            <a:r>
              <a:rPr lang="en-US" sz="2205" dirty="0">
                <a:solidFill>
                  <a:srgbClr val="000000"/>
                </a:solidFill>
                <a:latin typeface="Cambria"/>
              </a:rPr>
              <a:t> </a:t>
            </a:r>
            <a:r>
              <a:rPr lang="en-US" sz="2205" dirty="0" err="1">
                <a:solidFill>
                  <a:srgbClr val="000000"/>
                </a:solidFill>
                <a:latin typeface="Cambria"/>
              </a:rPr>
              <a:t>trấn</a:t>
            </a:r>
            <a:r>
              <a:rPr lang="en-US" sz="2205" dirty="0">
                <a:solidFill>
                  <a:srgbClr val="000000"/>
                </a:solidFill>
                <a:latin typeface="Cambria"/>
              </a:rPr>
              <a:t>, </a:t>
            </a:r>
            <a:r>
              <a:rPr lang="en-US" sz="2205" dirty="0" err="1">
                <a:solidFill>
                  <a:srgbClr val="000000"/>
                </a:solidFill>
                <a:latin typeface="Cambria"/>
              </a:rPr>
              <a:t>người</a:t>
            </a:r>
            <a:r>
              <a:rPr lang="en-US" sz="2205" dirty="0">
                <a:solidFill>
                  <a:srgbClr val="000000"/>
                </a:solidFill>
                <a:latin typeface="Cambria"/>
              </a:rPr>
              <a:t> </a:t>
            </a:r>
            <a:r>
              <a:rPr lang="en-US" sz="2205" dirty="0" err="1">
                <a:solidFill>
                  <a:srgbClr val="000000"/>
                </a:solidFill>
                <a:latin typeface="Cambria"/>
              </a:rPr>
              <a:t>ngựa</a:t>
            </a:r>
            <a:r>
              <a:rPr lang="en-US" sz="2205" dirty="0">
                <a:solidFill>
                  <a:srgbClr val="000000"/>
                </a:solidFill>
                <a:latin typeface="Cambria"/>
              </a:rPr>
              <a:t> </a:t>
            </a:r>
            <a:r>
              <a:rPr lang="en-US" sz="2205" dirty="0" err="1">
                <a:solidFill>
                  <a:srgbClr val="000000"/>
                </a:solidFill>
                <a:latin typeface="Cambria"/>
              </a:rPr>
              <a:t>dập</a:t>
            </a:r>
            <a:r>
              <a:rPr lang="en-US" sz="2205" dirty="0">
                <a:solidFill>
                  <a:srgbClr val="000000"/>
                </a:solidFill>
                <a:latin typeface="Cambria"/>
              </a:rPr>
              <a:t> </a:t>
            </a:r>
            <a:r>
              <a:rPr lang="en-US" sz="2205" dirty="0" err="1">
                <a:solidFill>
                  <a:srgbClr val="000000"/>
                </a:solidFill>
                <a:latin typeface="Cambria"/>
              </a:rPr>
              <a:t>dìu</a:t>
            </a:r>
            <a:r>
              <a:rPr lang="en-US" sz="2205" dirty="0">
                <a:solidFill>
                  <a:srgbClr val="000000"/>
                </a:solidFill>
                <a:latin typeface="Cambria"/>
              </a:rPr>
              <a:t> </a:t>
            </a:r>
            <a:r>
              <a:rPr lang="en-US" sz="2205" dirty="0" err="1">
                <a:solidFill>
                  <a:srgbClr val="000000"/>
                </a:solidFill>
                <a:latin typeface="Cambria"/>
              </a:rPr>
              <a:t>chìm</a:t>
            </a:r>
            <a:r>
              <a:rPr lang="en-US" sz="2205" dirty="0">
                <a:solidFill>
                  <a:srgbClr val="000000"/>
                </a:solidFill>
                <a:latin typeface="Cambria"/>
              </a:rPr>
              <a:t> </a:t>
            </a:r>
            <a:r>
              <a:rPr lang="en-US" sz="2205" dirty="0" err="1">
                <a:solidFill>
                  <a:srgbClr val="000000"/>
                </a:solidFill>
                <a:latin typeface="Cambria"/>
              </a:rPr>
              <a:t>trong</a:t>
            </a:r>
            <a:r>
              <a:rPr lang="en-US" sz="2205" dirty="0">
                <a:solidFill>
                  <a:srgbClr val="000000"/>
                </a:solidFill>
                <a:latin typeface="Cambria"/>
              </a:rPr>
              <a:t> </a:t>
            </a:r>
            <a:r>
              <a:rPr lang="en-US" sz="2205" dirty="0" err="1">
                <a:solidFill>
                  <a:srgbClr val="000000"/>
                </a:solidFill>
                <a:latin typeface="Cambria"/>
              </a:rPr>
              <a:t>sương</a:t>
            </a:r>
            <a:r>
              <a:rPr lang="en-US" sz="2205" dirty="0">
                <a:solidFill>
                  <a:srgbClr val="000000"/>
                </a:solidFill>
                <a:latin typeface="Cambria"/>
              </a:rPr>
              <a:t> </a:t>
            </a:r>
            <a:r>
              <a:rPr lang="en-US" sz="2205" dirty="0" err="1">
                <a:solidFill>
                  <a:srgbClr val="000000"/>
                </a:solidFill>
                <a:latin typeface="Cambria"/>
              </a:rPr>
              <a:t>núi</a:t>
            </a:r>
            <a:r>
              <a:rPr lang="en-US" sz="2205" dirty="0">
                <a:solidFill>
                  <a:srgbClr val="000000"/>
                </a:solidFill>
                <a:latin typeface="Cambria"/>
              </a:rPr>
              <a:t> </a:t>
            </a:r>
            <a:r>
              <a:rPr lang="en-US" sz="2205" dirty="0" err="1">
                <a:solidFill>
                  <a:srgbClr val="000000"/>
                </a:solidFill>
                <a:latin typeface="Cambria"/>
              </a:rPr>
              <a:t>tím</a:t>
            </a:r>
            <a:r>
              <a:rPr lang="en-US" sz="2205" dirty="0">
                <a:solidFill>
                  <a:srgbClr val="000000"/>
                </a:solidFill>
                <a:latin typeface="Cambria"/>
              </a:rPr>
              <a:t> </a:t>
            </a:r>
            <a:r>
              <a:rPr lang="en-US" sz="2205" dirty="0" err="1">
                <a:solidFill>
                  <a:srgbClr val="000000"/>
                </a:solidFill>
                <a:latin typeface="Cambria"/>
              </a:rPr>
              <a:t>nhạt</a:t>
            </a:r>
            <a:r>
              <a:rPr lang="en-US" sz="2205" dirty="0">
                <a:solidFill>
                  <a:srgbClr val="000000"/>
                </a:solidFill>
                <a:latin typeface="Cambria"/>
              </a:rPr>
              <a:t>.</a:t>
            </a:r>
          </a:p>
          <a:p>
            <a:pPr algn="just" defTabSz="609630">
              <a:lnSpc>
                <a:spcPts val="2645"/>
              </a:lnSpc>
            </a:pPr>
            <a:r>
              <a:rPr lang="en-US" sz="2205" dirty="0">
                <a:solidFill>
                  <a:srgbClr val="000000"/>
                </a:solidFill>
                <a:latin typeface="Cambria"/>
              </a:rPr>
              <a:t>   </a:t>
            </a:r>
            <a:r>
              <a:rPr lang="en-US" sz="2205" dirty="0" err="1">
                <a:solidFill>
                  <a:srgbClr val="000000"/>
                </a:solidFill>
                <a:latin typeface="Cambria"/>
              </a:rPr>
              <a:t>Hôm</a:t>
            </a:r>
            <a:r>
              <a:rPr lang="en-US" sz="2205" dirty="0">
                <a:solidFill>
                  <a:srgbClr val="000000"/>
                </a:solidFill>
                <a:latin typeface="Cambria"/>
              </a:rPr>
              <a:t> </a:t>
            </a:r>
            <a:r>
              <a:rPr lang="en-US" sz="2205" dirty="0" err="1">
                <a:solidFill>
                  <a:srgbClr val="000000"/>
                </a:solidFill>
                <a:latin typeface="Cambria"/>
              </a:rPr>
              <a:t>sau</a:t>
            </a:r>
            <a:r>
              <a:rPr lang="en-US" sz="2205" dirty="0">
                <a:solidFill>
                  <a:srgbClr val="000000"/>
                </a:solidFill>
                <a:latin typeface="Cambria"/>
              </a:rPr>
              <a:t> </a:t>
            </a:r>
            <a:r>
              <a:rPr lang="en-US" sz="2205" dirty="0" err="1">
                <a:solidFill>
                  <a:srgbClr val="000000"/>
                </a:solidFill>
                <a:latin typeface="Cambria"/>
              </a:rPr>
              <a:t>chúng</a:t>
            </a:r>
            <a:r>
              <a:rPr lang="en-US" sz="2205" dirty="0">
                <a:solidFill>
                  <a:srgbClr val="000000"/>
                </a:solidFill>
                <a:latin typeface="Cambria"/>
              </a:rPr>
              <a:t> </a:t>
            </a:r>
            <a:r>
              <a:rPr lang="en-US" sz="2205" dirty="0" err="1">
                <a:solidFill>
                  <a:srgbClr val="000000"/>
                </a:solidFill>
                <a:latin typeface="Cambria"/>
              </a:rPr>
              <a:t>tôi</a:t>
            </a:r>
            <a:r>
              <a:rPr lang="en-US" sz="2205" dirty="0">
                <a:solidFill>
                  <a:srgbClr val="000000"/>
                </a:solidFill>
                <a:latin typeface="Cambria"/>
              </a:rPr>
              <a:t> </a:t>
            </a:r>
            <a:r>
              <a:rPr lang="en-US" sz="2205" dirty="0" err="1">
                <a:solidFill>
                  <a:srgbClr val="000000"/>
                </a:solidFill>
                <a:latin typeface="Cambria"/>
              </a:rPr>
              <a:t>đi</a:t>
            </a:r>
            <a:r>
              <a:rPr lang="en-US" sz="2205" dirty="0">
                <a:solidFill>
                  <a:srgbClr val="000000"/>
                </a:solidFill>
                <a:latin typeface="Cambria"/>
              </a:rPr>
              <a:t> Sa Pa. Phong </a:t>
            </a:r>
            <a:r>
              <a:rPr lang="en-US" sz="2205" dirty="0" err="1">
                <a:solidFill>
                  <a:srgbClr val="000000"/>
                </a:solidFill>
                <a:latin typeface="Cambria"/>
              </a:rPr>
              <a:t>cảnh</a:t>
            </a:r>
            <a:r>
              <a:rPr lang="en-US" sz="2205" dirty="0">
                <a:solidFill>
                  <a:srgbClr val="000000"/>
                </a:solidFill>
                <a:latin typeface="Cambria"/>
              </a:rPr>
              <a:t> ở </a:t>
            </a:r>
            <a:r>
              <a:rPr lang="en-US" sz="2205" dirty="0" err="1">
                <a:solidFill>
                  <a:srgbClr val="000000"/>
                </a:solidFill>
                <a:latin typeface="Cambria"/>
              </a:rPr>
              <a:t>đây</a:t>
            </a:r>
            <a:r>
              <a:rPr lang="en-US" sz="2205" dirty="0">
                <a:solidFill>
                  <a:srgbClr val="000000"/>
                </a:solidFill>
                <a:latin typeface="Cambria"/>
              </a:rPr>
              <a:t> </a:t>
            </a:r>
            <a:r>
              <a:rPr lang="en-US" sz="2205" dirty="0" err="1">
                <a:solidFill>
                  <a:srgbClr val="000000"/>
                </a:solidFill>
                <a:latin typeface="Cambria"/>
              </a:rPr>
              <a:t>thật</a:t>
            </a:r>
            <a:r>
              <a:rPr lang="en-US" sz="2205" dirty="0">
                <a:solidFill>
                  <a:srgbClr val="000000"/>
                </a:solidFill>
                <a:latin typeface="Cambria"/>
              </a:rPr>
              <a:t> </a:t>
            </a:r>
            <a:r>
              <a:rPr lang="en-US" sz="2205" dirty="0" err="1">
                <a:solidFill>
                  <a:srgbClr val="000000"/>
                </a:solidFill>
                <a:latin typeface="Cambria"/>
              </a:rPr>
              <a:t>đẹp</a:t>
            </a:r>
            <a:r>
              <a:rPr lang="en-US" sz="2205" dirty="0">
                <a:solidFill>
                  <a:srgbClr val="000000"/>
                </a:solidFill>
                <a:latin typeface="Cambria"/>
              </a:rPr>
              <a:t>. </a:t>
            </a:r>
            <a:r>
              <a:rPr lang="en-US" sz="2205" dirty="0" err="1">
                <a:solidFill>
                  <a:srgbClr val="000000"/>
                </a:solidFill>
                <a:latin typeface="Cambria"/>
              </a:rPr>
              <a:t>Thoắt</a:t>
            </a:r>
            <a:r>
              <a:rPr lang="en-US" sz="2205" dirty="0">
                <a:solidFill>
                  <a:srgbClr val="000000"/>
                </a:solidFill>
                <a:latin typeface="Cambria"/>
              </a:rPr>
              <a:t> </a:t>
            </a:r>
            <a:r>
              <a:rPr lang="en-US" sz="2205" dirty="0" err="1">
                <a:solidFill>
                  <a:srgbClr val="000000"/>
                </a:solidFill>
                <a:latin typeface="Cambria"/>
              </a:rPr>
              <a:t>cái</a:t>
            </a:r>
            <a:r>
              <a:rPr lang="en-US" sz="2205" dirty="0">
                <a:solidFill>
                  <a:srgbClr val="000000"/>
                </a:solidFill>
                <a:latin typeface="Cambria"/>
              </a:rPr>
              <a:t>, </a:t>
            </a:r>
            <a:r>
              <a:rPr lang="en-US" sz="2205" dirty="0" err="1">
                <a:solidFill>
                  <a:srgbClr val="000000"/>
                </a:solidFill>
                <a:latin typeface="Cambria"/>
              </a:rPr>
              <a:t>lá</a:t>
            </a:r>
            <a:r>
              <a:rPr lang="en-US" sz="2205" dirty="0">
                <a:solidFill>
                  <a:srgbClr val="000000"/>
                </a:solidFill>
                <a:latin typeface="Cambria"/>
              </a:rPr>
              <a:t> </a:t>
            </a:r>
            <a:r>
              <a:rPr lang="en-US" sz="2205" dirty="0" err="1">
                <a:solidFill>
                  <a:srgbClr val="000000"/>
                </a:solidFill>
                <a:latin typeface="Cambria"/>
              </a:rPr>
              <a:t>vàng</a:t>
            </a:r>
            <a:r>
              <a:rPr lang="en-US" sz="2205" dirty="0">
                <a:solidFill>
                  <a:srgbClr val="000000"/>
                </a:solidFill>
                <a:latin typeface="Cambria"/>
              </a:rPr>
              <a:t> </a:t>
            </a:r>
            <a:r>
              <a:rPr lang="en-US" sz="2205" dirty="0" err="1">
                <a:solidFill>
                  <a:srgbClr val="000000"/>
                </a:solidFill>
                <a:latin typeface="Cambria"/>
              </a:rPr>
              <a:t>rơi</a:t>
            </a:r>
            <a:r>
              <a:rPr lang="en-US" sz="2205" dirty="0">
                <a:solidFill>
                  <a:srgbClr val="000000"/>
                </a:solidFill>
                <a:latin typeface="Cambria"/>
              </a:rPr>
              <a:t> </a:t>
            </a:r>
            <a:r>
              <a:rPr lang="en-US" sz="2205" dirty="0" err="1">
                <a:solidFill>
                  <a:srgbClr val="000000"/>
                </a:solidFill>
                <a:latin typeface="Cambria"/>
              </a:rPr>
              <a:t>trong</a:t>
            </a:r>
            <a:r>
              <a:rPr lang="en-US" sz="2205" dirty="0">
                <a:solidFill>
                  <a:srgbClr val="000000"/>
                </a:solidFill>
                <a:latin typeface="Cambria"/>
              </a:rPr>
              <a:t> </a:t>
            </a:r>
            <a:r>
              <a:rPr lang="en-US" sz="2205" dirty="0" err="1">
                <a:solidFill>
                  <a:srgbClr val="000000"/>
                </a:solidFill>
                <a:latin typeface="Cambria"/>
              </a:rPr>
              <a:t>khoảnh</a:t>
            </a:r>
            <a:r>
              <a:rPr lang="en-US" sz="2205" dirty="0">
                <a:solidFill>
                  <a:srgbClr val="000000"/>
                </a:solidFill>
                <a:latin typeface="Cambria"/>
              </a:rPr>
              <a:t> </a:t>
            </a:r>
            <a:r>
              <a:rPr lang="en-US" sz="2205" dirty="0" err="1">
                <a:solidFill>
                  <a:srgbClr val="000000"/>
                </a:solidFill>
                <a:latin typeface="Cambria"/>
              </a:rPr>
              <a:t>khắc</a:t>
            </a:r>
            <a:r>
              <a:rPr lang="en-US" sz="2205" dirty="0">
                <a:solidFill>
                  <a:srgbClr val="000000"/>
                </a:solidFill>
                <a:latin typeface="Cambria"/>
              </a:rPr>
              <a:t> </a:t>
            </a:r>
            <a:r>
              <a:rPr lang="en-US" sz="2205" dirty="0" err="1">
                <a:solidFill>
                  <a:srgbClr val="000000"/>
                </a:solidFill>
                <a:latin typeface="Cambria"/>
              </a:rPr>
              <a:t>mùa</a:t>
            </a:r>
            <a:r>
              <a:rPr lang="en-US" sz="2205" dirty="0">
                <a:solidFill>
                  <a:srgbClr val="000000"/>
                </a:solidFill>
                <a:latin typeface="Cambria"/>
              </a:rPr>
              <a:t> </a:t>
            </a:r>
            <a:r>
              <a:rPr lang="en-US" sz="2205" dirty="0" err="1">
                <a:solidFill>
                  <a:srgbClr val="000000"/>
                </a:solidFill>
                <a:latin typeface="Cambria"/>
              </a:rPr>
              <a:t>thu</a:t>
            </a:r>
            <a:r>
              <a:rPr lang="en-US" sz="2205" dirty="0">
                <a:solidFill>
                  <a:srgbClr val="000000"/>
                </a:solidFill>
                <a:latin typeface="Cambria"/>
              </a:rPr>
              <a:t>. </a:t>
            </a:r>
            <a:r>
              <a:rPr lang="en-US" sz="2205" dirty="0" err="1">
                <a:solidFill>
                  <a:srgbClr val="000000"/>
                </a:solidFill>
                <a:latin typeface="Cambria"/>
              </a:rPr>
              <a:t>Thoắt</a:t>
            </a:r>
            <a:r>
              <a:rPr lang="en-US" sz="2205" dirty="0">
                <a:solidFill>
                  <a:srgbClr val="000000"/>
                </a:solidFill>
                <a:latin typeface="Cambria"/>
              </a:rPr>
              <a:t> </a:t>
            </a:r>
            <a:r>
              <a:rPr lang="en-US" sz="2205" dirty="0" err="1">
                <a:solidFill>
                  <a:srgbClr val="000000"/>
                </a:solidFill>
                <a:latin typeface="Cambria"/>
              </a:rPr>
              <a:t>cái</a:t>
            </a:r>
            <a:r>
              <a:rPr lang="en-US" sz="2205" dirty="0">
                <a:solidFill>
                  <a:srgbClr val="000000"/>
                </a:solidFill>
                <a:latin typeface="Cambria"/>
              </a:rPr>
              <a:t>, </a:t>
            </a:r>
            <a:r>
              <a:rPr lang="en-US" sz="2205" dirty="0" err="1">
                <a:solidFill>
                  <a:srgbClr val="000000"/>
                </a:solidFill>
                <a:latin typeface="Cambria"/>
              </a:rPr>
              <a:t>trắng</a:t>
            </a:r>
            <a:r>
              <a:rPr lang="en-US" sz="2205" dirty="0">
                <a:solidFill>
                  <a:srgbClr val="000000"/>
                </a:solidFill>
                <a:latin typeface="Cambria"/>
              </a:rPr>
              <a:t> long </a:t>
            </a:r>
            <a:r>
              <a:rPr lang="en-US" sz="2205" dirty="0" err="1">
                <a:solidFill>
                  <a:srgbClr val="000000"/>
                </a:solidFill>
                <a:latin typeface="Cambria"/>
              </a:rPr>
              <a:t>lanh</a:t>
            </a:r>
            <a:r>
              <a:rPr lang="en-US" sz="2205" dirty="0">
                <a:solidFill>
                  <a:srgbClr val="000000"/>
                </a:solidFill>
                <a:latin typeface="Cambria"/>
              </a:rPr>
              <a:t> </a:t>
            </a:r>
            <a:r>
              <a:rPr lang="en-US" sz="2205" dirty="0" err="1">
                <a:solidFill>
                  <a:srgbClr val="000000"/>
                </a:solidFill>
                <a:latin typeface="Cambria"/>
              </a:rPr>
              <a:t>một</a:t>
            </a:r>
            <a:r>
              <a:rPr lang="en-US" sz="2205" dirty="0">
                <a:solidFill>
                  <a:srgbClr val="000000"/>
                </a:solidFill>
                <a:latin typeface="Cambria"/>
              </a:rPr>
              <a:t> </a:t>
            </a:r>
            <a:r>
              <a:rPr lang="en-US" sz="2205" dirty="0" err="1">
                <a:solidFill>
                  <a:srgbClr val="000000"/>
                </a:solidFill>
                <a:latin typeface="Cambria"/>
              </a:rPr>
              <a:t>cơn</a:t>
            </a:r>
            <a:r>
              <a:rPr lang="en-US" sz="2205" dirty="0">
                <a:solidFill>
                  <a:srgbClr val="000000"/>
                </a:solidFill>
                <a:latin typeface="Cambria"/>
              </a:rPr>
              <a:t> </a:t>
            </a:r>
            <a:r>
              <a:rPr lang="en-US" sz="2205" dirty="0" err="1">
                <a:solidFill>
                  <a:srgbClr val="000000"/>
                </a:solidFill>
                <a:latin typeface="Cambria"/>
              </a:rPr>
              <a:t>mưa</a:t>
            </a:r>
            <a:r>
              <a:rPr lang="en-US" sz="2205" dirty="0">
                <a:solidFill>
                  <a:srgbClr val="000000"/>
                </a:solidFill>
                <a:latin typeface="Cambria"/>
              </a:rPr>
              <a:t> </a:t>
            </a:r>
            <a:r>
              <a:rPr lang="en-US" sz="2205" dirty="0" err="1">
                <a:solidFill>
                  <a:srgbClr val="000000"/>
                </a:solidFill>
                <a:latin typeface="Cambria"/>
              </a:rPr>
              <a:t>tuyết</a:t>
            </a:r>
            <a:r>
              <a:rPr lang="en-US" sz="2205" dirty="0">
                <a:solidFill>
                  <a:srgbClr val="000000"/>
                </a:solidFill>
                <a:latin typeface="Cambria"/>
              </a:rPr>
              <a:t> </a:t>
            </a:r>
            <a:r>
              <a:rPr lang="en-US" sz="2205" dirty="0" err="1">
                <a:solidFill>
                  <a:srgbClr val="000000"/>
                </a:solidFill>
                <a:latin typeface="Cambria"/>
              </a:rPr>
              <a:t>trên</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cành</a:t>
            </a:r>
            <a:r>
              <a:rPr lang="en-US" sz="2205" dirty="0">
                <a:solidFill>
                  <a:srgbClr val="000000"/>
                </a:solidFill>
                <a:latin typeface="Cambria"/>
              </a:rPr>
              <a:t> </a:t>
            </a:r>
            <a:r>
              <a:rPr lang="en-US" sz="2205" dirty="0" err="1">
                <a:solidFill>
                  <a:srgbClr val="000000"/>
                </a:solidFill>
                <a:latin typeface="Cambria"/>
              </a:rPr>
              <a:t>đào</a:t>
            </a:r>
            <a:r>
              <a:rPr lang="en-US" sz="2205" dirty="0">
                <a:solidFill>
                  <a:srgbClr val="000000"/>
                </a:solidFill>
                <a:latin typeface="Cambria"/>
              </a:rPr>
              <a:t>, </a:t>
            </a:r>
            <a:r>
              <a:rPr lang="en-US" sz="2205" dirty="0" err="1">
                <a:solidFill>
                  <a:srgbClr val="000000"/>
                </a:solidFill>
                <a:latin typeface="Cambria"/>
              </a:rPr>
              <a:t>lê</a:t>
            </a:r>
            <a:r>
              <a:rPr lang="en-US" sz="2205" dirty="0">
                <a:solidFill>
                  <a:srgbClr val="000000"/>
                </a:solidFill>
                <a:latin typeface="Cambria"/>
              </a:rPr>
              <a:t>, </a:t>
            </a:r>
            <a:r>
              <a:rPr lang="en-US" sz="2205" dirty="0" err="1">
                <a:solidFill>
                  <a:srgbClr val="000000"/>
                </a:solidFill>
                <a:latin typeface="Cambria"/>
              </a:rPr>
              <a:t>mận</a:t>
            </a:r>
            <a:r>
              <a:rPr lang="en-US" sz="2205" dirty="0">
                <a:solidFill>
                  <a:srgbClr val="000000"/>
                </a:solidFill>
                <a:latin typeface="Cambria"/>
              </a:rPr>
              <a:t>. </a:t>
            </a:r>
            <a:r>
              <a:rPr lang="en-US" sz="2205" dirty="0" err="1">
                <a:solidFill>
                  <a:srgbClr val="000000"/>
                </a:solidFill>
                <a:latin typeface="Cambria"/>
              </a:rPr>
              <a:t>Thoắt</a:t>
            </a:r>
            <a:r>
              <a:rPr lang="en-US" sz="2205" dirty="0">
                <a:solidFill>
                  <a:srgbClr val="000000"/>
                </a:solidFill>
                <a:latin typeface="Cambria"/>
              </a:rPr>
              <a:t> </a:t>
            </a:r>
            <a:r>
              <a:rPr lang="en-US" sz="2205" dirty="0" err="1">
                <a:solidFill>
                  <a:srgbClr val="000000"/>
                </a:solidFill>
                <a:latin typeface="Cambria"/>
              </a:rPr>
              <a:t>cái</a:t>
            </a:r>
            <a:r>
              <a:rPr lang="en-US" sz="2205" dirty="0">
                <a:solidFill>
                  <a:srgbClr val="000000"/>
                </a:solidFill>
                <a:latin typeface="Cambria"/>
              </a:rPr>
              <a:t>, </a:t>
            </a:r>
            <a:r>
              <a:rPr lang="en-US" sz="2205" dirty="0" err="1">
                <a:solidFill>
                  <a:srgbClr val="000000"/>
                </a:solidFill>
                <a:latin typeface="Cambria"/>
              </a:rPr>
              <a:t>gió</a:t>
            </a:r>
            <a:r>
              <a:rPr lang="en-US" sz="2205" dirty="0">
                <a:solidFill>
                  <a:srgbClr val="000000"/>
                </a:solidFill>
                <a:latin typeface="Cambria"/>
              </a:rPr>
              <a:t> </a:t>
            </a:r>
            <a:r>
              <a:rPr lang="en-US" sz="2205" dirty="0" err="1">
                <a:solidFill>
                  <a:srgbClr val="000000"/>
                </a:solidFill>
                <a:latin typeface="Cambria"/>
              </a:rPr>
              <a:t>xuân</a:t>
            </a:r>
            <a:r>
              <a:rPr lang="en-US" sz="2205" dirty="0">
                <a:solidFill>
                  <a:srgbClr val="000000"/>
                </a:solidFill>
                <a:latin typeface="Cambria"/>
              </a:rPr>
              <a:t> </a:t>
            </a:r>
            <a:r>
              <a:rPr lang="en-US" sz="2205" dirty="0" err="1">
                <a:solidFill>
                  <a:srgbClr val="000000"/>
                </a:solidFill>
                <a:latin typeface="Cambria"/>
              </a:rPr>
              <a:t>hây</a:t>
            </a:r>
            <a:r>
              <a:rPr lang="en-US" sz="2205" dirty="0">
                <a:solidFill>
                  <a:srgbClr val="000000"/>
                </a:solidFill>
                <a:latin typeface="Cambria"/>
              </a:rPr>
              <a:t> </a:t>
            </a:r>
            <a:r>
              <a:rPr lang="en-US" sz="2205" dirty="0" err="1">
                <a:solidFill>
                  <a:srgbClr val="000000"/>
                </a:solidFill>
                <a:latin typeface="Cambria"/>
              </a:rPr>
              <a:t>hẩy</a:t>
            </a:r>
            <a:r>
              <a:rPr lang="en-US" sz="2205" dirty="0">
                <a:solidFill>
                  <a:srgbClr val="000000"/>
                </a:solidFill>
                <a:latin typeface="Cambria"/>
              </a:rPr>
              <a:t> </a:t>
            </a:r>
            <a:r>
              <a:rPr lang="en-US" sz="2205" dirty="0" err="1">
                <a:solidFill>
                  <a:srgbClr val="000000"/>
                </a:solidFill>
                <a:latin typeface="Cambria"/>
              </a:rPr>
              <a:t>nồng</a:t>
            </a:r>
            <a:r>
              <a:rPr lang="en-US" sz="2205" dirty="0">
                <a:solidFill>
                  <a:srgbClr val="000000"/>
                </a:solidFill>
                <a:latin typeface="Cambria"/>
              </a:rPr>
              <a:t> </a:t>
            </a:r>
            <a:r>
              <a:rPr lang="en-US" sz="2205" dirty="0" err="1">
                <a:solidFill>
                  <a:srgbClr val="000000"/>
                </a:solidFill>
                <a:latin typeface="Cambria"/>
              </a:rPr>
              <a:t>nàn</a:t>
            </a:r>
            <a:r>
              <a:rPr lang="en-US" sz="2205" dirty="0">
                <a:solidFill>
                  <a:srgbClr val="000000"/>
                </a:solidFill>
                <a:latin typeface="Cambria"/>
              </a:rPr>
              <a:t> </a:t>
            </a:r>
            <a:r>
              <a:rPr lang="en-US" sz="2205" dirty="0" err="1">
                <a:solidFill>
                  <a:srgbClr val="000000"/>
                </a:solidFill>
                <a:latin typeface="Cambria"/>
              </a:rPr>
              <a:t>với</a:t>
            </a:r>
            <a:r>
              <a:rPr lang="en-US" sz="2205" dirty="0">
                <a:solidFill>
                  <a:srgbClr val="000000"/>
                </a:solidFill>
                <a:latin typeface="Cambria"/>
              </a:rPr>
              <a:t> </a:t>
            </a:r>
            <a:r>
              <a:rPr lang="en-US" sz="2205" dirty="0" err="1">
                <a:solidFill>
                  <a:srgbClr val="000000"/>
                </a:solidFill>
                <a:latin typeface="Cambria"/>
              </a:rPr>
              <a:t>những</a:t>
            </a:r>
            <a:r>
              <a:rPr lang="en-US" sz="2205" dirty="0">
                <a:solidFill>
                  <a:srgbClr val="000000"/>
                </a:solidFill>
                <a:latin typeface="Cambria"/>
              </a:rPr>
              <a:t> </a:t>
            </a:r>
            <a:r>
              <a:rPr lang="en-US" sz="2205" dirty="0" err="1">
                <a:solidFill>
                  <a:srgbClr val="000000"/>
                </a:solidFill>
                <a:latin typeface="Cambria"/>
              </a:rPr>
              <a:t>bông</a:t>
            </a:r>
            <a:r>
              <a:rPr lang="en-US" sz="2205" dirty="0">
                <a:solidFill>
                  <a:srgbClr val="000000"/>
                </a:solidFill>
                <a:latin typeface="Cambria"/>
              </a:rPr>
              <a:t> </a:t>
            </a:r>
            <a:r>
              <a:rPr lang="en-US" sz="2205" dirty="0" err="1">
                <a:solidFill>
                  <a:srgbClr val="000000"/>
                </a:solidFill>
                <a:latin typeface="Cambria"/>
              </a:rPr>
              <a:t>hoa</a:t>
            </a:r>
            <a:r>
              <a:rPr lang="en-US" sz="2205" dirty="0">
                <a:solidFill>
                  <a:srgbClr val="000000"/>
                </a:solidFill>
                <a:latin typeface="Cambria"/>
              </a:rPr>
              <a:t> lay </a:t>
            </a:r>
            <a:r>
              <a:rPr lang="en-US" sz="2205" dirty="0" err="1">
                <a:solidFill>
                  <a:srgbClr val="000000"/>
                </a:solidFill>
                <a:latin typeface="Cambria"/>
              </a:rPr>
              <a:t>ơn</a:t>
            </a:r>
            <a:r>
              <a:rPr lang="en-US" sz="2205" dirty="0">
                <a:solidFill>
                  <a:srgbClr val="000000"/>
                </a:solidFill>
                <a:latin typeface="Cambria"/>
              </a:rPr>
              <a:t> </a:t>
            </a:r>
            <a:r>
              <a:rPr lang="en-US" sz="2205" dirty="0" err="1">
                <a:solidFill>
                  <a:srgbClr val="000000"/>
                </a:solidFill>
                <a:latin typeface="Cambria"/>
              </a:rPr>
              <a:t>màu</a:t>
            </a:r>
            <a:r>
              <a:rPr lang="en-US" sz="2205" dirty="0">
                <a:solidFill>
                  <a:srgbClr val="000000"/>
                </a:solidFill>
                <a:latin typeface="Cambria"/>
              </a:rPr>
              <a:t> </a:t>
            </a:r>
            <a:r>
              <a:rPr lang="en-US" sz="2205" dirty="0" err="1">
                <a:solidFill>
                  <a:srgbClr val="000000"/>
                </a:solidFill>
                <a:latin typeface="Cambria"/>
              </a:rPr>
              <a:t>đen</a:t>
            </a:r>
            <a:r>
              <a:rPr lang="en-US" sz="2205" dirty="0">
                <a:solidFill>
                  <a:srgbClr val="000000"/>
                </a:solidFill>
                <a:latin typeface="Cambria"/>
              </a:rPr>
              <a:t> </a:t>
            </a:r>
            <a:r>
              <a:rPr lang="en-US" sz="2205" dirty="0" err="1">
                <a:solidFill>
                  <a:srgbClr val="000000"/>
                </a:solidFill>
                <a:latin typeface="Cambria"/>
              </a:rPr>
              <a:t>nhung</a:t>
            </a:r>
            <a:r>
              <a:rPr lang="en-US" sz="2205" dirty="0">
                <a:solidFill>
                  <a:srgbClr val="000000"/>
                </a:solidFill>
                <a:latin typeface="Cambria"/>
              </a:rPr>
              <a:t> </a:t>
            </a:r>
            <a:r>
              <a:rPr lang="en-US" sz="2205" dirty="0" err="1">
                <a:solidFill>
                  <a:srgbClr val="000000"/>
                </a:solidFill>
                <a:latin typeface="Cambria"/>
              </a:rPr>
              <a:t>hiếm</a:t>
            </a:r>
            <a:r>
              <a:rPr lang="en-US" sz="2205" dirty="0">
                <a:solidFill>
                  <a:srgbClr val="000000"/>
                </a:solidFill>
                <a:latin typeface="Cambria"/>
              </a:rPr>
              <a:t> </a:t>
            </a:r>
            <a:r>
              <a:rPr lang="en-US" sz="2205" dirty="0" err="1">
                <a:solidFill>
                  <a:srgbClr val="000000"/>
                </a:solidFill>
                <a:latin typeface="Cambria"/>
              </a:rPr>
              <a:t>quý</a:t>
            </a:r>
            <a:r>
              <a:rPr lang="en-US" sz="2205" dirty="0">
                <a:solidFill>
                  <a:srgbClr val="000000"/>
                </a:solidFill>
                <a:latin typeface="Cambria"/>
              </a:rPr>
              <a:t>.</a:t>
            </a:r>
          </a:p>
          <a:p>
            <a:pPr algn="just" defTabSz="609630">
              <a:lnSpc>
                <a:spcPts val="2645"/>
              </a:lnSpc>
            </a:pPr>
            <a:r>
              <a:rPr lang="en-US" sz="2205" dirty="0">
                <a:solidFill>
                  <a:srgbClr val="000000"/>
                </a:solidFill>
                <a:latin typeface="Cambria"/>
              </a:rPr>
              <a:t>   Sa Pa </a:t>
            </a:r>
            <a:r>
              <a:rPr lang="en-US" sz="2205" dirty="0" err="1">
                <a:solidFill>
                  <a:srgbClr val="000000"/>
                </a:solidFill>
                <a:latin typeface="Cambria"/>
              </a:rPr>
              <a:t>quả</a:t>
            </a:r>
            <a:r>
              <a:rPr lang="en-US" sz="2205" dirty="0">
                <a:solidFill>
                  <a:srgbClr val="000000"/>
                </a:solidFill>
                <a:latin typeface="Cambria"/>
              </a:rPr>
              <a:t> </a:t>
            </a:r>
            <a:r>
              <a:rPr lang="en-US" sz="2205" dirty="0" err="1">
                <a:solidFill>
                  <a:srgbClr val="000000"/>
                </a:solidFill>
                <a:latin typeface="Cambria"/>
              </a:rPr>
              <a:t>là</a:t>
            </a:r>
            <a:r>
              <a:rPr lang="en-US" sz="2205" dirty="0">
                <a:solidFill>
                  <a:srgbClr val="000000"/>
                </a:solidFill>
                <a:latin typeface="Cambria"/>
              </a:rPr>
              <a:t> </a:t>
            </a:r>
            <a:r>
              <a:rPr lang="en-US" sz="2205" dirty="0" err="1">
                <a:solidFill>
                  <a:srgbClr val="000000"/>
                </a:solidFill>
                <a:latin typeface="Cambria"/>
              </a:rPr>
              <a:t>món</a:t>
            </a:r>
            <a:r>
              <a:rPr lang="en-US" sz="2205" dirty="0">
                <a:solidFill>
                  <a:srgbClr val="000000"/>
                </a:solidFill>
                <a:latin typeface="Cambria"/>
              </a:rPr>
              <a:t> </a:t>
            </a:r>
            <a:r>
              <a:rPr lang="en-US" sz="2205" dirty="0" err="1">
                <a:solidFill>
                  <a:srgbClr val="000000"/>
                </a:solidFill>
                <a:latin typeface="Cambria"/>
              </a:rPr>
              <a:t>quà</a:t>
            </a:r>
            <a:r>
              <a:rPr lang="en-US" sz="2205" dirty="0">
                <a:solidFill>
                  <a:srgbClr val="000000"/>
                </a:solidFill>
                <a:latin typeface="Cambria"/>
              </a:rPr>
              <a:t> </a:t>
            </a:r>
            <a:r>
              <a:rPr lang="en-US" sz="2205" dirty="0" err="1">
                <a:solidFill>
                  <a:srgbClr val="000000"/>
                </a:solidFill>
                <a:latin typeface="Cambria"/>
              </a:rPr>
              <a:t>tặng</a:t>
            </a:r>
            <a:r>
              <a:rPr lang="en-US" sz="2205" dirty="0">
                <a:solidFill>
                  <a:srgbClr val="000000"/>
                </a:solidFill>
                <a:latin typeface="Cambria"/>
              </a:rPr>
              <a:t> </a:t>
            </a:r>
            <a:r>
              <a:rPr lang="en-US" sz="2205" dirty="0" err="1">
                <a:solidFill>
                  <a:srgbClr val="000000"/>
                </a:solidFill>
                <a:latin typeface="Cambria"/>
              </a:rPr>
              <a:t>diệu</a:t>
            </a:r>
            <a:r>
              <a:rPr lang="en-US" sz="2205" dirty="0">
                <a:solidFill>
                  <a:srgbClr val="000000"/>
                </a:solidFill>
                <a:latin typeface="Cambria"/>
              </a:rPr>
              <a:t> </a:t>
            </a:r>
            <a:r>
              <a:rPr lang="en-US" sz="2205" dirty="0" err="1">
                <a:solidFill>
                  <a:srgbClr val="000000"/>
                </a:solidFill>
                <a:latin typeface="Cambria"/>
              </a:rPr>
              <a:t>kì</a:t>
            </a:r>
            <a:r>
              <a:rPr lang="en-US" sz="2205" dirty="0">
                <a:solidFill>
                  <a:srgbClr val="000000"/>
                </a:solidFill>
                <a:latin typeface="Cambria"/>
              </a:rPr>
              <a:t> </a:t>
            </a:r>
            <a:r>
              <a:rPr lang="en-US" sz="2205" dirty="0" err="1">
                <a:solidFill>
                  <a:srgbClr val="000000"/>
                </a:solidFill>
                <a:latin typeface="Cambria"/>
              </a:rPr>
              <a:t>mà</a:t>
            </a:r>
            <a:r>
              <a:rPr lang="en-US" sz="2205" dirty="0">
                <a:solidFill>
                  <a:srgbClr val="000000"/>
                </a:solidFill>
                <a:latin typeface="Cambria"/>
              </a:rPr>
              <a:t> </a:t>
            </a:r>
            <a:r>
              <a:rPr lang="en-US" sz="2205" dirty="0" err="1">
                <a:solidFill>
                  <a:srgbClr val="000000"/>
                </a:solidFill>
                <a:latin typeface="Cambria"/>
              </a:rPr>
              <a:t>thiên</a:t>
            </a:r>
            <a:r>
              <a:rPr lang="en-US" sz="2205" dirty="0">
                <a:solidFill>
                  <a:srgbClr val="000000"/>
                </a:solidFill>
                <a:latin typeface="Cambria"/>
              </a:rPr>
              <a:t> </a:t>
            </a:r>
            <a:r>
              <a:rPr lang="en-US" sz="2205" dirty="0" err="1">
                <a:solidFill>
                  <a:srgbClr val="000000"/>
                </a:solidFill>
                <a:latin typeface="Cambria"/>
              </a:rPr>
              <a:t>nhiên</a:t>
            </a:r>
            <a:r>
              <a:rPr lang="en-US" sz="2205" dirty="0">
                <a:solidFill>
                  <a:srgbClr val="000000"/>
                </a:solidFill>
                <a:latin typeface="Cambria"/>
              </a:rPr>
              <a:t> </a:t>
            </a:r>
            <a:r>
              <a:rPr lang="en-US" sz="2205" dirty="0" err="1">
                <a:solidFill>
                  <a:srgbClr val="000000"/>
                </a:solidFill>
                <a:latin typeface="Cambria"/>
              </a:rPr>
              <a:t>dành</a:t>
            </a:r>
            <a:r>
              <a:rPr lang="en-US" sz="2205" dirty="0">
                <a:solidFill>
                  <a:srgbClr val="000000"/>
                </a:solidFill>
                <a:latin typeface="Cambria"/>
              </a:rPr>
              <a:t> </a:t>
            </a:r>
            <a:r>
              <a:rPr lang="en-US" sz="2205" dirty="0" err="1">
                <a:solidFill>
                  <a:srgbClr val="000000"/>
                </a:solidFill>
                <a:latin typeface="Cambria"/>
              </a:rPr>
              <a:t>cho</a:t>
            </a:r>
            <a:r>
              <a:rPr lang="en-US" sz="2205" dirty="0">
                <a:solidFill>
                  <a:srgbClr val="000000"/>
                </a:solidFill>
                <a:latin typeface="Cambria"/>
              </a:rPr>
              <a:t> </a:t>
            </a:r>
            <a:r>
              <a:rPr lang="en-US" sz="2205" dirty="0" err="1">
                <a:solidFill>
                  <a:srgbClr val="000000"/>
                </a:solidFill>
                <a:latin typeface="Cambria"/>
              </a:rPr>
              <a:t>đất</a:t>
            </a:r>
            <a:r>
              <a:rPr lang="en-US" sz="2205" dirty="0">
                <a:solidFill>
                  <a:srgbClr val="000000"/>
                </a:solidFill>
                <a:latin typeface="Cambria"/>
              </a:rPr>
              <a:t> </a:t>
            </a:r>
            <a:r>
              <a:rPr lang="en-US" sz="2205" dirty="0" err="1">
                <a:solidFill>
                  <a:srgbClr val="000000"/>
                </a:solidFill>
                <a:latin typeface="Cambria"/>
              </a:rPr>
              <a:t>nước</a:t>
            </a:r>
            <a:r>
              <a:rPr lang="en-US" sz="2205" dirty="0">
                <a:solidFill>
                  <a:srgbClr val="000000"/>
                </a:solidFill>
                <a:latin typeface="Cambria"/>
              </a:rPr>
              <a:t> ta.</a:t>
            </a:r>
          </a:p>
          <a:p>
            <a:pPr algn="r" defTabSz="609630">
              <a:lnSpc>
                <a:spcPts val="2165"/>
              </a:lnSpc>
            </a:pPr>
            <a:r>
              <a:rPr lang="en-US" sz="1805" dirty="0">
                <a:solidFill>
                  <a:srgbClr val="000000"/>
                </a:solidFill>
                <a:latin typeface="Cambria"/>
              </a:rPr>
              <a:t>(Theo </a:t>
            </a:r>
            <a:r>
              <a:rPr lang="en-US" sz="1805" dirty="0" err="1">
                <a:solidFill>
                  <a:srgbClr val="000000"/>
                </a:solidFill>
                <a:latin typeface="Cambria"/>
              </a:rPr>
              <a:t>Nguyễn</a:t>
            </a:r>
            <a:r>
              <a:rPr lang="en-US" sz="1805" dirty="0">
                <a:solidFill>
                  <a:srgbClr val="000000"/>
                </a:solidFill>
                <a:latin typeface="Cambria"/>
              </a:rPr>
              <a:t> Phan </a:t>
            </a:r>
            <a:r>
              <a:rPr lang="en-US" sz="1805" dirty="0" err="1">
                <a:solidFill>
                  <a:srgbClr val="000000"/>
                </a:solidFill>
                <a:latin typeface="Cambria"/>
              </a:rPr>
              <a:t>Hách</a:t>
            </a:r>
            <a:r>
              <a:rPr lang="en-US" sz="1805" dirty="0">
                <a:solidFill>
                  <a:srgbClr val="000000"/>
                </a:solidFill>
                <a:latin typeface="Cambria"/>
              </a:rPr>
              <a:t>)</a:t>
            </a:r>
          </a:p>
        </p:txBody>
      </p:sp>
    </p:spTree>
    <p:extLst>
      <p:ext uri="{BB962C8B-B14F-4D97-AF65-F5344CB8AC3E}">
        <p14:creationId xmlns:p14="http://schemas.microsoft.com/office/powerpoint/2010/main" val="230417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5" name="Group 34">
            <a:extLst>
              <a:ext uri="{FF2B5EF4-FFF2-40B4-BE49-F238E27FC236}">
                <a16:creationId xmlns:a16="http://schemas.microsoft.com/office/drawing/2014/main" id="{E6D1DCB0-366E-ED3E-32D2-281F2CED23C8}"/>
              </a:ext>
            </a:extLst>
          </p:cNvPr>
          <p:cNvGrpSpPr/>
          <p:nvPr/>
        </p:nvGrpSpPr>
        <p:grpSpPr>
          <a:xfrm>
            <a:off x="6096000" y="1958629"/>
            <a:ext cx="3328399" cy="1252386"/>
            <a:chOff x="6161021" y="2154915"/>
            <a:chExt cx="3328399" cy="1252386"/>
          </a:xfrm>
        </p:grpSpPr>
        <p:sp>
          <p:nvSpPr>
            <p:cNvPr id="16" name="Freeform 16"/>
            <p:cNvSpPr/>
            <p:nvPr/>
          </p:nvSpPr>
          <p:spPr>
            <a:xfrm>
              <a:off x="6161021" y="2154915"/>
              <a:ext cx="3328399" cy="1252386"/>
            </a:xfrm>
            <a:custGeom>
              <a:avLst/>
              <a:gdLst/>
              <a:ahLst/>
              <a:cxnLst/>
              <a:rect l="l" t="t" r="r" b="b"/>
              <a:pathLst>
                <a:path w="4205773" h="1878579">
                  <a:moveTo>
                    <a:pt x="0" y="0"/>
                  </a:moveTo>
                  <a:lnTo>
                    <a:pt x="4205773" y="0"/>
                  </a:lnTo>
                  <a:lnTo>
                    <a:pt x="4205773" y="1878578"/>
                  </a:lnTo>
                  <a:lnTo>
                    <a:pt x="0" y="18785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TextBox 17"/>
            <p:cNvSpPr txBox="1"/>
            <p:nvPr/>
          </p:nvSpPr>
          <p:spPr>
            <a:xfrm>
              <a:off x="6371485" y="2507283"/>
              <a:ext cx="2835135"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lướt</a:t>
              </a:r>
              <a:r>
                <a:rPr lang="en-US" sz="2977" dirty="0">
                  <a:solidFill>
                    <a:srgbClr val="000000"/>
                  </a:solidFill>
                  <a:latin typeface="Cambria"/>
                </a:rPr>
                <a:t> </a:t>
              </a:r>
              <a:r>
                <a:rPr lang="en-US" sz="2977" dirty="0" err="1">
                  <a:solidFill>
                    <a:srgbClr val="000000"/>
                  </a:solidFill>
                  <a:latin typeface="Cambria"/>
                </a:rPr>
                <a:t>thướt</a:t>
              </a:r>
              <a:r>
                <a:rPr lang="en-US" sz="2977" dirty="0">
                  <a:solidFill>
                    <a:srgbClr val="000000"/>
                  </a:solidFill>
                  <a:latin typeface="Cambria"/>
                </a:rPr>
                <a:t> </a:t>
              </a:r>
              <a:r>
                <a:rPr lang="en-US" sz="2977" dirty="0" err="1">
                  <a:solidFill>
                    <a:srgbClr val="000000"/>
                  </a:solidFill>
                  <a:latin typeface="Cambria"/>
                </a:rPr>
                <a:t>liễu</a:t>
              </a:r>
              <a:r>
                <a:rPr lang="en-US" sz="2977" dirty="0">
                  <a:solidFill>
                    <a:srgbClr val="000000"/>
                  </a:solidFill>
                  <a:latin typeface="Cambria"/>
                </a:rPr>
                <a:t> </a:t>
              </a:r>
              <a:r>
                <a:rPr lang="en-US" sz="2977" dirty="0" err="1">
                  <a:solidFill>
                    <a:srgbClr val="000000"/>
                  </a:solidFill>
                  <a:latin typeface="Cambria"/>
                </a:rPr>
                <a:t>rũ</a:t>
              </a:r>
              <a:endParaRPr lang="en-US" sz="2977" dirty="0">
                <a:solidFill>
                  <a:srgbClr val="000000"/>
                </a:solidFill>
                <a:latin typeface="Cambria"/>
              </a:endParaRPr>
            </a:p>
          </p:txBody>
        </p:sp>
      </p:grpSp>
      <p:grpSp>
        <p:nvGrpSpPr>
          <p:cNvPr id="33" name="Group 32">
            <a:extLst>
              <a:ext uri="{FF2B5EF4-FFF2-40B4-BE49-F238E27FC236}">
                <a16:creationId xmlns:a16="http://schemas.microsoft.com/office/drawing/2014/main" id="{F07DB139-3586-F25B-8A71-C3DD24721851}"/>
              </a:ext>
            </a:extLst>
          </p:cNvPr>
          <p:cNvGrpSpPr/>
          <p:nvPr/>
        </p:nvGrpSpPr>
        <p:grpSpPr>
          <a:xfrm>
            <a:off x="1801529" y="2068313"/>
            <a:ext cx="2712720" cy="1252386"/>
            <a:chOff x="1592266" y="2108283"/>
            <a:chExt cx="2712720" cy="1252386"/>
          </a:xfrm>
        </p:grpSpPr>
        <p:sp>
          <p:nvSpPr>
            <p:cNvPr id="18" name="Freeform 18"/>
            <p:cNvSpPr/>
            <p:nvPr/>
          </p:nvSpPr>
          <p:spPr>
            <a:xfrm>
              <a:off x="1592266" y="2108283"/>
              <a:ext cx="2712720" cy="1252386"/>
            </a:xfrm>
            <a:custGeom>
              <a:avLst/>
              <a:gdLst/>
              <a:ahLst/>
              <a:cxnLst/>
              <a:rect l="l" t="t" r="r" b="b"/>
              <a:pathLst>
                <a:path w="4205773" h="1878579">
                  <a:moveTo>
                    <a:pt x="0" y="0"/>
                  </a:moveTo>
                  <a:lnTo>
                    <a:pt x="4205773" y="0"/>
                  </a:lnTo>
                  <a:lnTo>
                    <a:pt x="4205773" y="1878579"/>
                  </a:lnTo>
                  <a:lnTo>
                    <a:pt x="0" y="1878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9" name="TextBox 19"/>
            <p:cNvSpPr txBox="1"/>
            <p:nvPr/>
          </p:nvSpPr>
          <p:spPr>
            <a:xfrm>
              <a:off x="2035355" y="2507283"/>
              <a:ext cx="1857316"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chênh</a:t>
              </a:r>
              <a:r>
                <a:rPr lang="en-US" sz="2977" dirty="0">
                  <a:solidFill>
                    <a:srgbClr val="000000"/>
                  </a:solidFill>
                  <a:latin typeface="Cambria"/>
                </a:rPr>
                <a:t> </a:t>
              </a:r>
              <a:r>
                <a:rPr lang="en-US" sz="2977" dirty="0" err="1">
                  <a:solidFill>
                    <a:srgbClr val="000000"/>
                  </a:solidFill>
                  <a:latin typeface="Cambria"/>
                </a:rPr>
                <a:t>vênh</a:t>
              </a:r>
              <a:endParaRPr lang="en-US" sz="2977" dirty="0">
                <a:solidFill>
                  <a:srgbClr val="000000"/>
                </a:solidFill>
                <a:latin typeface="Cambria"/>
              </a:endParaRPr>
            </a:p>
          </p:txBody>
        </p:sp>
      </p:grpSp>
      <p:grpSp>
        <p:nvGrpSpPr>
          <p:cNvPr id="34" name="Group 33">
            <a:extLst>
              <a:ext uri="{FF2B5EF4-FFF2-40B4-BE49-F238E27FC236}">
                <a16:creationId xmlns:a16="http://schemas.microsoft.com/office/drawing/2014/main" id="{F8348FFC-62CE-3B26-D774-47A8CD6AD582}"/>
              </a:ext>
            </a:extLst>
          </p:cNvPr>
          <p:cNvGrpSpPr/>
          <p:nvPr/>
        </p:nvGrpSpPr>
        <p:grpSpPr>
          <a:xfrm>
            <a:off x="1801528" y="3633540"/>
            <a:ext cx="2244269" cy="1252386"/>
            <a:chOff x="1801528" y="3633540"/>
            <a:chExt cx="2244269" cy="1252386"/>
          </a:xfrm>
        </p:grpSpPr>
        <p:sp>
          <p:nvSpPr>
            <p:cNvPr id="20" name="Freeform 20"/>
            <p:cNvSpPr/>
            <p:nvPr/>
          </p:nvSpPr>
          <p:spPr>
            <a:xfrm>
              <a:off x="1801528" y="3633540"/>
              <a:ext cx="2244269" cy="1252386"/>
            </a:xfrm>
            <a:custGeom>
              <a:avLst/>
              <a:gdLst/>
              <a:ahLst/>
              <a:cxnLst/>
              <a:rect l="l" t="t" r="r" b="b"/>
              <a:pathLst>
                <a:path w="4205773" h="1878579">
                  <a:moveTo>
                    <a:pt x="0" y="0"/>
                  </a:moveTo>
                  <a:lnTo>
                    <a:pt x="4205773" y="0"/>
                  </a:lnTo>
                  <a:lnTo>
                    <a:pt x="4205773" y="1878579"/>
                  </a:lnTo>
                  <a:lnTo>
                    <a:pt x="0" y="1878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TextBox 21"/>
            <p:cNvSpPr txBox="1"/>
            <p:nvPr/>
          </p:nvSpPr>
          <p:spPr>
            <a:xfrm>
              <a:off x="2441200" y="4050297"/>
              <a:ext cx="871465" cy="433067"/>
            </a:xfrm>
            <a:prstGeom prst="rect">
              <a:avLst/>
            </a:prstGeom>
          </p:spPr>
          <p:txBody>
            <a:bodyPr lIns="0" tIns="0" rIns="0" bIns="0" rtlCol="0" anchor="t">
              <a:spAutoFit/>
            </a:bodyPr>
            <a:lstStyle/>
            <a:p>
              <a:pPr defTabSz="609630">
                <a:lnSpc>
                  <a:spcPts val="3573"/>
                </a:lnSpc>
              </a:pPr>
              <a:r>
                <a:rPr lang="en-US" sz="2977" dirty="0">
                  <a:solidFill>
                    <a:srgbClr val="000000"/>
                  </a:solidFill>
                  <a:latin typeface="Cambria"/>
                </a:rPr>
                <a:t>Tu </a:t>
              </a:r>
              <a:r>
                <a:rPr lang="en-US" sz="2977" dirty="0" err="1">
                  <a:solidFill>
                    <a:srgbClr val="000000"/>
                  </a:solidFill>
                  <a:latin typeface="Cambria"/>
                </a:rPr>
                <a:t>Dí</a:t>
              </a:r>
              <a:endParaRPr lang="en-US" sz="2977" dirty="0">
                <a:solidFill>
                  <a:srgbClr val="000000"/>
                </a:solidFill>
                <a:latin typeface="Cambria"/>
              </a:endParaRPr>
            </a:p>
          </p:txBody>
        </p:sp>
      </p:grpSp>
      <p:grpSp>
        <p:nvGrpSpPr>
          <p:cNvPr id="36" name="Group 35">
            <a:extLst>
              <a:ext uri="{FF2B5EF4-FFF2-40B4-BE49-F238E27FC236}">
                <a16:creationId xmlns:a16="http://schemas.microsoft.com/office/drawing/2014/main" id="{6DB61462-F07B-013A-384F-25440CB10992}"/>
              </a:ext>
            </a:extLst>
          </p:cNvPr>
          <p:cNvGrpSpPr/>
          <p:nvPr/>
        </p:nvGrpSpPr>
        <p:grpSpPr>
          <a:xfrm>
            <a:off x="6654125" y="3494155"/>
            <a:ext cx="2363960" cy="1252386"/>
            <a:chOff x="6140555" y="3607148"/>
            <a:chExt cx="2363960" cy="1252386"/>
          </a:xfrm>
        </p:grpSpPr>
        <p:sp>
          <p:nvSpPr>
            <p:cNvPr id="22" name="Freeform 22"/>
            <p:cNvSpPr/>
            <p:nvPr/>
          </p:nvSpPr>
          <p:spPr>
            <a:xfrm>
              <a:off x="6140555" y="3607148"/>
              <a:ext cx="2363960" cy="1252386"/>
            </a:xfrm>
            <a:custGeom>
              <a:avLst/>
              <a:gdLst/>
              <a:ahLst/>
              <a:cxnLst/>
              <a:rect l="l" t="t" r="r" b="b"/>
              <a:pathLst>
                <a:path w="4205773" h="1878579">
                  <a:moveTo>
                    <a:pt x="0" y="0"/>
                  </a:moveTo>
                  <a:lnTo>
                    <a:pt x="4205772" y="0"/>
                  </a:lnTo>
                  <a:lnTo>
                    <a:pt x="4205772" y="1878579"/>
                  </a:lnTo>
                  <a:lnTo>
                    <a:pt x="0" y="1878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6814010" y="4000990"/>
              <a:ext cx="1103006"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Phù</a:t>
              </a:r>
              <a:r>
                <a:rPr lang="en-US" sz="2977" dirty="0">
                  <a:solidFill>
                    <a:srgbClr val="000000"/>
                  </a:solidFill>
                  <a:latin typeface="Cambria"/>
                </a:rPr>
                <a:t> </a:t>
              </a:r>
              <a:r>
                <a:rPr lang="en-US" sz="2977" dirty="0" err="1">
                  <a:solidFill>
                    <a:srgbClr val="000000"/>
                  </a:solidFill>
                  <a:latin typeface="Cambria"/>
                </a:rPr>
                <a:t>Lá</a:t>
              </a:r>
              <a:endParaRPr lang="en-US" sz="2977" dirty="0">
                <a:solidFill>
                  <a:srgbClr val="000000"/>
                </a:solidFill>
                <a:latin typeface="Cambria"/>
              </a:endParaRPr>
            </a:p>
          </p:txBody>
        </p:sp>
      </p:grpSp>
      <p:grpSp>
        <p:nvGrpSpPr>
          <p:cNvPr id="32" name="Group 31">
            <a:extLst>
              <a:ext uri="{FF2B5EF4-FFF2-40B4-BE49-F238E27FC236}">
                <a16:creationId xmlns:a16="http://schemas.microsoft.com/office/drawing/2014/main" id="{04D3D20B-476A-22A0-9AA2-081D0A256BF0}"/>
              </a:ext>
            </a:extLst>
          </p:cNvPr>
          <p:cNvGrpSpPr/>
          <p:nvPr/>
        </p:nvGrpSpPr>
        <p:grpSpPr>
          <a:xfrm>
            <a:off x="3439167" y="4973016"/>
            <a:ext cx="4362601" cy="1252386"/>
            <a:chOff x="4030628" y="5059382"/>
            <a:chExt cx="4362601" cy="1252386"/>
          </a:xfrm>
        </p:grpSpPr>
        <p:sp>
          <p:nvSpPr>
            <p:cNvPr id="24" name="Freeform 24"/>
            <p:cNvSpPr/>
            <p:nvPr/>
          </p:nvSpPr>
          <p:spPr>
            <a:xfrm>
              <a:off x="4030628" y="5059382"/>
              <a:ext cx="4362601" cy="1252386"/>
            </a:xfrm>
            <a:custGeom>
              <a:avLst/>
              <a:gdLst/>
              <a:ahLst/>
              <a:cxnLst/>
              <a:rect l="l" t="t" r="r" b="b"/>
              <a:pathLst>
                <a:path w="4205773" h="1878579">
                  <a:moveTo>
                    <a:pt x="0" y="0"/>
                  </a:moveTo>
                  <a:lnTo>
                    <a:pt x="4205772" y="0"/>
                  </a:lnTo>
                  <a:lnTo>
                    <a:pt x="4205772" y="1878578"/>
                  </a:lnTo>
                  <a:lnTo>
                    <a:pt x="0" y="18785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TextBox 25"/>
            <p:cNvSpPr txBox="1"/>
            <p:nvPr/>
          </p:nvSpPr>
          <p:spPr>
            <a:xfrm>
              <a:off x="4704084" y="5453223"/>
              <a:ext cx="3207373"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người</a:t>
              </a:r>
              <a:r>
                <a:rPr lang="en-US" sz="2977" dirty="0">
                  <a:solidFill>
                    <a:srgbClr val="000000"/>
                  </a:solidFill>
                  <a:latin typeface="Cambria"/>
                </a:rPr>
                <a:t> </a:t>
              </a:r>
              <a:r>
                <a:rPr lang="en-US" sz="2977" dirty="0" err="1">
                  <a:solidFill>
                    <a:srgbClr val="000000"/>
                  </a:solidFill>
                  <a:latin typeface="Cambria"/>
                </a:rPr>
                <a:t>ngựa</a:t>
              </a:r>
              <a:r>
                <a:rPr lang="en-US" sz="2977" dirty="0">
                  <a:solidFill>
                    <a:srgbClr val="000000"/>
                  </a:solidFill>
                  <a:latin typeface="Cambria"/>
                </a:rPr>
                <a:t> </a:t>
              </a:r>
              <a:r>
                <a:rPr lang="en-US" sz="2977" dirty="0" err="1">
                  <a:solidFill>
                    <a:srgbClr val="000000"/>
                  </a:solidFill>
                  <a:latin typeface="Cambria"/>
                </a:rPr>
                <a:t>dập</a:t>
              </a:r>
              <a:r>
                <a:rPr lang="en-US" sz="2977" dirty="0">
                  <a:solidFill>
                    <a:srgbClr val="000000"/>
                  </a:solidFill>
                  <a:latin typeface="Cambria"/>
                </a:rPr>
                <a:t> </a:t>
              </a:r>
              <a:r>
                <a:rPr lang="en-US" sz="2977" dirty="0" err="1">
                  <a:solidFill>
                    <a:srgbClr val="000000"/>
                  </a:solidFill>
                  <a:latin typeface="Cambria"/>
                </a:rPr>
                <a:t>dìu</a:t>
              </a:r>
              <a:endParaRPr lang="en-US" sz="2977" dirty="0">
                <a:solidFill>
                  <a:srgbClr val="000000"/>
                </a:solidFill>
                <a:latin typeface="Cambria"/>
              </a:endParaRPr>
            </a:p>
          </p:txBody>
        </p:sp>
      </p:grpSp>
      <p:pic>
        <p:nvPicPr>
          <p:cNvPr id="13" name="Picture 12">
            <a:extLst>
              <a:ext uri="{FF2B5EF4-FFF2-40B4-BE49-F238E27FC236}">
                <a16:creationId xmlns:a16="http://schemas.microsoft.com/office/drawing/2014/main" id="{FD239340-4EB3-5F53-1F29-FAF885A12E56}"/>
              </a:ext>
            </a:extLst>
          </p:cNvPr>
          <p:cNvPicPr>
            <a:picLocks noChangeAspect="1"/>
          </p:cNvPicPr>
          <p:nvPr/>
        </p:nvPicPr>
        <p:blipFill>
          <a:blip r:embed="rId15"/>
          <a:stretch>
            <a:fillRect/>
          </a:stretch>
        </p:blipFill>
        <p:spPr>
          <a:xfrm>
            <a:off x="2319334" y="733894"/>
            <a:ext cx="7974259" cy="1201016"/>
          </a:xfrm>
          <a:prstGeom prst="rect">
            <a:avLst/>
          </a:prstGeom>
        </p:spPr>
      </p:pic>
    </p:spTree>
    <p:extLst>
      <p:ext uri="{BB962C8B-B14F-4D97-AF65-F5344CB8AC3E}">
        <p14:creationId xmlns:p14="http://schemas.microsoft.com/office/powerpoint/2010/main" val="92632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par>
                                <p:cTn id="17" presetID="53"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par>
                                <p:cTn id="22" presetID="53" presetClass="entr" presetSubtype="16"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4"/>
          <p:cNvSpPr txBox="1"/>
          <p:nvPr/>
        </p:nvSpPr>
        <p:spPr>
          <a:xfrm>
            <a:off x="1115221" y="2368287"/>
            <a:ext cx="9959993" cy="2885405"/>
          </a:xfrm>
          <a:prstGeom prst="rect">
            <a:avLst/>
          </a:prstGeom>
        </p:spPr>
        <p:txBody>
          <a:bodyPr lIns="0" tIns="0" rIns="0" bIns="0" rtlCol="0" anchor="t">
            <a:spAutoFit/>
          </a:bodyPr>
          <a:lstStyle/>
          <a:p>
            <a:pPr algn="just" defTabSz="609630">
              <a:lnSpc>
                <a:spcPts val="4456"/>
              </a:lnSpc>
            </a:pPr>
            <a:r>
              <a:rPr lang="en-US" sz="3714" dirty="0">
                <a:solidFill>
                  <a:srgbClr val="000000"/>
                </a:solidFill>
                <a:latin typeface="Cambria"/>
              </a:rPr>
              <a:t> </a:t>
            </a:r>
            <a:r>
              <a:rPr lang="en-US" sz="3714" dirty="0" err="1">
                <a:solidFill>
                  <a:srgbClr val="000000"/>
                </a:solidFill>
                <a:latin typeface="Cambria"/>
              </a:rPr>
              <a:t>Những</a:t>
            </a:r>
            <a:r>
              <a:rPr lang="en-US" sz="3714" dirty="0">
                <a:solidFill>
                  <a:srgbClr val="000000"/>
                </a:solidFill>
                <a:latin typeface="Cambria"/>
              </a:rPr>
              <a:t> </a:t>
            </a:r>
            <a:r>
              <a:rPr lang="en-US" sz="3714" dirty="0" err="1">
                <a:solidFill>
                  <a:srgbClr val="000000"/>
                </a:solidFill>
                <a:latin typeface="Cambria"/>
              </a:rPr>
              <a:t>em</a:t>
            </a:r>
            <a:r>
              <a:rPr lang="en-US" sz="3714" dirty="0">
                <a:solidFill>
                  <a:srgbClr val="000000"/>
                </a:solidFill>
                <a:latin typeface="Cambria"/>
              </a:rPr>
              <a:t> </a:t>
            </a:r>
            <a:r>
              <a:rPr lang="en-US" sz="3714" dirty="0" err="1">
                <a:solidFill>
                  <a:srgbClr val="000000"/>
                </a:solidFill>
                <a:latin typeface="Cambria"/>
              </a:rPr>
              <a:t>bé</a:t>
            </a:r>
            <a:r>
              <a:rPr lang="en-US" sz="3714" dirty="0">
                <a:solidFill>
                  <a:srgbClr val="000000"/>
                </a:solidFill>
                <a:latin typeface="Cambria"/>
              </a:rPr>
              <a:t> </a:t>
            </a:r>
            <a:r>
              <a:rPr lang="en-US" sz="3714" dirty="0" err="1">
                <a:solidFill>
                  <a:srgbClr val="000000"/>
                </a:solidFill>
                <a:latin typeface="Cambria"/>
              </a:rPr>
              <a:t>Mông</a:t>
            </a:r>
            <a:r>
              <a:rPr lang="en-US" sz="3714" dirty="0">
                <a:solidFill>
                  <a:srgbClr val="000000"/>
                </a:solidFill>
                <a:latin typeface="Cambria"/>
              </a:rPr>
              <a:t>,/ </a:t>
            </a:r>
            <a:r>
              <a:rPr lang="en-US" sz="3714" dirty="0" err="1">
                <a:solidFill>
                  <a:srgbClr val="000000"/>
                </a:solidFill>
                <a:latin typeface="Cambria"/>
              </a:rPr>
              <a:t>những</a:t>
            </a:r>
            <a:r>
              <a:rPr lang="en-US" sz="3714" dirty="0">
                <a:solidFill>
                  <a:srgbClr val="000000"/>
                </a:solidFill>
                <a:latin typeface="Cambria"/>
              </a:rPr>
              <a:t> </a:t>
            </a:r>
            <a:r>
              <a:rPr lang="en-US" sz="3714" dirty="0" err="1">
                <a:solidFill>
                  <a:srgbClr val="000000"/>
                </a:solidFill>
                <a:latin typeface="Cambria"/>
              </a:rPr>
              <a:t>em</a:t>
            </a:r>
            <a:r>
              <a:rPr lang="en-US" sz="3714" dirty="0">
                <a:solidFill>
                  <a:srgbClr val="000000"/>
                </a:solidFill>
                <a:latin typeface="Cambria"/>
              </a:rPr>
              <a:t> </a:t>
            </a:r>
            <a:r>
              <a:rPr lang="en-US" sz="3714" dirty="0" err="1">
                <a:solidFill>
                  <a:srgbClr val="000000"/>
                </a:solidFill>
                <a:latin typeface="Cambria"/>
              </a:rPr>
              <a:t>bé</a:t>
            </a:r>
            <a:r>
              <a:rPr lang="en-US" sz="3714" dirty="0">
                <a:solidFill>
                  <a:srgbClr val="000000"/>
                </a:solidFill>
                <a:latin typeface="Cambria"/>
              </a:rPr>
              <a:t> Tu </a:t>
            </a:r>
            <a:r>
              <a:rPr lang="en-US" sz="3714" dirty="0" err="1">
                <a:solidFill>
                  <a:srgbClr val="000000"/>
                </a:solidFill>
                <a:latin typeface="Cambria"/>
              </a:rPr>
              <a:t>Dí</a:t>
            </a:r>
            <a:r>
              <a:rPr lang="en-US" sz="3714" dirty="0">
                <a:solidFill>
                  <a:srgbClr val="000000"/>
                </a:solidFill>
                <a:latin typeface="Cambria"/>
              </a:rPr>
              <a:t>,/ </a:t>
            </a:r>
            <a:r>
              <a:rPr lang="en-US" sz="3714" dirty="0" err="1">
                <a:solidFill>
                  <a:srgbClr val="000000"/>
                </a:solidFill>
                <a:latin typeface="Cambria"/>
              </a:rPr>
              <a:t>Phù</a:t>
            </a:r>
            <a:r>
              <a:rPr lang="en-US" sz="3714" dirty="0">
                <a:solidFill>
                  <a:srgbClr val="000000"/>
                </a:solidFill>
                <a:latin typeface="Cambria"/>
              </a:rPr>
              <a:t> </a:t>
            </a:r>
            <a:r>
              <a:rPr lang="en-US" sz="3714" dirty="0" err="1" smtClean="0">
                <a:solidFill>
                  <a:srgbClr val="000000"/>
                </a:solidFill>
                <a:latin typeface="Cambria"/>
              </a:rPr>
              <a:t>Lá</a:t>
            </a:r>
            <a:r>
              <a:rPr lang="en-US" sz="3714" dirty="0" smtClean="0">
                <a:solidFill>
                  <a:srgbClr val="000000"/>
                </a:solidFill>
                <a:latin typeface="Cambria"/>
              </a:rPr>
              <a:t>/ </a:t>
            </a:r>
            <a:r>
              <a:rPr lang="en-US" sz="3714" dirty="0" err="1" smtClean="0">
                <a:solidFill>
                  <a:srgbClr val="000000"/>
                </a:solidFill>
                <a:latin typeface="Cambria"/>
              </a:rPr>
              <a:t>quần</a:t>
            </a:r>
            <a:r>
              <a:rPr lang="en-US" sz="3714" dirty="0" smtClean="0">
                <a:solidFill>
                  <a:srgbClr val="000000"/>
                </a:solidFill>
                <a:latin typeface="Cambria"/>
              </a:rPr>
              <a:t> </a:t>
            </a:r>
            <a:r>
              <a:rPr lang="en-US" sz="3714" dirty="0" err="1">
                <a:solidFill>
                  <a:srgbClr val="000000"/>
                </a:solidFill>
                <a:latin typeface="Cambria"/>
              </a:rPr>
              <a:t>áo</a:t>
            </a:r>
            <a:r>
              <a:rPr lang="en-US" sz="3714" dirty="0">
                <a:solidFill>
                  <a:srgbClr val="000000"/>
                </a:solidFill>
                <a:latin typeface="Cambria"/>
              </a:rPr>
              <a:t> </a:t>
            </a:r>
            <a:r>
              <a:rPr lang="en-US" sz="3714" dirty="0" err="1">
                <a:solidFill>
                  <a:srgbClr val="000000"/>
                </a:solidFill>
                <a:latin typeface="Cambria"/>
              </a:rPr>
              <a:t>sặc</a:t>
            </a:r>
            <a:r>
              <a:rPr lang="en-US" sz="3714" dirty="0">
                <a:solidFill>
                  <a:srgbClr val="000000"/>
                </a:solidFill>
                <a:latin typeface="Cambria"/>
              </a:rPr>
              <a:t> </a:t>
            </a:r>
            <a:r>
              <a:rPr lang="en-US" sz="3714" dirty="0" err="1">
                <a:solidFill>
                  <a:srgbClr val="000000"/>
                </a:solidFill>
                <a:latin typeface="Cambria"/>
              </a:rPr>
              <a:t>sỡ</a:t>
            </a:r>
            <a:r>
              <a:rPr lang="en-US" sz="3714" dirty="0">
                <a:solidFill>
                  <a:srgbClr val="000000"/>
                </a:solidFill>
                <a:latin typeface="Cambria"/>
              </a:rPr>
              <a:t>/ </a:t>
            </a:r>
            <a:r>
              <a:rPr lang="en-US" sz="3714" dirty="0" err="1">
                <a:solidFill>
                  <a:srgbClr val="000000"/>
                </a:solidFill>
                <a:latin typeface="Cambria"/>
              </a:rPr>
              <a:t>đang</a:t>
            </a:r>
            <a:r>
              <a:rPr lang="en-US" sz="3714" dirty="0">
                <a:solidFill>
                  <a:srgbClr val="000000"/>
                </a:solidFill>
                <a:latin typeface="Cambria"/>
              </a:rPr>
              <a:t> </a:t>
            </a:r>
            <a:r>
              <a:rPr lang="en-US" sz="3714" dirty="0" err="1">
                <a:solidFill>
                  <a:srgbClr val="000000"/>
                </a:solidFill>
                <a:latin typeface="Cambria"/>
              </a:rPr>
              <a:t>chơi</a:t>
            </a:r>
            <a:r>
              <a:rPr lang="en-US" sz="3714" dirty="0">
                <a:solidFill>
                  <a:srgbClr val="000000"/>
                </a:solidFill>
                <a:latin typeface="Cambria"/>
              </a:rPr>
              <a:t> </a:t>
            </a:r>
            <a:r>
              <a:rPr lang="en-US" sz="3714" dirty="0" err="1">
                <a:solidFill>
                  <a:srgbClr val="000000"/>
                </a:solidFill>
                <a:latin typeface="Cambria"/>
              </a:rPr>
              <a:t>đùa</a:t>
            </a:r>
            <a:r>
              <a:rPr lang="en-US" sz="3714" dirty="0">
                <a:solidFill>
                  <a:srgbClr val="000000"/>
                </a:solidFill>
                <a:latin typeface="Cambria"/>
              </a:rPr>
              <a:t> </a:t>
            </a:r>
            <a:r>
              <a:rPr lang="en-US" sz="3714" dirty="0" err="1">
                <a:solidFill>
                  <a:srgbClr val="000000"/>
                </a:solidFill>
                <a:latin typeface="Cambria"/>
              </a:rPr>
              <a:t>trước</a:t>
            </a:r>
            <a:r>
              <a:rPr lang="en-US" sz="3714" dirty="0">
                <a:solidFill>
                  <a:srgbClr val="000000"/>
                </a:solidFill>
                <a:latin typeface="Cambria"/>
              </a:rPr>
              <a:t> </a:t>
            </a:r>
            <a:r>
              <a:rPr lang="en-US" sz="3714" dirty="0" err="1">
                <a:solidFill>
                  <a:srgbClr val="000000"/>
                </a:solidFill>
                <a:latin typeface="Cambria"/>
              </a:rPr>
              <a:t>cửa</a:t>
            </a:r>
            <a:r>
              <a:rPr lang="en-US" sz="3714" dirty="0">
                <a:solidFill>
                  <a:srgbClr val="000000"/>
                </a:solidFill>
                <a:latin typeface="Cambria"/>
              </a:rPr>
              <a:t> </a:t>
            </a:r>
            <a:r>
              <a:rPr lang="en-US" sz="3714" dirty="0" err="1">
                <a:solidFill>
                  <a:srgbClr val="000000"/>
                </a:solidFill>
                <a:latin typeface="Cambria"/>
              </a:rPr>
              <a:t>hàng</a:t>
            </a:r>
            <a:r>
              <a:rPr lang="en-US" sz="3714" dirty="0">
                <a:solidFill>
                  <a:srgbClr val="000000"/>
                </a:solidFill>
                <a:latin typeface="Cambria"/>
              </a:rPr>
              <a:t>.// Hoàng </a:t>
            </a:r>
            <a:r>
              <a:rPr lang="en-US" sz="3714" dirty="0" err="1">
                <a:solidFill>
                  <a:srgbClr val="000000"/>
                </a:solidFill>
                <a:latin typeface="Cambria"/>
              </a:rPr>
              <a:t>hôn</a:t>
            </a:r>
            <a:r>
              <a:rPr lang="en-US" sz="3714" dirty="0">
                <a:solidFill>
                  <a:srgbClr val="000000"/>
                </a:solidFill>
                <a:latin typeface="Cambria"/>
              </a:rPr>
              <a:t>,/ </a:t>
            </a:r>
            <a:r>
              <a:rPr lang="en-US" sz="3714" dirty="0" err="1">
                <a:solidFill>
                  <a:srgbClr val="000000"/>
                </a:solidFill>
                <a:latin typeface="Cambria"/>
              </a:rPr>
              <a:t>áp</a:t>
            </a:r>
            <a:r>
              <a:rPr lang="en-US" sz="3714" dirty="0">
                <a:solidFill>
                  <a:srgbClr val="000000"/>
                </a:solidFill>
                <a:latin typeface="Cambria"/>
              </a:rPr>
              <a:t> </a:t>
            </a:r>
            <a:r>
              <a:rPr lang="en-US" sz="3714" dirty="0" err="1">
                <a:solidFill>
                  <a:srgbClr val="000000"/>
                </a:solidFill>
                <a:latin typeface="Cambria"/>
              </a:rPr>
              <a:t>phiên</a:t>
            </a:r>
            <a:r>
              <a:rPr lang="en-US" sz="3714" dirty="0">
                <a:solidFill>
                  <a:srgbClr val="000000"/>
                </a:solidFill>
                <a:latin typeface="Cambria"/>
              </a:rPr>
              <a:t> </a:t>
            </a:r>
            <a:r>
              <a:rPr lang="en-US" sz="3714" dirty="0" err="1">
                <a:solidFill>
                  <a:srgbClr val="000000"/>
                </a:solidFill>
                <a:latin typeface="Cambria"/>
              </a:rPr>
              <a:t>của</a:t>
            </a:r>
            <a:r>
              <a:rPr lang="en-US" sz="3714" dirty="0">
                <a:solidFill>
                  <a:srgbClr val="000000"/>
                </a:solidFill>
                <a:latin typeface="Cambria"/>
              </a:rPr>
              <a:t> </a:t>
            </a:r>
            <a:r>
              <a:rPr lang="en-US" sz="3714" dirty="0" err="1">
                <a:solidFill>
                  <a:srgbClr val="000000"/>
                </a:solidFill>
                <a:latin typeface="Cambria"/>
              </a:rPr>
              <a:t>phiên</a:t>
            </a:r>
            <a:r>
              <a:rPr lang="en-US" sz="3714" dirty="0">
                <a:solidFill>
                  <a:srgbClr val="000000"/>
                </a:solidFill>
                <a:latin typeface="Cambria"/>
              </a:rPr>
              <a:t> </a:t>
            </a:r>
            <a:r>
              <a:rPr lang="en-US" sz="3714" dirty="0" err="1">
                <a:solidFill>
                  <a:srgbClr val="000000"/>
                </a:solidFill>
                <a:latin typeface="Cambria"/>
              </a:rPr>
              <a:t>chợ</a:t>
            </a:r>
            <a:r>
              <a:rPr lang="en-US" sz="3714" dirty="0">
                <a:solidFill>
                  <a:srgbClr val="000000"/>
                </a:solidFill>
                <a:latin typeface="Cambria"/>
              </a:rPr>
              <a:t> </a:t>
            </a:r>
            <a:r>
              <a:rPr lang="en-US" sz="3714" dirty="0" err="1">
                <a:solidFill>
                  <a:srgbClr val="000000"/>
                </a:solidFill>
                <a:latin typeface="Cambria"/>
              </a:rPr>
              <a:t>thị</a:t>
            </a:r>
            <a:r>
              <a:rPr lang="en-US" sz="3714" dirty="0">
                <a:solidFill>
                  <a:srgbClr val="000000"/>
                </a:solidFill>
                <a:latin typeface="Cambria"/>
              </a:rPr>
              <a:t> </a:t>
            </a:r>
            <a:r>
              <a:rPr lang="en-US" sz="3714" dirty="0" err="1">
                <a:solidFill>
                  <a:srgbClr val="000000"/>
                </a:solidFill>
                <a:latin typeface="Cambria"/>
              </a:rPr>
              <a:t>trấn</a:t>
            </a:r>
            <a:r>
              <a:rPr lang="en-US" sz="3714" dirty="0">
                <a:solidFill>
                  <a:srgbClr val="000000"/>
                </a:solidFill>
                <a:latin typeface="Cambria"/>
              </a:rPr>
              <a:t>,/ </a:t>
            </a:r>
            <a:r>
              <a:rPr lang="en-US" sz="3714" dirty="0" err="1">
                <a:solidFill>
                  <a:srgbClr val="000000"/>
                </a:solidFill>
                <a:latin typeface="Cambria"/>
              </a:rPr>
              <a:t>người</a:t>
            </a:r>
            <a:r>
              <a:rPr lang="en-US" sz="3714" dirty="0">
                <a:solidFill>
                  <a:srgbClr val="000000"/>
                </a:solidFill>
                <a:latin typeface="Cambria"/>
              </a:rPr>
              <a:t> </a:t>
            </a:r>
            <a:r>
              <a:rPr lang="en-US" sz="3714" dirty="0" err="1">
                <a:solidFill>
                  <a:srgbClr val="000000"/>
                </a:solidFill>
                <a:latin typeface="Cambria"/>
              </a:rPr>
              <a:t>ngựa</a:t>
            </a:r>
            <a:r>
              <a:rPr lang="en-US" sz="3714" dirty="0">
                <a:solidFill>
                  <a:srgbClr val="000000"/>
                </a:solidFill>
                <a:latin typeface="Cambria"/>
              </a:rPr>
              <a:t> </a:t>
            </a:r>
            <a:r>
              <a:rPr lang="en-US" sz="3714" dirty="0" err="1">
                <a:solidFill>
                  <a:srgbClr val="000000"/>
                </a:solidFill>
                <a:latin typeface="Cambria"/>
              </a:rPr>
              <a:t>dập</a:t>
            </a:r>
            <a:r>
              <a:rPr lang="en-US" sz="3714" dirty="0">
                <a:solidFill>
                  <a:srgbClr val="000000"/>
                </a:solidFill>
                <a:latin typeface="Cambria"/>
              </a:rPr>
              <a:t> </a:t>
            </a:r>
            <a:r>
              <a:rPr lang="en-US" sz="3714" dirty="0" err="1">
                <a:solidFill>
                  <a:srgbClr val="000000"/>
                </a:solidFill>
                <a:latin typeface="Cambria"/>
              </a:rPr>
              <a:t>dìu</a:t>
            </a:r>
            <a:r>
              <a:rPr lang="en-US" sz="3714" dirty="0">
                <a:solidFill>
                  <a:srgbClr val="000000"/>
                </a:solidFill>
                <a:latin typeface="Cambria"/>
              </a:rPr>
              <a:t> /</a:t>
            </a:r>
            <a:r>
              <a:rPr lang="en-US" sz="3714" dirty="0" err="1">
                <a:solidFill>
                  <a:srgbClr val="000000"/>
                </a:solidFill>
                <a:latin typeface="Cambria"/>
              </a:rPr>
              <a:t>chìm</a:t>
            </a:r>
            <a:r>
              <a:rPr lang="en-US" sz="3714" dirty="0">
                <a:solidFill>
                  <a:srgbClr val="000000"/>
                </a:solidFill>
                <a:latin typeface="Cambria"/>
              </a:rPr>
              <a:t> </a:t>
            </a:r>
            <a:r>
              <a:rPr lang="en-US" sz="3714" dirty="0" err="1">
                <a:solidFill>
                  <a:srgbClr val="000000"/>
                </a:solidFill>
                <a:latin typeface="Cambria"/>
              </a:rPr>
              <a:t>trong</a:t>
            </a:r>
            <a:r>
              <a:rPr lang="en-US" sz="3714" dirty="0">
                <a:solidFill>
                  <a:srgbClr val="000000"/>
                </a:solidFill>
                <a:latin typeface="Cambria"/>
              </a:rPr>
              <a:t> </a:t>
            </a:r>
            <a:r>
              <a:rPr lang="en-US" sz="3714" dirty="0" err="1">
                <a:solidFill>
                  <a:srgbClr val="000000"/>
                </a:solidFill>
                <a:latin typeface="Cambria"/>
              </a:rPr>
              <a:t>sương</a:t>
            </a:r>
            <a:r>
              <a:rPr lang="en-US" sz="3714" dirty="0">
                <a:solidFill>
                  <a:srgbClr val="000000"/>
                </a:solidFill>
                <a:latin typeface="Cambria"/>
              </a:rPr>
              <a:t> </a:t>
            </a:r>
            <a:r>
              <a:rPr lang="en-US" sz="3714" dirty="0" err="1">
                <a:solidFill>
                  <a:srgbClr val="000000"/>
                </a:solidFill>
                <a:latin typeface="Cambria"/>
              </a:rPr>
              <a:t>núi</a:t>
            </a:r>
            <a:r>
              <a:rPr lang="en-US" sz="3714" dirty="0">
                <a:solidFill>
                  <a:srgbClr val="000000"/>
                </a:solidFill>
                <a:latin typeface="Cambria"/>
              </a:rPr>
              <a:t> </a:t>
            </a:r>
            <a:r>
              <a:rPr lang="en-US" sz="3714" dirty="0" err="1">
                <a:solidFill>
                  <a:srgbClr val="000000"/>
                </a:solidFill>
                <a:latin typeface="Cambria"/>
              </a:rPr>
              <a:t>tím</a:t>
            </a:r>
            <a:r>
              <a:rPr lang="en-US" sz="3714" dirty="0">
                <a:solidFill>
                  <a:srgbClr val="000000"/>
                </a:solidFill>
                <a:latin typeface="Cambria"/>
              </a:rPr>
              <a:t> </a:t>
            </a:r>
            <a:r>
              <a:rPr lang="en-US" sz="3714" dirty="0" err="1">
                <a:solidFill>
                  <a:srgbClr val="000000"/>
                </a:solidFill>
                <a:latin typeface="Cambria"/>
              </a:rPr>
              <a:t>nhạt</a:t>
            </a:r>
            <a:r>
              <a:rPr lang="en-US" sz="3714" dirty="0">
                <a:solidFill>
                  <a:srgbClr val="000000"/>
                </a:solidFill>
                <a:latin typeface="Cambria"/>
              </a:rPr>
              <a:t>.//</a:t>
            </a:r>
          </a:p>
        </p:txBody>
      </p:sp>
      <p:pic>
        <p:nvPicPr>
          <p:cNvPr id="13" name="Picture 12">
            <a:extLst>
              <a:ext uri="{FF2B5EF4-FFF2-40B4-BE49-F238E27FC236}">
                <a16:creationId xmlns:a16="http://schemas.microsoft.com/office/drawing/2014/main" id="{A3DDAAE3-E055-9261-50D3-310A30245791}"/>
              </a:ext>
            </a:extLst>
          </p:cNvPr>
          <p:cNvPicPr>
            <a:picLocks noChangeAspect="1"/>
          </p:cNvPicPr>
          <p:nvPr/>
        </p:nvPicPr>
        <p:blipFill>
          <a:blip r:embed="rId13"/>
          <a:stretch>
            <a:fillRect/>
          </a:stretch>
        </p:blipFill>
        <p:spPr>
          <a:xfrm>
            <a:off x="2104245" y="654591"/>
            <a:ext cx="7949873" cy="1414395"/>
          </a:xfrm>
          <a:prstGeom prst="rect">
            <a:avLst/>
          </a:prstGeom>
        </p:spPr>
      </p:pic>
    </p:spTree>
    <p:extLst>
      <p:ext uri="{BB962C8B-B14F-4D97-AF65-F5344CB8AC3E}">
        <p14:creationId xmlns:p14="http://schemas.microsoft.com/office/powerpoint/2010/main" val="393419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212521" y="288435"/>
            <a:ext cx="11729713" cy="6406707"/>
            <a:chOff x="0" y="0"/>
            <a:chExt cx="4633961" cy="2531045"/>
          </a:xfrm>
        </p:grpSpPr>
        <p:sp>
          <p:nvSpPr>
            <p:cNvPr id="11" name="Freeform 11"/>
            <p:cNvSpPr/>
            <p:nvPr/>
          </p:nvSpPr>
          <p:spPr>
            <a:xfrm>
              <a:off x="0" y="0"/>
              <a:ext cx="4633961" cy="2531045"/>
            </a:xfrm>
            <a:custGeom>
              <a:avLst/>
              <a:gdLst/>
              <a:ahLst/>
              <a:cxnLst/>
              <a:rect l="l" t="t" r="r" b="b"/>
              <a:pathLst>
                <a:path w="4633961" h="2531045">
                  <a:moveTo>
                    <a:pt x="22441" y="0"/>
                  </a:moveTo>
                  <a:lnTo>
                    <a:pt x="4611520" y="0"/>
                  </a:lnTo>
                  <a:cubicBezTo>
                    <a:pt x="4623914" y="0"/>
                    <a:pt x="4633961" y="10047"/>
                    <a:pt x="4633961" y="22441"/>
                  </a:cubicBezTo>
                  <a:lnTo>
                    <a:pt x="4633961" y="2508604"/>
                  </a:lnTo>
                  <a:cubicBezTo>
                    <a:pt x="4633961" y="2520997"/>
                    <a:pt x="4623914" y="2531045"/>
                    <a:pt x="4611520" y="2531045"/>
                  </a:cubicBezTo>
                  <a:lnTo>
                    <a:pt x="22441" y="2531045"/>
                  </a:lnTo>
                  <a:cubicBezTo>
                    <a:pt x="10047" y="2531045"/>
                    <a:pt x="0" y="2520997"/>
                    <a:pt x="0" y="2508604"/>
                  </a:cubicBezTo>
                  <a:lnTo>
                    <a:pt x="0" y="22441"/>
                  </a:lnTo>
                  <a:cubicBezTo>
                    <a:pt x="0" y="10047"/>
                    <a:pt x="10047" y="0"/>
                    <a:pt x="22441"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633961" cy="25691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TextBox 13"/>
          <p:cNvSpPr txBox="1"/>
          <p:nvPr/>
        </p:nvSpPr>
        <p:spPr>
          <a:xfrm>
            <a:off x="348792" y="1241609"/>
            <a:ext cx="11593442" cy="5478423"/>
          </a:xfrm>
          <a:prstGeom prst="rect">
            <a:avLst/>
          </a:prstGeom>
        </p:spPr>
        <p:txBody>
          <a:bodyPr wrap="square" lIns="0" tIns="0" rIns="0" bIns="0" rtlCol="0" anchor="t">
            <a:spAutoFit/>
          </a:bodyPr>
          <a:lstStyle/>
          <a:p>
            <a:pPr algn="just" defTabSz="609630"/>
            <a:r>
              <a:rPr lang="en-US" sz="2400" dirty="0">
                <a:solidFill>
                  <a:srgbClr val="000000"/>
                </a:solidFill>
                <a:latin typeface="Cambria"/>
              </a:rPr>
              <a:t> </a:t>
            </a:r>
            <a:r>
              <a:rPr lang="en-US" sz="2400" dirty="0" smtClean="0">
                <a:solidFill>
                  <a:srgbClr val="000000"/>
                </a:solidFill>
                <a:latin typeface="Cambria"/>
              </a:rPr>
              <a:t>   </a:t>
            </a:r>
            <a:r>
              <a:rPr lang="en-US" sz="2400" dirty="0" err="1" smtClean="0">
                <a:solidFill>
                  <a:srgbClr val="000000"/>
                </a:solidFill>
                <a:latin typeface="Cambria"/>
              </a:rPr>
              <a:t>Xe</a:t>
            </a:r>
            <a:r>
              <a:rPr lang="en-US" sz="2400" dirty="0" smtClean="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leo</a:t>
            </a:r>
            <a:r>
              <a:rPr lang="en-US" sz="2400" dirty="0">
                <a:solidFill>
                  <a:srgbClr val="000000"/>
                </a:solidFill>
                <a:latin typeface="Cambria"/>
              </a:rPr>
              <a:t> </a:t>
            </a:r>
            <a:r>
              <a:rPr lang="en-US" sz="2400" dirty="0" err="1">
                <a:solidFill>
                  <a:srgbClr val="000000"/>
                </a:solidFill>
                <a:latin typeface="Cambria"/>
              </a:rPr>
              <a:t>chênh</a:t>
            </a:r>
            <a:r>
              <a:rPr lang="en-US" sz="2400" dirty="0">
                <a:solidFill>
                  <a:srgbClr val="000000"/>
                </a:solidFill>
                <a:latin typeface="Cambria"/>
              </a:rPr>
              <a:t> </a:t>
            </a:r>
            <a:r>
              <a:rPr lang="en-US" sz="2400" dirty="0" err="1">
                <a:solidFill>
                  <a:srgbClr val="000000"/>
                </a:solidFill>
                <a:latin typeface="Cambria"/>
              </a:rPr>
              <a:t>vênh</a:t>
            </a:r>
            <a:r>
              <a:rPr lang="en-US" sz="2400" dirty="0">
                <a:solidFill>
                  <a:srgbClr val="000000"/>
                </a:solidFill>
                <a:latin typeface="Cambria"/>
              </a:rPr>
              <a:t> </a:t>
            </a:r>
            <a:r>
              <a:rPr lang="en-US" sz="2400" dirty="0" err="1">
                <a:solidFill>
                  <a:srgbClr val="000000"/>
                </a:solidFill>
                <a:latin typeface="Cambria"/>
              </a:rPr>
              <a:t>trên</a:t>
            </a:r>
            <a:r>
              <a:rPr lang="en-US" sz="2400" dirty="0">
                <a:solidFill>
                  <a:srgbClr val="000000"/>
                </a:solidFill>
                <a:latin typeface="Cambria"/>
              </a:rPr>
              <a:t> </a:t>
            </a:r>
            <a:r>
              <a:rPr lang="en-US" sz="2400" dirty="0" err="1">
                <a:solidFill>
                  <a:srgbClr val="000000"/>
                </a:solidFill>
                <a:latin typeface="Cambria"/>
              </a:rPr>
              <a:t>dốc</a:t>
            </a:r>
            <a:r>
              <a:rPr lang="en-US" sz="2400" dirty="0">
                <a:solidFill>
                  <a:srgbClr val="000000"/>
                </a:solidFill>
                <a:latin typeface="Cambria"/>
              </a:rPr>
              <a:t> </a:t>
            </a:r>
            <a:r>
              <a:rPr lang="en-US" sz="2400" dirty="0" err="1">
                <a:solidFill>
                  <a:srgbClr val="000000"/>
                </a:solidFill>
                <a:latin typeface="Cambria"/>
              </a:rPr>
              <a:t>cao</a:t>
            </a:r>
            <a:r>
              <a:rPr lang="en-US" sz="2400" dirty="0">
                <a:solidFill>
                  <a:srgbClr val="000000"/>
                </a:solidFill>
                <a:latin typeface="Cambria"/>
              </a:rPr>
              <a:t> </a:t>
            </a:r>
            <a:r>
              <a:rPr lang="en-US" sz="2400" dirty="0" err="1">
                <a:solidFill>
                  <a:srgbClr val="000000"/>
                </a:solidFill>
                <a:latin typeface="Cambria"/>
              </a:rPr>
              <a:t>của</a:t>
            </a:r>
            <a:r>
              <a:rPr lang="en-US" sz="2400" dirty="0">
                <a:solidFill>
                  <a:srgbClr val="000000"/>
                </a:solidFill>
                <a:latin typeface="Cambria"/>
              </a:rPr>
              <a:t> con </a:t>
            </a:r>
            <a:r>
              <a:rPr lang="en-US" sz="2400" dirty="0" err="1">
                <a:solidFill>
                  <a:srgbClr val="000000"/>
                </a:solidFill>
                <a:latin typeface="Cambria"/>
              </a:rPr>
              <a:t>đường</a:t>
            </a:r>
            <a:r>
              <a:rPr lang="en-US" sz="2400" dirty="0">
                <a:solidFill>
                  <a:srgbClr val="000000"/>
                </a:solidFill>
                <a:latin typeface="Cambria"/>
              </a:rPr>
              <a:t> </a:t>
            </a:r>
            <a:r>
              <a:rPr lang="en-US" sz="2400" dirty="0" err="1">
                <a:solidFill>
                  <a:srgbClr val="000000"/>
                </a:solidFill>
                <a:latin typeface="Cambria"/>
              </a:rPr>
              <a:t>xuyên</a:t>
            </a:r>
            <a:r>
              <a:rPr lang="en-US" sz="2400" dirty="0">
                <a:solidFill>
                  <a:srgbClr val="000000"/>
                </a:solidFill>
                <a:latin typeface="Cambria"/>
              </a:rPr>
              <a:t> </a:t>
            </a:r>
            <a:r>
              <a:rPr lang="en-US" sz="2400" dirty="0" err="1">
                <a:solidFill>
                  <a:srgbClr val="000000"/>
                </a:solidFill>
                <a:latin typeface="Cambria"/>
              </a:rPr>
              <a:t>tỉnh</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đám</a:t>
            </a:r>
            <a:r>
              <a:rPr lang="en-US" sz="2400" dirty="0">
                <a:solidFill>
                  <a:srgbClr val="000000"/>
                </a:solidFill>
                <a:latin typeface="Cambria"/>
              </a:rPr>
              <a:t> </a:t>
            </a:r>
            <a:r>
              <a:rPr lang="en-US" sz="2400" dirty="0" err="1">
                <a:solidFill>
                  <a:srgbClr val="000000"/>
                </a:solidFill>
                <a:latin typeface="Cambria"/>
              </a:rPr>
              <a:t>mây</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nhỏ</a:t>
            </a:r>
            <a:r>
              <a:rPr lang="en-US" sz="2400" dirty="0">
                <a:solidFill>
                  <a:srgbClr val="000000"/>
                </a:solidFill>
                <a:latin typeface="Cambria"/>
              </a:rPr>
              <a:t> </a:t>
            </a:r>
            <a:r>
              <a:rPr lang="en-US" sz="2400" dirty="0" err="1">
                <a:solidFill>
                  <a:srgbClr val="000000"/>
                </a:solidFill>
                <a:latin typeface="Cambria"/>
              </a:rPr>
              <a:t>sà</a:t>
            </a:r>
            <a:r>
              <a:rPr lang="en-US" sz="2400" dirty="0">
                <a:solidFill>
                  <a:srgbClr val="000000"/>
                </a:solidFill>
                <a:latin typeface="Cambria"/>
              </a:rPr>
              <a:t> </a:t>
            </a:r>
            <a:r>
              <a:rPr lang="en-US" sz="2400" dirty="0" err="1">
                <a:solidFill>
                  <a:srgbClr val="000000"/>
                </a:solidFill>
                <a:latin typeface="Cambria"/>
              </a:rPr>
              <a:t>xuống</a:t>
            </a:r>
            <a:r>
              <a:rPr lang="en-US" sz="2400" dirty="0">
                <a:solidFill>
                  <a:srgbClr val="000000"/>
                </a:solidFill>
                <a:latin typeface="Cambria"/>
              </a:rPr>
              <a:t> </a:t>
            </a:r>
            <a:r>
              <a:rPr lang="en-US" sz="2400" dirty="0" err="1">
                <a:solidFill>
                  <a:srgbClr val="000000"/>
                </a:solidFill>
                <a:latin typeface="Cambria"/>
              </a:rPr>
              <a:t>cửa</a:t>
            </a:r>
            <a:r>
              <a:rPr lang="en-US" sz="2400" dirty="0">
                <a:solidFill>
                  <a:srgbClr val="000000"/>
                </a:solidFill>
                <a:latin typeface="Cambria"/>
              </a:rPr>
              <a:t> </a:t>
            </a:r>
            <a:r>
              <a:rPr lang="en-US" sz="2400" dirty="0" err="1">
                <a:solidFill>
                  <a:srgbClr val="000000"/>
                </a:solidFill>
                <a:latin typeface="Cambria"/>
              </a:rPr>
              <a:t>kính</a:t>
            </a:r>
            <a:r>
              <a:rPr lang="en-US" sz="2400" dirty="0">
                <a:solidFill>
                  <a:srgbClr val="000000"/>
                </a:solidFill>
                <a:latin typeface="Cambria"/>
              </a:rPr>
              <a:t> ô </a:t>
            </a:r>
            <a:r>
              <a:rPr lang="en-US" sz="2400" dirty="0" err="1">
                <a:solidFill>
                  <a:srgbClr val="000000"/>
                </a:solidFill>
                <a:latin typeface="Cambria"/>
              </a:rPr>
              <a:t>tô</a:t>
            </a:r>
            <a:r>
              <a:rPr lang="en-US" sz="2400" dirty="0">
                <a:solidFill>
                  <a:srgbClr val="000000"/>
                </a:solidFill>
                <a:latin typeface="Cambria"/>
              </a:rPr>
              <a:t> </a:t>
            </a:r>
            <a:r>
              <a:rPr lang="en-US" sz="2400" dirty="0" err="1">
                <a:solidFill>
                  <a:srgbClr val="000000"/>
                </a:solidFill>
                <a:latin typeface="Cambria"/>
              </a:rPr>
              <a:t>tạo</a:t>
            </a:r>
            <a:r>
              <a:rPr lang="en-US" sz="2400" dirty="0">
                <a:solidFill>
                  <a:srgbClr val="000000"/>
                </a:solidFill>
                <a:latin typeface="Cambria"/>
              </a:rPr>
              <a:t> </a:t>
            </a:r>
            <a:r>
              <a:rPr lang="en-US" sz="2400" dirty="0" err="1">
                <a:solidFill>
                  <a:srgbClr val="000000"/>
                </a:solidFill>
                <a:latin typeface="Cambria"/>
              </a:rPr>
              <a:t>nên</a:t>
            </a:r>
            <a:r>
              <a:rPr lang="en-US" sz="2400" dirty="0">
                <a:solidFill>
                  <a:srgbClr val="000000"/>
                </a:solidFill>
                <a:latin typeface="Cambria"/>
              </a:rPr>
              <a:t> </a:t>
            </a:r>
            <a:r>
              <a:rPr lang="en-US" sz="2400" dirty="0" err="1">
                <a:solidFill>
                  <a:srgbClr val="000000"/>
                </a:solidFill>
                <a:latin typeface="Cambria"/>
              </a:rPr>
              <a:t>cảm</a:t>
            </a:r>
            <a:r>
              <a:rPr lang="en-US" sz="2400" dirty="0">
                <a:solidFill>
                  <a:srgbClr val="000000"/>
                </a:solidFill>
                <a:latin typeface="Cambria"/>
              </a:rPr>
              <a:t> </a:t>
            </a:r>
            <a:r>
              <a:rPr lang="en-US" sz="2400" dirty="0" err="1">
                <a:solidFill>
                  <a:srgbClr val="000000"/>
                </a:solidFill>
                <a:latin typeface="Cambria"/>
              </a:rPr>
              <a:t>giác</a:t>
            </a:r>
            <a:r>
              <a:rPr lang="en-US" sz="2400" dirty="0">
                <a:solidFill>
                  <a:srgbClr val="000000"/>
                </a:solidFill>
                <a:latin typeface="Cambria"/>
              </a:rPr>
              <a:t> </a:t>
            </a:r>
            <a:r>
              <a:rPr lang="en-US" sz="2400" dirty="0" err="1">
                <a:solidFill>
                  <a:srgbClr val="000000"/>
                </a:solidFill>
                <a:latin typeface="Cambria"/>
              </a:rPr>
              <a:t>bồng</a:t>
            </a:r>
            <a:r>
              <a:rPr lang="en-US" sz="2400" dirty="0">
                <a:solidFill>
                  <a:srgbClr val="000000"/>
                </a:solidFill>
                <a:latin typeface="Cambria"/>
              </a:rPr>
              <a:t> </a:t>
            </a:r>
            <a:r>
              <a:rPr lang="en-US" sz="2400" dirty="0" err="1">
                <a:solidFill>
                  <a:srgbClr val="000000"/>
                </a:solidFill>
                <a:latin typeface="Cambria"/>
              </a:rPr>
              <a:t>bềnh</a:t>
            </a:r>
            <a:r>
              <a:rPr lang="en-US" sz="2400" dirty="0">
                <a:solidFill>
                  <a:srgbClr val="000000"/>
                </a:solidFill>
                <a:latin typeface="Cambria"/>
              </a:rPr>
              <a:t> </a:t>
            </a:r>
            <a:r>
              <a:rPr lang="en-US" sz="2400" dirty="0" err="1">
                <a:solidFill>
                  <a:srgbClr val="000000"/>
                </a:solidFill>
                <a:latin typeface="Cambria"/>
              </a:rPr>
              <a:t>huyền</a:t>
            </a:r>
            <a:r>
              <a:rPr lang="en-US" sz="2400" dirty="0">
                <a:solidFill>
                  <a:srgbClr val="000000"/>
                </a:solidFill>
                <a:latin typeface="Cambria"/>
              </a:rPr>
              <a:t> </a:t>
            </a:r>
            <a:r>
              <a:rPr lang="en-US" sz="2400" dirty="0" err="1">
                <a:solidFill>
                  <a:srgbClr val="000000"/>
                </a:solidFill>
                <a:latin typeface="Cambria"/>
              </a:rPr>
              <a:t>ảo</a:t>
            </a:r>
            <a:r>
              <a:rPr lang="en-US" sz="2400" dirty="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đi</a:t>
            </a:r>
            <a:r>
              <a:rPr lang="en-US" sz="2400" dirty="0">
                <a:solidFill>
                  <a:srgbClr val="000000"/>
                </a:solidFill>
                <a:latin typeface="Cambria"/>
              </a:rPr>
              <a:t> </a:t>
            </a:r>
            <a:r>
              <a:rPr lang="en-US" sz="2400" dirty="0" err="1">
                <a:solidFill>
                  <a:srgbClr val="000000"/>
                </a:solidFill>
                <a:latin typeface="Cambria"/>
              </a:rPr>
              <a:t>bên</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thác</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xóa</a:t>
            </a:r>
            <a:r>
              <a:rPr lang="en-US" sz="2400" dirty="0">
                <a:solidFill>
                  <a:srgbClr val="000000"/>
                </a:solidFill>
                <a:latin typeface="Cambria"/>
              </a:rPr>
              <a:t> </a:t>
            </a:r>
            <a:r>
              <a:rPr lang="en-US" sz="2400" dirty="0" err="1">
                <a:solidFill>
                  <a:srgbClr val="000000"/>
                </a:solidFill>
                <a:latin typeface="Cambria"/>
              </a:rPr>
              <a:t>tựa</a:t>
            </a:r>
            <a:r>
              <a:rPr lang="en-US" sz="2400" dirty="0">
                <a:solidFill>
                  <a:srgbClr val="000000"/>
                </a:solidFill>
                <a:latin typeface="Cambria"/>
              </a:rPr>
              <a:t> </a:t>
            </a:r>
            <a:r>
              <a:rPr lang="en-US" sz="2400" dirty="0" err="1">
                <a:solidFill>
                  <a:srgbClr val="000000"/>
                </a:solidFill>
                <a:latin typeface="Cambria"/>
              </a:rPr>
              <a:t>mây</a:t>
            </a:r>
            <a:r>
              <a:rPr lang="en-US" sz="2400" dirty="0">
                <a:solidFill>
                  <a:srgbClr val="000000"/>
                </a:solidFill>
                <a:latin typeface="Cambria"/>
              </a:rPr>
              <a:t> </a:t>
            </a:r>
            <a:r>
              <a:rPr lang="en-US" sz="2400" dirty="0" err="1">
                <a:solidFill>
                  <a:srgbClr val="000000"/>
                </a:solidFill>
                <a:latin typeface="Cambria"/>
              </a:rPr>
              <a:t>trời</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rừng</a:t>
            </a:r>
            <a:r>
              <a:rPr lang="en-US" sz="2400" dirty="0">
                <a:solidFill>
                  <a:srgbClr val="000000"/>
                </a:solidFill>
                <a:latin typeface="Cambria"/>
              </a:rPr>
              <a:t> </a:t>
            </a:r>
            <a:r>
              <a:rPr lang="en-US" sz="2400" dirty="0" err="1">
                <a:solidFill>
                  <a:srgbClr val="000000"/>
                </a:solidFill>
                <a:latin typeface="Cambria"/>
              </a:rPr>
              <a:t>cây</a:t>
            </a:r>
            <a:r>
              <a:rPr lang="en-US" sz="2400" dirty="0">
                <a:solidFill>
                  <a:srgbClr val="000000"/>
                </a:solidFill>
                <a:latin typeface="Cambria"/>
              </a:rPr>
              <a:t> </a:t>
            </a:r>
            <a:r>
              <a:rPr lang="en-US" sz="2400" dirty="0" err="1">
                <a:solidFill>
                  <a:srgbClr val="000000"/>
                </a:solidFill>
                <a:latin typeface="Cambria"/>
              </a:rPr>
              <a:t>âm</a:t>
            </a:r>
            <a:r>
              <a:rPr lang="en-US" sz="2400" dirty="0">
                <a:solidFill>
                  <a:srgbClr val="000000"/>
                </a:solidFill>
                <a:latin typeface="Cambria"/>
              </a:rPr>
              <a:t> </a:t>
            </a:r>
            <a:r>
              <a:rPr lang="en-US" sz="2400" dirty="0" err="1">
                <a:solidFill>
                  <a:srgbClr val="000000"/>
                </a:solidFill>
                <a:latin typeface="Cambria"/>
              </a:rPr>
              <a:t>âm</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bông</a:t>
            </a:r>
            <a:r>
              <a:rPr lang="en-US" sz="2400" dirty="0">
                <a:solidFill>
                  <a:srgbClr val="000000"/>
                </a:solidFill>
                <a:latin typeface="Cambria"/>
              </a:rPr>
              <a:t> </a:t>
            </a:r>
            <a:r>
              <a:rPr lang="en-US" sz="2400" dirty="0" err="1">
                <a:solidFill>
                  <a:srgbClr val="000000"/>
                </a:solidFill>
                <a:latin typeface="Cambria"/>
              </a:rPr>
              <a:t>hoa</a:t>
            </a:r>
            <a:r>
              <a:rPr lang="en-US" sz="2400" dirty="0">
                <a:solidFill>
                  <a:srgbClr val="000000"/>
                </a:solidFill>
                <a:latin typeface="Cambria"/>
              </a:rPr>
              <a:t> </a:t>
            </a:r>
            <a:r>
              <a:rPr lang="en-US" sz="2400" dirty="0" err="1">
                <a:solidFill>
                  <a:srgbClr val="000000"/>
                </a:solidFill>
                <a:latin typeface="Cambria"/>
              </a:rPr>
              <a:t>chuối</a:t>
            </a:r>
            <a:r>
              <a:rPr lang="en-US" sz="2400" dirty="0">
                <a:solidFill>
                  <a:srgbClr val="000000"/>
                </a:solidFill>
                <a:latin typeface="Cambria"/>
              </a:rPr>
              <a:t> </a:t>
            </a:r>
            <a:r>
              <a:rPr lang="en-US" sz="2400" dirty="0" err="1">
                <a:solidFill>
                  <a:srgbClr val="000000"/>
                </a:solidFill>
                <a:latin typeface="Cambria"/>
              </a:rPr>
              <a:t>rực</a:t>
            </a:r>
            <a:r>
              <a:rPr lang="en-US" sz="2400" dirty="0">
                <a:solidFill>
                  <a:srgbClr val="000000"/>
                </a:solidFill>
                <a:latin typeface="Cambria"/>
              </a:rPr>
              <a:t> </a:t>
            </a:r>
            <a:r>
              <a:rPr lang="en-US" sz="2400" dirty="0" err="1">
                <a:solidFill>
                  <a:srgbClr val="000000"/>
                </a:solidFill>
                <a:latin typeface="Cambria"/>
              </a:rPr>
              <a:t>lên</a:t>
            </a:r>
            <a:r>
              <a:rPr lang="en-US" sz="2400" dirty="0">
                <a:solidFill>
                  <a:srgbClr val="000000"/>
                </a:solidFill>
                <a:latin typeface="Cambria"/>
              </a:rPr>
              <a:t> </a:t>
            </a:r>
            <a:r>
              <a:rPr lang="en-US" sz="2400" dirty="0" err="1">
                <a:solidFill>
                  <a:srgbClr val="000000"/>
                </a:solidFill>
                <a:latin typeface="Cambria"/>
              </a:rPr>
              <a:t>như</a:t>
            </a:r>
            <a:r>
              <a:rPr lang="en-US" sz="2400" dirty="0">
                <a:solidFill>
                  <a:srgbClr val="000000"/>
                </a:solidFill>
                <a:latin typeface="Cambria"/>
              </a:rPr>
              <a:t> </a:t>
            </a:r>
            <a:r>
              <a:rPr lang="en-US" sz="2400" dirty="0" err="1">
                <a:solidFill>
                  <a:srgbClr val="000000"/>
                </a:solidFill>
                <a:latin typeface="Cambria"/>
              </a:rPr>
              <a:t>ngọn</a:t>
            </a:r>
            <a:r>
              <a:rPr lang="en-US" sz="2400" dirty="0">
                <a:solidFill>
                  <a:srgbClr val="000000"/>
                </a:solidFill>
                <a:latin typeface="Cambria"/>
              </a:rPr>
              <a:t> </a:t>
            </a:r>
            <a:r>
              <a:rPr lang="en-US" sz="2400" dirty="0" err="1">
                <a:solidFill>
                  <a:srgbClr val="000000"/>
                </a:solidFill>
                <a:latin typeface="Cambria"/>
              </a:rPr>
              <a:t>lửa</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lim</a:t>
            </a:r>
            <a:r>
              <a:rPr lang="en-US" sz="2400" dirty="0">
                <a:solidFill>
                  <a:srgbClr val="000000"/>
                </a:solidFill>
                <a:latin typeface="Cambria"/>
              </a:rPr>
              <a:t> dim </a:t>
            </a:r>
            <a:r>
              <a:rPr lang="en-US" sz="2400" dirty="0" err="1">
                <a:solidFill>
                  <a:srgbClr val="000000"/>
                </a:solidFill>
                <a:latin typeface="Cambria"/>
              </a:rPr>
              <a:t>mắt</a:t>
            </a:r>
            <a:r>
              <a:rPr lang="en-US" sz="2400" dirty="0">
                <a:solidFill>
                  <a:srgbClr val="000000"/>
                </a:solidFill>
                <a:latin typeface="Cambria"/>
              </a:rPr>
              <a:t> </a:t>
            </a:r>
            <a:r>
              <a:rPr lang="en-US" sz="2400" dirty="0" err="1">
                <a:solidFill>
                  <a:srgbClr val="000000"/>
                </a:solidFill>
                <a:latin typeface="Cambria"/>
              </a:rPr>
              <a:t>ngắm</a:t>
            </a:r>
            <a:r>
              <a:rPr lang="en-US" sz="2400" dirty="0">
                <a:solidFill>
                  <a:srgbClr val="000000"/>
                </a:solidFill>
                <a:latin typeface="Cambria"/>
              </a:rPr>
              <a:t> </a:t>
            </a:r>
            <a:r>
              <a:rPr lang="en-US" sz="2400" dirty="0" err="1">
                <a:solidFill>
                  <a:srgbClr val="000000"/>
                </a:solidFill>
                <a:latin typeface="Cambria"/>
              </a:rPr>
              <a:t>mấy</a:t>
            </a:r>
            <a:r>
              <a:rPr lang="en-US" sz="2400" dirty="0">
                <a:solidFill>
                  <a:srgbClr val="000000"/>
                </a:solidFill>
                <a:latin typeface="Cambria"/>
              </a:rPr>
              <a:t> con </a:t>
            </a:r>
            <a:r>
              <a:rPr lang="en-US" sz="2400" dirty="0" err="1">
                <a:solidFill>
                  <a:srgbClr val="000000"/>
                </a:solidFill>
                <a:latin typeface="Cambria"/>
              </a:rPr>
              <a:t>ngựa</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ăn</a:t>
            </a:r>
            <a:r>
              <a:rPr lang="en-US" sz="2400" dirty="0">
                <a:solidFill>
                  <a:srgbClr val="000000"/>
                </a:solidFill>
                <a:latin typeface="Cambria"/>
              </a:rPr>
              <a:t> </a:t>
            </a:r>
            <a:r>
              <a:rPr lang="en-US" sz="2400" dirty="0" err="1">
                <a:solidFill>
                  <a:srgbClr val="000000"/>
                </a:solidFill>
                <a:latin typeface="Cambria"/>
              </a:rPr>
              <a:t>cỏ</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vườn</a:t>
            </a:r>
            <a:r>
              <a:rPr lang="en-US" sz="2400" dirty="0">
                <a:solidFill>
                  <a:srgbClr val="000000"/>
                </a:solidFill>
                <a:latin typeface="Cambria"/>
              </a:rPr>
              <a:t> </a:t>
            </a:r>
            <a:r>
              <a:rPr lang="en-US" sz="2400" dirty="0" err="1">
                <a:solidFill>
                  <a:srgbClr val="000000"/>
                </a:solidFill>
                <a:latin typeface="Cambria"/>
              </a:rPr>
              <a:t>đào</a:t>
            </a:r>
            <a:r>
              <a:rPr lang="en-US" sz="2400" dirty="0">
                <a:solidFill>
                  <a:srgbClr val="000000"/>
                </a:solidFill>
                <a:latin typeface="Cambria"/>
              </a:rPr>
              <a:t> </a:t>
            </a:r>
            <a:r>
              <a:rPr lang="en-US" sz="2400" dirty="0" err="1">
                <a:solidFill>
                  <a:srgbClr val="000000"/>
                </a:solidFill>
                <a:latin typeface="Cambria"/>
              </a:rPr>
              <a:t>ven</a:t>
            </a:r>
            <a:r>
              <a:rPr lang="en-US" sz="2400" dirty="0">
                <a:solidFill>
                  <a:srgbClr val="000000"/>
                </a:solidFill>
                <a:latin typeface="Cambria"/>
              </a:rPr>
              <a:t> </a:t>
            </a:r>
            <a:r>
              <a:rPr lang="en-US" sz="2400" dirty="0" err="1">
                <a:solidFill>
                  <a:srgbClr val="000000"/>
                </a:solidFill>
                <a:latin typeface="Cambria"/>
              </a:rPr>
              <a:t>đường</a:t>
            </a:r>
            <a:r>
              <a:rPr lang="en-US" sz="2400" dirty="0">
                <a:solidFill>
                  <a:srgbClr val="000000"/>
                </a:solidFill>
                <a:latin typeface="Cambria"/>
              </a:rPr>
              <a:t>. Con </a:t>
            </a:r>
            <a:r>
              <a:rPr lang="en-US" sz="2400" dirty="0" err="1">
                <a:solidFill>
                  <a:srgbClr val="000000"/>
                </a:solidFill>
                <a:latin typeface="Cambria"/>
              </a:rPr>
              <a:t>đen</a:t>
            </a:r>
            <a:r>
              <a:rPr lang="en-US" sz="2400" dirty="0">
                <a:solidFill>
                  <a:srgbClr val="000000"/>
                </a:solidFill>
                <a:latin typeface="Cambria"/>
              </a:rPr>
              <a:t> </a:t>
            </a:r>
            <a:r>
              <a:rPr lang="en-US" sz="2400" dirty="0" err="1">
                <a:solidFill>
                  <a:srgbClr val="000000"/>
                </a:solidFill>
                <a:latin typeface="Cambria"/>
              </a:rPr>
              <a:t>huyền</a:t>
            </a:r>
            <a:r>
              <a:rPr lang="en-US" sz="2400" dirty="0">
                <a:solidFill>
                  <a:srgbClr val="000000"/>
                </a:solidFill>
                <a:latin typeface="Cambria"/>
              </a:rPr>
              <a:t>, con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tuyết</a:t>
            </a:r>
            <a:r>
              <a:rPr lang="en-US" sz="2400" dirty="0">
                <a:solidFill>
                  <a:srgbClr val="000000"/>
                </a:solidFill>
                <a:latin typeface="Cambria"/>
              </a:rPr>
              <a:t>, con </a:t>
            </a:r>
            <a:r>
              <a:rPr lang="en-US" sz="2400" dirty="0" err="1">
                <a:solidFill>
                  <a:srgbClr val="000000"/>
                </a:solidFill>
                <a:latin typeface="Cambria"/>
              </a:rPr>
              <a:t>đỏ</a:t>
            </a:r>
            <a:r>
              <a:rPr lang="en-US" sz="2400" dirty="0">
                <a:solidFill>
                  <a:srgbClr val="000000"/>
                </a:solidFill>
                <a:latin typeface="Cambria"/>
              </a:rPr>
              <a:t> son, </a:t>
            </a:r>
            <a:r>
              <a:rPr lang="en-US" sz="2400" dirty="0" err="1">
                <a:solidFill>
                  <a:srgbClr val="000000"/>
                </a:solidFill>
                <a:latin typeface="Cambria"/>
              </a:rPr>
              <a:t>chân</a:t>
            </a:r>
            <a:r>
              <a:rPr lang="en-US" sz="2400" dirty="0">
                <a:solidFill>
                  <a:srgbClr val="000000"/>
                </a:solidFill>
                <a:latin typeface="Cambria"/>
              </a:rPr>
              <a:t> </a:t>
            </a:r>
            <a:r>
              <a:rPr lang="en-US" sz="2400" dirty="0" err="1">
                <a:solidFill>
                  <a:srgbClr val="000000"/>
                </a:solidFill>
                <a:latin typeface="Cambria"/>
              </a:rPr>
              <a:t>dịu</a:t>
            </a:r>
            <a:r>
              <a:rPr lang="en-US" sz="2400" dirty="0">
                <a:solidFill>
                  <a:srgbClr val="000000"/>
                </a:solidFill>
                <a:latin typeface="Cambria"/>
              </a:rPr>
              <a:t> </a:t>
            </a:r>
            <a:r>
              <a:rPr lang="en-US" sz="2400" dirty="0" err="1">
                <a:solidFill>
                  <a:srgbClr val="000000"/>
                </a:solidFill>
                <a:latin typeface="Cambria"/>
              </a:rPr>
              <a:t>dàng</a:t>
            </a:r>
            <a:r>
              <a:rPr lang="en-US" sz="2400" dirty="0">
                <a:solidFill>
                  <a:srgbClr val="000000"/>
                </a:solidFill>
                <a:latin typeface="Cambria"/>
              </a:rPr>
              <a:t>, </a:t>
            </a:r>
            <a:r>
              <a:rPr lang="en-US" sz="2400" dirty="0" err="1">
                <a:solidFill>
                  <a:srgbClr val="000000"/>
                </a:solidFill>
                <a:latin typeface="Cambria"/>
              </a:rPr>
              <a:t>chùm</a:t>
            </a:r>
            <a:r>
              <a:rPr lang="en-US" sz="2400" dirty="0">
                <a:solidFill>
                  <a:srgbClr val="000000"/>
                </a:solidFill>
                <a:latin typeface="Cambria"/>
              </a:rPr>
              <a:t> </a:t>
            </a:r>
            <a:r>
              <a:rPr lang="en-US" sz="2400" dirty="0" err="1">
                <a:solidFill>
                  <a:srgbClr val="000000"/>
                </a:solidFill>
                <a:latin typeface="Cambria"/>
              </a:rPr>
              <a:t>đuôi</a:t>
            </a:r>
            <a:r>
              <a:rPr lang="en-US" sz="2400" dirty="0">
                <a:solidFill>
                  <a:srgbClr val="000000"/>
                </a:solidFill>
                <a:latin typeface="Cambria"/>
              </a:rPr>
              <a:t> </a:t>
            </a:r>
            <a:r>
              <a:rPr lang="en-US" sz="2400" dirty="0" err="1">
                <a:solidFill>
                  <a:srgbClr val="000000"/>
                </a:solidFill>
                <a:latin typeface="Cambria"/>
              </a:rPr>
              <a:t>cong</a:t>
            </a:r>
            <a:r>
              <a:rPr lang="en-US" sz="2400" dirty="0">
                <a:solidFill>
                  <a:srgbClr val="000000"/>
                </a:solidFill>
                <a:latin typeface="Cambria"/>
              </a:rPr>
              <a:t> </a:t>
            </a:r>
            <a:r>
              <a:rPr lang="en-US" sz="2400" dirty="0" err="1">
                <a:solidFill>
                  <a:srgbClr val="000000"/>
                </a:solidFill>
                <a:latin typeface="Cambria"/>
              </a:rPr>
              <a:t>lướt</a:t>
            </a:r>
            <a:r>
              <a:rPr lang="en-US" sz="2400" dirty="0">
                <a:solidFill>
                  <a:srgbClr val="000000"/>
                </a:solidFill>
                <a:latin typeface="Cambria"/>
              </a:rPr>
              <a:t> </a:t>
            </a:r>
            <a:r>
              <a:rPr lang="en-US" sz="2400" dirty="0" err="1">
                <a:solidFill>
                  <a:srgbClr val="000000"/>
                </a:solidFill>
                <a:latin typeface="Cambria"/>
              </a:rPr>
              <a:t>thướt</a:t>
            </a:r>
            <a:r>
              <a:rPr lang="en-US" sz="2400" dirty="0">
                <a:solidFill>
                  <a:srgbClr val="000000"/>
                </a:solidFill>
                <a:latin typeface="Cambria"/>
              </a:rPr>
              <a:t> </a:t>
            </a:r>
            <a:r>
              <a:rPr lang="en-US" sz="2400" dirty="0" err="1">
                <a:solidFill>
                  <a:srgbClr val="000000"/>
                </a:solidFill>
                <a:latin typeface="Cambria"/>
              </a:rPr>
              <a:t>liễu</a:t>
            </a:r>
            <a:r>
              <a:rPr lang="en-US" sz="2400" dirty="0">
                <a:solidFill>
                  <a:srgbClr val="000000"/>
                </a:solidFill>
                <a:latin typeface="Cambria"/>
              </a:rPr>
              <a:t> </a:t>
            </a:r>
            <a:r>
              <a:rPr lang="en-US" sz="2400" dirty="0" err="1">
                <a:solidFill>
                  <a:srgbClr val="000000"/>
                </a:solidFill>
                <a:latin typeface="Cambria"/>
              </a:rPr>
              <a:t>rủ</a:t>
            </a:r>
            <a:r>
              <a:rPr lang="en-US" sz="2400" dirty="0">
                <a:solidFill>
                  <a:srgbClr val="000000"/>
                </a:solidFill>
                <a:latin typeface="Cambria"/>
              </a:rPr>
              <a:t>.</a:t>
            </a:r>
          </a:p>
          <a:p>
            <a:pPr algn="just" defTabSz="609630"/>
            <a:r>
              <a:rPr lang="en-US" sz="2400" dirty="0">
                <a:solidFill>
                  <a:srgbClr val="000000"/>
                </a:solidFill>
                <a:latin typeface="Cambria"/>
              </a:rPr>
              <a:t>   </a:t>
            </a:r>
            <a:r>
              <a:rPr lang="en-US" sz="2400" dirty="0" smtClean="0">
                <a:solidFill>
                  <a:srgbClr val="000000"/>
                </a:solidFill>
                <a:latin typeface="Cambria"/>
              </a:rPr>
              <a:t> </a:t>
            </a:r>
            <a:r>
              <a:rPr lang="en-US" sz="2400" dirty="0" err="1" smtClean="0">
                <a:solidFill>
                  <a:srgbClr val="000000"/>
                </a:solidFill>
                <a:latin typeface="Cambria"/>
              </a:rPr>
              <a:t>Buổi</a:t>
            </a:r>
            <a:r>
              <a:rPr lang="en-US" sz="2400" dirty="0" smtClean="0">
                <a:solidFill>
                  <a:srgbClr val="000000"/>
                </a:solidFill>
                <a:latin typeface="Cambria"/>
              </a:rPr>
              <a:t> </a:t>
            </a:r>
            <a:r>
              <a:rPr lang="en-US" sz="2400" dirty="0" err="1">
                <a:solidFill>
                  <a:srgbClr val="000000"/>
                </a:solidFill>
                <a:latin typeface="Cambria"/>
              </a:rPr>
              <a:t>chiều</a:t>
            </a:r>
            <a:r>
              <a:rPr lang="en-US" sz="2400" dirty="0">
                <a:solidFill>
                  <a:srgbClr val="000000"/>
                </a:solidFill>
                <a:latin typeface="Cambria"/>
              </a:rPr>
              <a:t>, </a:t>
            </a:r>
            <a:r>
              <a:rPr lang="en-US" sz="2400" dirty="0" err="1">
                <a:solidFill>
                  <a:srgbClr val="000000"/>
                </a:solidFill>
                <a:latin typeface="Cambria"/>
              </a:rPr>
              <a:t>xe</a:t>
            </a:r>
            <a:r>
              <a:rPr lang="en-US" sz="2400" dirty="0">
                <a:solidFill>
                  <a:srgbClr val="000000"/>
                </a:solidFill>
                <a:latin typeface="Cambria"/>
              </a:rPr>
              <a:t> </a:t>
            </a:r>
            <a:r>
              <a:rPr lang="en-US" sz="2400" dirty="0" err="1">
                <a:solidFill>
                  <a:srgbClr val="000000"/>
                </a:solidFill>
                <a:latin typeface="Cambria"/>
              </a:rPr>
              <a:t>dừng</a:t>
            </a:r>
            <a:r>
              <a:rPr lang="en-US" sz="2400" dirty="0">
                <a:solidFill>
                  <a:srgbClr val="000000"/>
                </a:solidFill>
                <a:latin typeface="Cambria"/>
              </a:rPr>
              <a:t> </a:t>
            </a:r>
            <a:r>
              <a:rPr lang="en-US" sz="2400" dirty="0" err="1">
                <a:solidFill>
                  <a:srgbClr val="000000"/>
                </a:solidFill>
                <a:latin typeface="Cambria"/>
              </a:rPr>
              <a:t>lại</a:t>
            </a:r>
            <a:r>
              <a:rPr lang="en-US" sz="2400" dirty="0">
                <a:solidFill>
                  <a:srgbClr val="000000"/>
                </a:solidFill>
                <a:latin typeface="Cambria"/>
              </a:rPr>
              <a:t> ở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thị</a:t>
            </a:r>
            <a:r>
              <a:rPr lang="en-US" sz="2400" dirty="0">
                <a:solidFill>
                  <a:srgbClr val="000000"/>
                </a:solidFill>
                <a:latin typeface="Cambria"/>
              </a:rPr>
              <a:t> </a:t>
            </a:r>
            <a:r>
              <a:rPr lang="en-US" sz="2400" dirty="0" err="1">
                <a:solidFill>
                  <a:srgbClr val="000000"/>
                </a:solidFill>
                <a:latin typeface="Cambria"/>
              </a:rPr>
              <a:t>trấn</a:t>
            </a:r>
            <a:r>
              <a:rPr lang="en-US" sz="2400" dirty="0">
                <a:solidFill>
                  <a:srgbClr val="000000"/>
                </a:solidFill>
                <a:latin typeface="Cambria"/>
              </a:rPr>
              <a:t> </a:t>
            </a:r>
            <a:r>
              <a:rPr lang="en-US" sz="2400" dirty="0" err="1">
                <a:solidFill>
                  <a:srgbClr val="000000"/>
                </a:solidFill>
                <a:latin typeface="Cambria"/>
              </a:rPr>
              <a:t>nhỏ</a:t>
            </a:r>
            <a:r>
              <a:rPr lang="en-US" sz="2400" dirty="0">
                <a:solidFill>
                  <a:srgbClr val="000000"/>
                </a:solidFill>
                <a:latin typeface="Cambria"/>
              </a:rPr>
              <a:t>. </a:t>
            </a:r>
            <a:r>
              <a:rPr lang="en-US" sz="2400" dirty="0" err="1">
                <a:solidFill>
                  <a:srgbClr val="000000"/>
                </a:solidFill>
                <a:latin typeface="Cambria"/>
              </a:rPr>
              <a:t>Nắng</a:t>
            </a:r>
            <a:r>
              <a:rPr lang="en-US" sz="2400" dirty="0">
                <a:solidFill>
                  <a:srgbClr val="000000"/>
                </a:solidFill>
                <a:latin typeface="Cambria"/>
              </a:rPr>
              <a:t> </a:t>
            </a:r>
            <a:r>
              <a:rPr lang="en-US" sz="2400" dirty="0" err="1">
                <a:solidFill>
                  <a:srgbClr val="000000"/>
                </a:solidFill>
                <a:latin typeface="Cambria"/>
              </a:rPr>
              <a:t>phố</a:t>
            </a:r>
            <a:r>
              <a:rPr lang="en-US" sz="2400" dirty="0">
                <a:solidFill>
                  <a:srgbClr val="000000"/>
                </a:solidFill>
                <a:latin typeface="Cambria"/>
              </a:rPr>
              <a:t> </a:t>
            </a:r>
            <a:r>
              <a:rPr lang="en-US" sz="2400" dirty="0" err="1">
                <a:solidFill>
                  <a:srgbClr val="000000"/>
                </a:solidFill>
                <a:latin typeface="Cambria"/>
              </a:rPr>
              <a:t>huyện</a:t>
            </a:r>
            <a:r>
              <a:rPr lang="en-US" sz="2400" dirty="0">
                <a:solidFill>
                  <a:srgbClr val="000000"/>
                </a:solidFill>
                <a:latin typeface="Cambria"/>
              </a:rPr>
              <a:t> </a:t>
            </a:r>
            <a:r>
              <a:rPr lang="en-US" sz="2400" dirty="0" err="1">
                <a:solidFill>
                  <a:srgbClr val="000000"/>
                </a:solidFill>
                <a:latin typeface="Cambria"/>
              </a:rPr>
              <a:t>vàng</a:t>
            </a:r>
            <a:r>
              <a:rPr lang="en-US" sz="2400" dirty="0">
                <a:solidFill>
                  <a:srgbClr val="000000"/>
                </a:solidFill>
                <a:latin typeface="Cambria"/>
              </a:rPr>
              <a:t> hoe.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em</a:t>
            </a:r>
            <a:r>
              <a:rPr lang="en-US" sz="2400" dirty="0">
                <a:solidFill>
                  <a:srgbClr val="000000"/>
                </a:solidFill>
                <a:latin typeface="Cambria"/>
              </a:rPr>
              <a:t> </a:t>
            </a:r>
            <a:r>
              <a:rPr lang="en-US" sz="2400" dirty="0" err="1">
                <a:solidFill>
                  <a:srgbClr val="000000"/>
                </a:solidFill>
                <a:latin typeface="Cambria"/>
              </a:rPr>
              <a:t>bé</a:t>
            </a:r>
            <a:r>
              <a:rPr lang="en-US" sz="2400" dirty="0">
                <a:solidFill>
                  <a:srgbClr val="000000"/>
                </a:solidFill>
                <a:latin typeface="Cambria"/>
              </a:rPr>
              <a:t> </a:t>
            </a:r>
            <a:r>
              <a:rPr lang="en-US" sz="2400" dirty="0" err="1">
                <a:solidFill>
                  <a:srgbClr val="000000"/>
                </a:solidFill>
                <a:latin typeface="Cambria"/>
              </a:rPr>
              <a:t>Hmông</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em</a:t>
            </a:r>
            <a:r>
              <a:rPr lang="en-US" sz="2400" dirty="0">
                <a:solidFill>
                  <a:srgbClr val="000000"/>
                </a:solidFill>
                <a:latin typeface="Cambria"/>
              </a:rPr>
              <a:t> </a:t>
            </a:r>
            <a:r>
              <a:rPr lang="en-US" sz="2400" dirty="0" err="1">
                <a:solidFill>
                  <a:srgbClr val="000000"/>
                </a:solidFill>
                <a:latin typeface="Cambria"/>
              </a:rPr>
              <a:t>bé</a:t>
            </a:r>
            <a:r>
              <a:rPr lang="en-US" sz="2400" dirty="0">
                <a:solidFill>
                  <a:srgbClr val="000000"/>
                </a:solidFill>
                <a:latin typeface="Cambria"/>
              </a:rPr>
              <a:t> </a:t>
            </a:r>
            <a:r>
              <a:rPr lang="en-US" sz="2400" dirty="0" err="1">
                <a:solidFill>
                  <a:srgbClr val="000000"/>
                </a:solidFill>
                <a:latin typeface="Cambria"/>
              </a:rPr>
              <a:t>Tu</a:t>
            </a:r>
            <a:r>
              <a:rPr lang="en-US" sz="2400" dirty="0">
                <a:solidFill>
                  <a:srgbClr val="000000"/>
                </a:solidFill>
                <a:latin typeface="Cambria"/>
              </a:rPr>
              <a:t> </a:t>
            </a:r>
            <a:r>
              <a:rPr lang="en-US" sz="2400" dirty="0" err="1">
                <a:solidFill>
                  <a:srgbClr val="000000"/>
                </a:solidFill>
                <a:latin typeface="Cambria"/>
              </a:rPr>
              <a:t>Dí</a:t>
            </a:r>
            <a:r>
              <a:rPr lang="en-US" sz="2400" dirty="0">
                <a:solidFill>
                  <a:srgbClr val="000000"/>
                </a:solidFill>
                <a:latin typeface="Cambria"/>
              </a:rPr>
              <a:t>, </a:t>
            </a:r>
            <a:r>
              <a:rPr lang="en-US" sz="2400" dirty="0" err="1">
                <a:solidFill>
                  <a:srgbClr val="000000"/>
                </a:solidFill>
                <a:latin typeface="Cambria"/>
              </a:rPr>
              <a:t>Phù</a:t>
            </a:r>
            <a:r>
              <a:rPr lang="en-US" sz="2400" dirty="0">
                <a:solidFill>
                  <a:srgbClr val="000000"/>
                </a:solidFill>
                <a:latin typeface="Cambria"/>
              </a:rPr>
              <a:t> </a:t>
            </a:r>
            <a:r>
              <a:rPr lang="en-US" sz="2400" dirty="0" err="1">
                <a:solidFill>
                  <a:srgbClr val="000000"/>
                </a:solidFill>
                <a:latin typeface="Cambria"/>
              </a:rPr>
              <a:t>Lá</a:t>
            </a:r>
            <a:r>
              <a:rPr lang="en-US" sz="2400" dirty="0">
                <a:solidFill>
                  <a:srgbClr val="000000"/>
                </a:solidFill>
                <a:latin typeface="Cambria"/>
              </a:rPr>
              <a:t> </a:t>
            </a:r>
            <a:r>
              <a:rPr lang="en-US" sz="2400" dirty="0" err="1" smtClean="0">
                <a:solidFill>
                  <a:srgbClr val="000000"/>
                </a:solidFill>
                <a:latin typeface="Cambria"/>
              </a:rPr>
              <a:t>quần</a:t>
            </a:r>
            <a:r>
              <a:rPr lang="en-US" sz="2400" dirty="0" smtClean="0">
                <a:solidFill>
                  <a:srgbClr val="000000"/>
                </a:solidFill>
                <a:latin typeface="Cambria"/>
              </a:rPr>
              <a:t> </a:t>
            </a:r>
            <a:r>
              <a:rPr lang="en-US" sz="2400" dirty="0" err="1">
                <a:solidFill>
                  <a:srgbClr val="000000"/>
                </a:solidFill>
                <a:latin typeface="Cambria"/>
              </a:rPr>
              <a:t>áo</a:t>
            </a:r>
            <a:r>
              <a:rPr lang="en-US" sz="2400" dirty="0">
                <a:solidFill>
                  <a:srgbClr val="000000"/>
                </a:solidFill>
                <a:latin typeface="Cambria"/>
              </a:rPr>
              <a:t> </a:t>
            </a:r>
            <a:r>
              <a:rPr lang="en-US" sz="2400" dirty="0" err="1">
                <a:solidFill>
                  <a:srgbClr val="000000"/>
                </a:solidFill>
                <a:latin typeface="Cambria"/>
              </a:rPr>
              <a:t>sặc</a:t>
            </a:r>
            <a:r>
              <a:rPr lang="en-US" sz="2400" dirty="0">
                <a:solidFill>
                  <a:srgbClr val="000000"/>
                </a:solidFill>
                <a:latin typeface="Cambria"/>
              </a:rPr>
              <a:t> </a:t>
            </a:r>
            <a:r>
              <a:rPr lang="en-US" sz="2400" dirty="0" err="1">
                <a:solidFill>
                  <a:srgbClr val="000000"/>
                </a:solidFill>
                <a:latin typeface="Cambria"/>
              </a:rPr>
              <a:t>sỡ</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chơi</a:t>
            </a:r>
            <a:r>
              <a:rPr lang="en-US" sz="2400" dirty="0">
                <a:solidFill>
                  <a:srgbClr val="000000"/>
                </a:solidFill>
                <a:latin typeface="Cambria"/>
              </a:rPr>
              <a:t> </a:t>
            </a:r>
            <a:r>
              <a:rPr lang="en-US" sz="2400" dirty="0" err="1">
                <a:solidFill>
                  <a:srgbClr val="000000"/>
                </a:solidFill>
                <a:latin typeface="Cambria"/>
              </a:rPr>
              <a:t>đùa</a:t>
            </a:r>
            <a:r>
              <a:rPr lang="en-US" sz="2400" dirty="0">
                <a:solidFill>
                  <a:srgbClr val="000000"/>
                </a:solidFill>
                <a:latin typeface="Cambria"/>
              </a:rPr>
              <a:t> </a:t>
            </a:r>
            <a:r>
              <a:rPr lang="en-US" sz="2400" dirty="0" err="1">
                <a:solidFill>
                  <a:srgbClr val="000000"/>
                </a:solidFill>
                <a:latin typeface="Cambria"/>
              </a:rPr>
              <a:t>trước</a:t>
            </a:r>
            <a:r>
              <a:rPr lang="en-US" sz="2400" dirty="0">
                <a:solidFill>
                  <a:srgbClr val="000000"/>
                </a:solidFill>
                <a:latin typeface="Cambria"/>
              </a:rPr>
              <a:t> </a:t>
            </a:r>
            <a:r>
              <a:rPr lang="en-US" sz="2400" dirty="0" err="1">
                <a:solidFill>
                  <a:srgbClr val="000000"/>
                </a:solidFill>
                <a:latin typeface="Cambria"/>
              </a:rPr>
              <a:t>cửa</a:t>
            </a:r>
            <a:r>
              <a:rPr lang="en-US" sz="2400" dirty="0">
                <a:solidFill>
                  <a:srgbClr val="000000"/>
                </a:solidFill>
                <a:latin typeface="Cambria"/>
              </a:rPr>
              <a:t> </a:t>
            </a:r>
            <a:r>
              <a:rPr lang="en-US" sz="2400" dirty="0" err="1">
                <a:solidFill>
                  <a:srgbClr val="000000"/>
                </a:solidFill>
                <a:latin typeface="Cambria"/>
              </a:rPr>
              <a:t>hàng</a:t>
            </a:r>
            <a:r>
              <a:rPr lang="en-US" sz="2400" dirty="0">
                <a:solidFill>
                  <a:srgbClr val="000000"/>
                </a:solidFill>
                <a:latin typeface="Cambria"/>
              </a:rPr>
              <a:t>. </a:t>
            </a:r>
            <a:r>
              <a:rPr lang="en-US" sz="2400" dirty="0" err="1">
                <a:solidFill>
                  <a:srgbClr val="000000"/>
                </a:solidFill>
                <a:latin typeface="Cambria"/>
              </a:rPr>
              <a:t>Hoàng</a:t>
            </a:r>
            <a:r>
              <a:rPr lang="en-US" sz="2400" dirty="0">
                <a:solidFill>
                  <a:srgbClr val="000000"/>
                </a:solidFill>
                <a:latin typeface="Cambria"/>
              </a:rPr>
              <a:t> </a:t>
            </a:r>
            <a:r>
              <a:rPr lang="en-US" sz="2400" dirty="0" err="1">
                <a:solidFill>
                  <a:srgbClr val="000000"/>
                </a:solidFill>
                <a:latin typeface="Cambria"/>
              </a:rPr>
              <a:t>hôn</a:t>
            </a:r>
            <a:r>
              <a:rPr lang="en-US" sz="2400" dirty="0">
                <a:solidFill>
                  <a:srgbClr val="000000"/>
                </a:solidFill>
                <a:latin typeface="Cambria"/>
              </a:rPr>
              <a:t>, </a:t>
            </a:r>
            <a:r>
              <a:rPr lang="en-US" sz="2400" dirty="0" err="1">
                <a:solidFill>
                  <a:srgbClr val="000000"/>
                </a:solidFill>
                <a:latin typeface="Cambria"/>
              </a:rPr>
              <a:t>áp</a:t>
            </a:r>
            <a:r>
              <a:rPr lang="en-US" sz="2400" dirty="0">
                <a:solidFill>
                  <a:srgbClr val="000000"/>
                </a:solidFill>
                <a:latin typeface="Cambria"/>
              </a:rPr>
              <a:t> </a:t>
            </a:r>
            <a:r>
              <a:rPr lang="en-US" sz="2400" dirty="0" err="1">
                <a:solidFill>
                  <a:srgbClr val="000000"/>
                </a:solidFill>
                <a:latin typeface="Cambria"/>
              </a:rPr>
              <a:t>phiên</a:t>
            </a:r>
            <a:r>
              <a:rPr lang="en-US" sz="2400" dirty="0">
                <a:solidFill>
                  <a:srgbClr val="000000"/>
                </a:solidFill>
                <a:latin typeface="Cambria"/>
              </a:rPr>
              <a:t> </a:t>
            </a:r>
            <a:r>
              <a:rPr lang="en-US" sz="2400" dirty="0" err="1">
                <a:solidFill>
                  <a:srgbClr val="000000"/>
                </a:solidFill>
                <a:latin typeface="Cambria"/>
              </a:rPr>
              <a:t>của</a:t>
            </a:r>
            <a:r>
              <a:rPr lang="en-US" sz="2400" dirty="0">
                <a:solidFill>
                  <a:srgbClr val="000000"/>
                </a:solidFill>
                <a:latin typeface="Cambria"/>
              </a:rPr>
              <a:t> </a:t>
            </a:r>
            <a:r>
              <a:rPr lang="en-US" sz="2400" dirty="0" err="1">
                <a:solidFill>
                  <a:srgbClr val="000000"/>
                </a:solidFill>
                <a:latin typeface="Cambria"/>
              </a:rPr>
              <a:t>phiên</a:t>
            </a:r>
            <a:r>
              <a:rPr lang="en-US" sz="2400" dirty="0">
                <a:solidFill>
                  <a:srgbClr val="000000"/>
                </a:solidFill>
                <a:latin typeface="Cambria"/>
              </a:rPr>
              <a:t> </a:t>
            </a:r>
            <a:r>
              <a:rPr lang="en-US" sz="2400" dirty="0" err="1">
                <a:solidFill>
                  <a:srgbClr val="000000"/>
                </a:solidFill>
                <a:latin typeface="Cambria"/>
              </a:rPr>
              <a:t>chợ</a:t>
            </a:r>
            <a:r>
              <a:rPr lang="en-US" sz="2400" dirty="0">
                <a:solidFill>
                  <a:srgbClr val="000000"/>
                </a:solidFill>
                <a:latin typeface="Cambria"/>
              </a:rPr>
              <a:t> </a:t>
            </a:r>
            <a:r>
              <a:rPr lang="en-US" sz="2400" dirty="0" err="1">
                <a:solidFill>
                  <a:srgbClr val="000000"/>
                </a:solidFill>
                <a:latin typeface="Cambria"/>
              </a:rPr>
              <a:t>thị</a:t>
            </a:r>
            <a:r>
              <a:rPr lang="en-US" sz="2400" dirty="0">
                <a:solidFill>
                  <a:srgbClr val="000000"/>
                </a:solidFill>
                <a:latin typeface="Cambria"/>
              </a:rPr>
              <a:t> </a:t>
            </a:r>
            <a:r>
              <a:rPr lang="en-US" sz="2400" dirty="0" err="1">
                <a:solidFill>
                  <a:srgbClr val="000000"/>
                </a:solidFill>
                <a:latin typeface="Cambria"/>
              </a:rPr>
              <a:t>trấn</a:t>
            </a:r>
            <a:r>
              <a:rPr lang="en-US" sz="2400" dirty="0">
                <a:solidFill>
                  <a:srgbClr val="000000"/>
                </a:solidFill>
                <a:latin typeface="Cambria"/>
              </a:rPr>
              <a:t>, </a:t>
            </a:r>
            <a:r>
              <a:rPr lang="en-US" sz="2400" dirty="0" err="1">
                <a:solidFill>
                  <a:srgbClr val="000000"/>
                </a:solidFill>
                <a:latin typeface="Cambria"/>
              </a:rPr>
              <a:t>người</a:t>
            </a:r>
            <a:r>
              <a:rPr lang="en-US" sz="2400" dirty="0">
                <a:solidFill>
                  <a:srgbClr val="000000"/>
                </a:solidFill>
                <a:latin typeface="Cambria"/>
              </a:rPr>
              <a:t> </a:t>
            </a:r>
            <a:r>
              <a:rPr lang="en-US" sz="2400" dirty="0" err="1">
                <a:solidFill>
                  <a:srgbClr val="000000"/>
                </a:solidFill>
                <a:latin typeface="Cambria"/>
              </a:rPr>
              <a:t>ngựa</a:t>
            </a:r>
            <a:r>
              <a:rPr lang="en-US" sz="2400" dirty="0">
                <a:solidFill>
                  <a:srgbClr val="000000"/>
                </a:solidFill>
                <a:latin typeface="Cambria"/>
              </a:rPr>
              <a:t> </a:t>
            </a:r>
            <a:r>
              <a:rPr lang="en-US" sz="2400" dirty="0" err="1">
                <a:solidFill>
                  <a:srgbClr val="000000"/>
                </a:solidFill>
                <a:latin typeface="Cambria"/>
              </a:rPr>
              <a:t>dập</a:t>
            </a:r>
            <a:r>
              <a:rPr lang="en-US" sz="2400" dirty="0">
                <a:solidFill>
                  <a:srgbClr val="000000"/>
                </a:solidFill>
                <a:latin typeface="Cambria"/>
              </a:rPr>
              <a:t> </a:t>
            </a:r>
            <a:r>
              <a:rPr lang="en-US" sz="2400" dirty="0" err="1">
                <a:solidFill>
                  <a:srgbClr val="000000"/>
                </a:solidFill>
                <a:latin typeface="Cambria"/>
              </a:rPr>
              <a:t>dìu</a:t>
            </a:r>
            <a:r>
              <a:rPr lang="en-US" sz="2400" dirty="0">
                <a:solidFill>
                  <a:srgbClr val="000000"/>
                </a:solidFill>
                <a:latin typeface="Cambria"/>
              </a:rPr>
              <a:t> </a:t>
            </a:r>
            <a:r>
              <a:rPr lang="en-US" sz="2400" dirty="0" err="1">
                <a:solidFill>
                  <a:srgbClr val="000000"/>
                </a:solidFill>
                <a:latin typeface="Cambria"/>
              </a:rPr>
              <a:t>chìm</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sương</a:t>
            </a:r>
            <a:r>
              <a:rPr lang="en-US" sz="2400" dirty="0">
                <a:solidFill>
                  <a:srgbClr val="000000"/>
                </a:solidFill>
                <a:latin typeface="Cambria"/>
              </a:rPr>
              <a:t> </a:t>
            </a:r>
            <a:r>
              <a:rPr lang="en-US" sz="2400" dirty="0" err="1">
                <a:solidFill>
                  <a:srgbClr val="000000"/>
                </a:solidFill>
                <a:latin typeface="Cambria"/>
              </a:rPr>
              <a:t>núi</a:t>
            </a:r>
            <a:r>
              <a:rPr lang="en-US" sz="2400" dirty="0">
                <a:solidFill>
                  <a:srgbClr val="000000"/>
                </a:solidFill>
                <a:latin typeface="Cambria"/>
              </a:rPr>
              <a:t> </a:t>
            </a:r>
            <a:r>
              <a:rPr lang="en-US" sz="2400" dirty="0" err="1">
                <a:solidFill>
                  <a:srgbClr val="000000"/>
                </a:solidFill>
                <a:latin typeface="Cambria"/>
              </a:rPr>
              <a:t>tím</a:t>
            </a:r>
            <a:r>
              <a:rPr lang="en-US" sz="2400" dirty="0">
                <a:solidFill>
                  <a:srgbClr val="000000"/>
                </a:solidFill>
                <a:latin typeface="Cambria"/>
              </a:rPr>
              <a:t> </a:t>
            </a:r>
            <a:r>
              <a:rPr lang="en-US" sz="2400" dirty="0" err="1">
                <a:solidFill>
                  <a:srgbClr val="000000"/>
                </a:solidFill>
                <a:latin typeface="Cambria"/>
              </a:rPr>
              <a:t>nhạt</a:t>
            </a:r>
            <a:r>
              <a:rPr lang="en-US" sz="2400" dirty="0">
                <a:solidFill>
                  <a:srgbClr val="000000"/>
                </a:solidFill>
                <a:latin typeface="Cambria"/>
              </a:rPr>
              <a:t>.</a:t>
            </a:r>
          </a:p>
          <a:p>
            <a:pPr algn="just" defTabSz="609630"/>
            <a:r>
              <a:rPr lang="en-US" sz="2400" dirty="0">
                <a:solidFill>
                  <a:srgbClr val="000000"/>
                </a:solidFill>
                <a:latin typeface="Cambria"/>
              </a:rPr>
              <a:t>   </a:t>
            </a:r>
            <a:r>
              <a:rPr lang="en-US" sz="2400" dirty="0" err="1">
                <a:solidFill>
                  <a:srgbClr val="000000"/>
                </a:solidFill>
                <a:latin typeface="Cambria"/>
              </a:rPr>
              <a:t>Hôm</a:t>
            </a:r>
            <a:r>
              <a:rPr lang="en-US" sz="2400" dirty="0">
                <a:solidFill>
                  <a:srgbClr val="000000"/>
                </a:solidFill>
                <a:latin typeface="Cambria"/>
              </a:rPr>
              <a:t> </a:t>
            </a:r>
            <a:r>
              <a:rPr lang="en-US" sz="2400" dirty="0" err="1">
                <a:solidFill>
                  <a:srgbClr val="000000"/>
                </a:solidFill>
                <a:latin typeface="Cambria"/>
              </a:rPr>
              <a:t>sau</a:t>
            </a:r>
            <a:r>
              <a:rPr lang="en-US" sz="2400" dirty="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đi</a:t>
            </a:r>
            <a:r>
              <a:rPr lang="en-US" sz="2400" dirty="0">
                <a:solidFill>
                  <a:srgbClr val="000000"/>
                </a:solidFill>
                <a:latin typeface="Cambria"/>
              </a:rPr>
              <a:t> Sa Pa. </a:t>
            </a:r>
            <a:r>
              <a:rPr lang="en-US" sz="2400" dirty="0" err="1">
                <a:solidFill>
                  <a:srgbClr val="000000"/>
                </a:solidFill>
                <a:latin typeface="Cambria"/>
              </a:rPr>
              <a:t>Phong</a:t>
            </a:r>
            <a:r>
              <a:rPr lang="en-US" sz="2400" dirty="0">
                <a:solidFill>
                  <a:srgbClr val="000000"/>
                </a:solidFill>
                <a:latin typeface="Cambria"/>
              </a:rPr>
              <a:t> </a:t>
            </a:r>
            <a:r>
              <a:rPr lang="en-US" sz="2400" dirty="0" err="1">
                <a:solidFill>
                  <a:srgbClr val="000000"/>
                </a:solidFill>
                <a:latin typeface="Cambria"/>
              </a:rPr>
              <a:t>cảnh</a:t>
            </a:r>
            <a:r>
              <a:rPr lang="en-US" sz="2400" dirty="0">
                <a:solidFill>
                  <a:srgbClr val="000000"/>
                </a:solidFill>
                <a:latin typeface="Cambria"/>
              </a:rPr>
              <a:t> ở </a:t>
            </a:r>
            <a:r>
              <a:rPr lang="en-US" sz="2400" dirty="0" err="1">
                <a:solidFill>
                  <a:srgbClr val="000000"/>
                </a:solidFill>
                <a:latin typeface="Cambria"/>
              </a:rPr>
              <a:t>đây</a:t>
            </a:r>
            <a:r>
              <a:rPr lang="en-US" sz="2400" dirty="0">
                <a:solidFill>
                  <a:srgbClr val="000000"/>
                </a:solidFill>
                <a:latin typeface="Cambria"/>
              </a:rPr>
              <a:t> </a:t>
            </a:r>
            <a:r>
              <a:rPr lang="en-US" sz="2400" dirty="0" err="1">
                <a:solidFill>
                  <a:srgbClr val="000000"/>
                </a:solidFill>
                <a:latin typeface="Cambria"/>
              </a:rPr>
              <a:t>thật</a:t>
            </a:r>
            <a:r>
              <a:rPr lang="en-US" sz="2400" dirty="0">
                <a:solidFill>
                  <a:srgbClr val="000000"/>
                </a:solidFill>
                <a:latin typeface="Cambria"/>
              </a:rPr>
              <a:t> </a:t>
            </a:r>
            <a:r>
              <a:rPr lang="en-US" sz="2400" dirty="0" err="1">
                <a:solidFill>
                  <a:srgbClr val="000000"/>
                </a:solidFill>
                <a:latin typeface="Cambria"/>
              </a:rPr>
              <a:t>đẹp</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lá</a:t>
            </a:r>
            <a:r>
              <a:rPr lang="en-US" sz="2400" dirty="0">
                <a:solidFill>
                  <a:srgbClr val="000000"/>
                </a:solidFill>
                <a:latin typeface="Cambria"/>
              </a:rPr>
              <a:t> </a:t>
            </a:r>
            <a:r>
              <a:rPr lang="en-US" sz="2400" dirty="0" err="1">
                <a:solidFill>
                  <a:srgbClr val="000000"/>
                </a:solidFill>
                <a:latin typeface="Cambria"/>
              </a:rPr>
              <a:t>vàng</a:t>
            </a:r>
            <a:r>
              <a:rPr lang="en-US" sz="2400" dirty="0">
                <a:solidFill>
                  <a:srgbClr val="000000"/>
                </a:solidFill>
                <a:latin typeface="Cambria"/>
              </a:rPr>
              <a:t> </a:t>
            </a:r>
            <a:r>
              <a:rPr lang="en-US" sz="2400" dirty="0" err="1">
                <a:solidFill>
                  <a:srgbClr val="000000"/>
                </a:solidFill>
                <a:latin typeface="Cambria"/>
              </a:rPr>
              <a:t>rơi</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khoảnh</a:t>
            </a:r>
            <a:r>
              <a:rPr lang="en-US" sz="2400" dirty="0">
                <a:solidFill>
                  <a:srgbClr val="000000"/>
                </a:solidFill>
                <a:latin typeface="Cambria"/>
              </a:rPr>
              <a:t> </a:t>
            </a:r>
            <a:r>
              <a:rPr lang="en-US" sz="2400" dirty="0" err="1">
                <a:solidFill>
                  <a:srgbClr val="000000"/>
                </a:solidFill>
                <a:latin typeface="Cambria"/>
              </a:rPr>
              <a:t>khắc</a:t>
            </a:r>
            <a:r>
              <a:rPr lang="en-US" sz="2400" dirty="0">
                <a:solidFill>
                  <a:srgbClr val="000000"/>
                </a:solidFill>
                <a:latin typeface="Cambria"/>
              </a:rPr>
              <a:t> </a:t>
            </a:r>
            <a:r>
              <a:rPr lang="en-US" sz="2400" dirty="0" err="1">
                <a:solidFill>
                  <a:srgbClr val="000000"/>
                </a:solidFill>
                <a:latin typeface="Cambria"/>
              </a:rPr>
              <a:t>mùa</a:t>
            </a:r>
            <a:r>
              <a:rPr lang="en-US" sz="2400" dirty="0">
                <a:solidFill>
                  <a:srgbClr val="000000"/>
                </a:solidFill>
                <a:latin typeface="Cambria"/>
              </a:rPr>
              <a:t> </a:t>
            </a:r>
            <a:r>
              <a:rPr lang="en-US" sz="2400" dirty="0" err="1">
                <a:solidFill>
                  <a:srgbClr val="000000"/>
                </a:solidFill>
                <a:latin typeface="Cambria"/>
              </a:rPr>
              <a:t>thu</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long </a:t>
            </a:r>
            <a:r>
              <a:rPr lang="en-US" sz="2400" dirty="0" err="1">
                <a:solidFill>
                  <a:srgbClr val="000000"/>
                </a:solidFill>
                <a:latin typeface="Cambria"/>
              </a:rPr>
              <a:t>lanh</a:t>
            </a:r>
            <a:r>
              <a:rPr lang="en-US" sz="2400" dirty="0">
                <a:solidFill>
                  <a:srgbClr val="000000"/>
                </a:solidFill>
                <a:latin typeface="Cambria"/>
              </a:rPr>
              <a:t>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cơn</a:t>
            </a:r>
            <a:r>
              <a:rPr lang="en-US" sz="2400" dirty="0">
                <a:solidFill>
                  <a:srgbClr val="000000"/>
                </a:solidFill>
                <a:latin typeface="Cambria"/>
              </a:rPr>
              <a:t> </a:t>
            </a:r>
            <a:r>
              <a:rPr lang="en-US" sz="2400" dirty="0" err="1">
                <a:solidFill>
                  <a:srgbClr val="000000"/>
                </a:solidFill>
                <a:latin typeface="Cambria"/>
              </a:rPr>
              <a:t>mưa</a:t>
            </a:r>
            <a:r>
              <a:rPr lang="en-US" sz="2400" dirty="0">
                <a:solidFill>
                  <a:srgbClr val="000000"/>
                </a:solidFill>
                <a:latin typeface="Cambria"/>
              </a:rPr>
              <a:t> </a:t>
            </a:r>
            <a:r>
              <a:rPr lang="en-US" sz="2400" dirty="0" err="1">
                <a:solidFill>
                  <a:srgbClr val="000000"/>
                </a:solidFill>
                <a:latin typeface="Cambria"/>
              </a:rPr>
              <a:t>tuyết</a:t>
            </a:r>
            <a:r>
              <a:rPr lang="en-US" sz="2400" dirty="0">
                <a:solidFill>
                  <a:srgbClr val="000000"/>
                </a:solidFill>
                <a:latin typeface="Cambria"/>
              </a:rPr>
              <a:t> </a:t>
            </a:r>
            <a:r>
              <a:rPr lang="en-US" sz="2400" dirty="0" err="1">
                <a:solidFill>
                  <a:srgbClr val="000000"/>
                </a:solidFill>
                <a:latin typeface="Cambria"/>
              </a:rPr>
              <a:t>trên</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cành</a:t>
            </a:r>
            <a:r>
              <a:rPr lang="en-US" sz="2400" dirty="0">
                <a:solidFill>
                  <a:srgbClr val="000000"/>
                </a:solidFill>
                <a:latin typeface="Cambria"/>
              </a:rPr>
              <a:t> </a:t>
            </a:r>
            <a:r>
              <a:rPr lang="en-US" sz="2400" dirty="0" err="1">
                <a:solidFill>
                  <a:srgbClr val="000000"/>
                </a:solidFill>
                <a:latin typeface="Cambria"/>
              </a:rPr>
              <a:t>đào</a:t>
            </a:r>
            <a:r>
              <a:rPr lang="en-US" sz="2400" dirty="0">
                <a:solidFill>
                  <a:srgbClr val="000000"/>
                </a:solidFill>
                <a:latin typeface="Cambria"/>
              </a:rPr>
              <a:t>, </a:t>
            </a:r>
            <a:r>
              <a:rPr lang="en-US" sz="2400" dirty="0" err="1">
                <a:solidFill>
                  <a:srgbClr val="000000"/>
                </a:solidFill>
                <a:latin typeface="Cambria"/>
              </a:rPr>
              <a:t>lê</a:t>
            </a:r>
            <a:r>
              <a:rPr lang="en-US" sz="2400" dirty="0">
                <a:solidFill>
                  <a:srgbClr val="000000"/>
                </a:solidFill>
                <a:latin typeface="Cambria"/>
              </a:rPr>
              <a:t>, </a:t>
            </a:r>
            <a:r>
              <a:rPr lang="en-US" sz="2400" dirty="0" err="1">
                <a:solidFill>
                  <a:srgbClr val="000000"/>
                </a:solidFill>
                <a:latin typeface="Cambria"/>
              </a:rPr>
              <a:t>mận</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gió</a:t>
            </a:r>
            <a:r>
              <a:rPr lang="en-US" sz="2400" dirty="0">
                <a:solidFill>
                  <a:srgbClr val="000000"/>
                </a:solidFill>
                <a:latin typeface="Cambria"/>
              </a:rPr>
              <a:t> </a:t>
            </a:r>
            <a:r>
              <a:rPr lang="en-US" sz="2400" dirty="0" err="1">
                <a:solidFill>
                  <a:srgbClr val="000000"/>
                </a:solidFill>
                <a:latin typeface="Cambria"/>
              </a:rPr>
              <a:t>xuân</a:t>
            </a:r>
            <a:r>
              <a:rPr lang="en-US" sz="2400" dirty="0">
                <a:solidFill>
                  <a:srgbClr val="000000"/>
                </a:solidFill>
                <a:latin typeface="Cambria"/>
              </a:rPr>
              <a:t> </a:t>
            </a:r>
            <a:r>
              <a:rPr lang="en-US" sz="2400" dirty="0" err="1">
                <a:solidFill>
                  <a:srgbClr val="000000"/>
                </a:solidFill>
                <a:latin typeface="Cambria"/>
              </a:rPr>
              <a:t>hây</a:t>
            </a:r>
            <a:r>
              <a:rPr lang="en-US" sz="2400" dirty="0">
                <a:solidFill>
                  <a:srgbClr val="000000"/>
                </a:solidFill>
                <a:latin typeface="Cambria"/>
              </a:rPr>
              <a:t> </a:t>
            </a:r>
            <a:r>
              <a:rPr lang="en-US" sz="2400" dirty="0" err="1">
                <a:solidFill>
                  <a:srgbClr val="000000"/>
                </a:solidFill>
                <a:latin typeface="Cambria"/>
              </a:rPr>
              <a:t>hẩy</a:t>
            </a:r>
            <a:r>
              <a:rPr lang="en-US" sz="2400" dirty="0">
                <a:solidFill>
                  <a:srgbClr val="000000"/>
                </a:solidFill>
                <a:latin typeface="Cambria"/>
              </a:rPr>
              <a:t> </a:t>
            </a:r>
            <a:r>
              <a:rPr lang="en-US" sz="2400" dirty="0" err="1">
                <a:solidFill>
                  <a:srgbClr val="000000"/>
                </a:solidFill>
                <a:latin typeface="Cambria"/>
              </a:rPr>
              <a:t>nồng</a:t>
            </a:r>
            <a:r>
              <a:rPr lang="en-US" sz="2400" dirty="0">
                <a:solidFill>
                  <a:srgbClr val="000000"/>
                </a:solidFill>
                <a:latin typeface="Cambria"/>
              </a:rPr>
              <a:t> </a:t>
            </a:r>
            <a:r>
              <a:rPr lang="en-US" sz="2400" dirty="0" err="1">
                <a:solidFill>
                  <a:srgbClr val="000000"/>
                </a:solidFill>
                <a:latin typeface="Cambria"/>
              </a:rPr>
              <a:t>nàn</a:t>
            </a:r>
            <a:r>
              <a:rPr lang="en-US" sz="2400" dirty="0">
                <a:solidFill>
                  <a:srgbClr val="000000"/>
                </a:solidFill>
                <a:latin typeface="Cambria"/>
              </a:rPr>
              <a:t> </a:t>
            </a:r>
            <a:r>
              <a:rPr lang="en-US" sz="2400" dirty="0" err="1">
                <a:solidFill>
                  <a:srgbClr val="000000"/>
                </a:solidFill>
                <a:latin typeface="Cambria"/>
              </a:rPr>
              <a:t>với</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bông</a:t>
            </a:r>
            <a:r>
              <a:rPr lang="en-US" sz="2400" dirty="0">
                <a:solidFill>
                  <a:srgbClr val="000000"/>
                </a:solidFill>
                <a:latin typeface="Cambria"/>
              </a:rPr>
              <a:t> </a:t>
            </a:r>
            <a:r>
              <a:rPr lang="en-US" sz="2400" dirty="0" err="1">
                <a:solidFill>
                  <a:srgbClr val="000000"/>
                </a:solidFill>
                <a:latin typeface="Cambria"/>
              </a:rPr>
              <a:t>hoa</a:t>
            </a:r>
            <a:r>
              <a:rPr lang="en-US" sz="2400" dirty="0">
                <a:solidFill>
                  <a:srgbClr val="000000"/>
                </a:solidFill>
                <a:latin typeface="Cambria"/>
              </a:rPr>
              <a:t> lay </a:t>
            </a:r>
            <a:r>
              <a:rPr lang="en-US" sz="2400" dirty="0" err="1">
                <a:solidFill>
                  <a:srgbClr val="000000"/>
                </a:solidFill>
                <a:latin typeface="Cambria"/>
              </a:rPr>
              <a:t>ơn</a:t>
            </a:r>
            <a:r>
              <a:rPr lang="en-US" sz="2400" dirty="0">
                <a:solidFill>
                  <a:srgbClr val="000000"/>
                </a:solidFill>
                <a:latin typeface="Cambria"/>
              </a:rPr>
              <a:t> </a:t>
            </a:r>
            <a:r>
              <a:rPr lang="en-US" sz="2400" dirty="0" err="1">
                <a:solidFill>
                  <a:srgbClr val="000000"/>
                </a:solidFill>
                <a:latin typeface="Cambria"/>
              </a:rPr>
              <a:t>màu</a:t>
            </a:r>
            <a:r>
              <a:rPr lang="en-US" sz="2400" dirty="0">
                <a:solidFill>
                  <a:srgbClr val="000000"/>
                </a:solidFill>
                <a:latin typeface="Cambria"/>
              </a:rPr>
              <a:t> </a:t>
            </a:r>
            <a:r>
              <a:rPr lang="en-US" sz="2400" dirty="0" err="1">
                <a:solidFill>
                  <a:srgbClr val="000000"/>
                </a:solidFill>
                <a:latin typeface="Cambria"/>
              </a:rPr>
              <a:t>đen</a:t>
            </a:r>
            <a:r>
              <a:rPr lang="en-US" sz="2400" dirty="0">
                <a:solidFill>
                  <a:srgbClr val="000000"/>
                </a:solidFill>
                <a:latin typeface="Cambria"/>
              </a:rPr>
              <a:t> </a:t>
            </a:r>
            <a:r>
              <a:rPr lang="en-US" sz="2400" dirty="0" err="1">
                <a:solidFill>
                  <a:srgbClr val="000000"/>
                </a:solidFill>
                <a:latin typeface="Cambria"/>
              </a:rPr>
              <a:t>nhung</a:t>
            </a:r>
            <a:r>
              <a:rPr lang="en-US" sz="2400" dirty="0">
                <a:solidFill>
                  <a:srgbClr val="000000"/>
                </a:solidFill>
                <a:latin typeface="Cambria"/>
              </a:rPr>
              <a:t> </a:t>
            </a:r>
            <a:r>
              <a:rPr lang="en-US" sz="2400" dirty="0" err="1">
                <a:solidFill>
                  <a:srgbClr val="000000"/>
                </a:solidFill>
                <a:latin typeface="Cambria"/>
              </a:rPr>
              <a:t>hiếm</a:t>
            </a:r>
            <a:r>
              <a:rPr lang="en-US" sz="2400" dirty="0">
                <a:solidFill>
                  <a:srgbClr val="000000"/>
                </a:solidFill>
                <a:latin typeface="Cambria"/>
              </a:rPr>
              <a:t> </a:t>
            </a:r>
            <a:r>
              <a:rPr lang="en-US" sz="2400" dirty="0" err="1">
                <a:solidFill>
                  <a:srgbClr val="000000"/>
                </a:solidFill>
                <a:latin typeface="Cambria"/>
              </a:rPr>
              <a:t>quý</a:t>
            </a:r>
            <a:r>
              <a:rPr lang="en-US" sz="2400" dirty="0">
                <a:solidFill>
                  <a:srgbClr val="000000"/>
                </a:solidFill>
                <a:latin typeface="Cambria"/>
              </a:rPr>
              <a:t>.</a:t>
            </a:r>
          </a:p>
          <a:p>
            <a:pPr algn="just" defTabSz="609630"/>
            <a:r>
              <a:rPr lang="en-US" sz="2400" dirty="0">
                <a:solidFill>
                  <a:srgbClr val="000000"/>
                </a:solidFill>
                <a:latin typeface="Cambria"/>
              </a:rPr>
              <a:t>   Sa Pa </a:t>
            </a:r>
            <a:r>
              <a:rPr lang="en-US" sz="2400" dirty="0" err="1">
                <a:solidFill>
                  <a:srgbClr val="000000"/>
                </a:solidFill>
                <a:latin typeface="Cambria"/>
              </a:rPr>
              <a:t>quả</a:t>
            </a:r>
            <a:r>
              <a:rPr lang="en-US" sz="2400" dirty="0">
                <a:solidFill>
                  <a:srgbClr val="000000"/>
                </a:solidFill>
                <a:latin typeface="Cambria"/>
              </a:rPr>
              <a:t> </a:t>
            </a:r>
            <a:r>
              <a:rPr lang="en-US" sz="2400" dirty="0" err="1">
                <a:solidFill>
                  <a:srgbClr val="000000"/>
                </a:solidFill>
                <a:latin typeface="Cambria"/>
              </a:rPr>
              <a:t>là</a:t>
            </a:r>
            <a:r>
              <a:rPr lang="en-US" sz="2400" dirty="0">
                <a:solidFill>
                  <a:srgbClr val="000000"/>
                </a:solidFill>
                <a:latin typeface="Cambria"/>
              </a:rPr>
              <a:t> </a:t>
            </a:r>
            <a:r>
              <a:rPr lang="en-US" sz="2400" dirty="0" err="1">
                <a:solidFill>
                  <a:srgbClr val="000000"/>
                </a:solidFill>
                <a:latin typeface="Cambria"/>
              </a:rPr>
              <a:t>món</a:t>
            </a:r>
            <a:r>
              <a:rPr lang="en-US" sz="2400" dirty="0">
                <a:solidFill>
                  <a:srgbClr val="000000"/>
                </a:solidFill>
                <a:latin typeface="Cambria"/>
              </a:rPr>
              <a:t> </a:t>
            </a:r>
            <a:r>
              <a:rPr lang="en-US" sz="2400" dirty="0" err="1">
                <a:solidFill>
                  <a:srgbClr val="000000"/>
                </a:solidFill>
                <a:latin typeface="Cambria"/>
              </a:rPr>
              <a:t>quà</a:t>
            </a:r>
            <a:r>
              <a:rPr lang="en-US" sz="2400" dirty="0">
                <a:solidFill>
                  <a:srgbClr val="000000"/>
                </a:solidFill>
                <a:latin typeface="Cambria"/>
              </a:rPr>
              <a:t> </a:t>
            </a:r>
            <a:r>
              <a:rPr lang="en-US" sz="2400" dirty="0" err="1">
                <a:solidFill>
                  <a:srgbClr val="000000"/>
                </a:solidFill>
                <a:latin typeface="Cambria"/>
              </a:rPr>
              <a:t>tặng</a:t>
            </a:r>
            <a:r>
              <a:rPr lang="en-US" sz="2400" dirty="0">
                <a:solidFill>
                  <a:srgbClr val="000000"/>
                </a:solidFill>
                <a:latin typeface="Cambria"/>
              </a:rPr>
              <a:t> </a:t>
            </a:r>
            <a:r>
              <a:rPr lang="en-US" sz="2400" dirty="0" err="1">
                <a:solidFill>
                  <a:srgbClr val="000000"/>
                </a:solidFill>
                <a:latin typeface="Cambria"/>
              </a:rPr>
              <a:t>diệu</a:t>
            </a:r>
            <a:r>
              <a:rPr lang="en-US" sz="2400" dirty="0">
                <a:solidFill>
                  <a:srgbClr val="000000"/>
                </a:solidFill>
                <a:latin typeface="Cambria"/>
              </a:rPr>
              <a:t> </a:t>
            </a:r>
            <a:r>
              <a:rPr lang="en-US" sz="2400" dirty="0" err="1">
                <a:solidFill>
                  <a:srgbClr val="000000"/>
                </a:solidFill>
                <a:latin typeface="Cambria"/>
              </a:rPr>
              <a:t>kì</a:t>
            </a:r>
            <a:r>
              <a:rPr lang="en-US" sz="2400" dirty="0">
                <a:solidFill>
                  <a:srgbClr val="000000"/>
                </a:solidFill>
                <a:latin typeface="Cambria"/>
              </a:rPr>
              <a:t> </a:t>
            </a:r>
            <a:r>
              <a:rPr lang="en-US" sz="2400" dirty="0" err="1">
                <a:solidFill>
                  <a:srgbClr val="000000"/>
                </a:solidFill>
                <a:latin typeface="Cambria"/>
              </a:rPr>
              <a:t>mà</a:t>
            </a:r>
            <a:r>
              <a:rPr lang="en-US" sz="2400" dirty="0">
                <a:solidFill>
                  <a:srgbClr val="000000"/>
                </a:solidFill>
                <a:latin typeface="Cambria"/>
              </a:rPr>
              <a:t> </a:t>
            </a:r>
            <a:r>
              <a:rPr lang="en-US" sz="2400" dirty="0" err="1">
                <a:solidFill>
                  <a:srgbClr val="000000"/>
                </a:solidFill>
                <a:latin typeface="Cambria"/>
              </a:rPr>
              <a:t>thiên</a:t>
            </a:r>
            <a:r>
              <a:rPr lang="en-US" sz="2400" dirty="0">
                <a:solidFill>
                  <a:srgbClr val="000000"/>
                </a:solidFill>
                <a:latin typeface="Cambria"/>
              </a:rPr>
              <a:t> </a:t>
            </a:r>
            <a:r>
              <a:rPr lang="en-US" sz="2400" dirty="0" err="1">
                <a:solidFill>
                  <a:srgbClr val="000000"/>
                </a:solidFill>
                <a:latin typeface="Cambria"/>
              </a:rPr>
              <a:t>nhiên</a:t>
            </a:r>
            <a:r>
              <a:rPr lang="en-US" sz="2400" dirty="0">
                <a:solidFill>
                  <a:srgbClr val="000000"/>
                </a:solidFill>
                <a:latin typeface="Cambria"/>
              </a:rPr>
              <a:t> </a:t>
            </a:r>
            <a:r>
              <a:rPr lang="en-US" sz="2400" dirty="0" err="1">
                <a:solidFill>
                  <a:srgbClr val="000000"/>
                </a:solidFill>
                <a:latin typeface="Cambria"/>
              </a:rPr>
              <a:t>dành</a:t>
            </a:r>
            <a:r>
              <a:rPr lang="en-US" sz="2400" dirty="0">
                <a:solidFill>
                  <a:srgbClr val="000000"/>
                </a:solidFill>
                <a:latin typeface="Cambria"/>
              </a:rPr>
              <a:t> </a:t>
            </a:r>
            <a:r>
              <a:rPr lang="en-US" sz="2400" dirty="0" err="1">
                <a:solidFill>
                  <a:srgbClr val="000000"/>
                </a:solidFill>
                <a:latin typeface="Cambria"/>
              </a:rPr>
              <a:t>cho</a:t>
            </a:r>
            <a:r>
              <a:rPr lang="en-US" sz="2400" dirty="0">
                <a:solidFill>
                  <a:srgbClr val="000000"/>
                </a:solidFill>
                <a:latin typeface="Cambria"/>
              </a:rPr>
              <a:t> </a:t>
            </a:r>
            <a:r>
              <a:rPr lang="en-US" sz="2400" dirty="0" err="1">
                <a:solidFill>
                  <a:srgbClr val="000000"/>
                </a:solidFill>
                <a:latin typeface="Cambria"/>
              </a:rPr>
              <a:t>đất</a:t>
            </a:r>
            <a:r>
              <a:rPr lang="en-US" sz="2400" dirty="0">
                <a:solidFill>
                  <a:srgbClr val="000000"/>
                </a:solidFill>
                <a:latin typeface="Cambria"/>
              </a:rPr>
              <a:t> </a:t>
            </a:r>
            <a:r>
              <a:rPr lang="en-US" sz="2400" dirty="0" err="1">
                <a:solidFill>
                  <a:srgbClr val="000000"/>
                </a:solidFill>
                <a:latin typeface="Cambria"/>
              </a:rPr>
              <a:t>nước</a:t>
            </a:r>
            <a:r>
              <a:rPr lang="en-US" sz="2400" dirty="0">
                <a:solidFill>
                  <a:srgbClr val="000000"/>
                </a:solidFill>
                <a:latin typeface="Cambria"/>
              </a:rPr>
              <a:t> ta.</a:t>
            </a:r>
          </a:p>
          <a:p>
            <a:pPr algn="r" defTabSz="609630"/>
            <a:r>
              <a:rPr lang="en-US" dirty="0">
                <a:solidFill>
                  <a:srgbClr val="000000"/>
                </a:solidFill>
                <a:latin typeface="Cambria"/>
              </a:rPr>
              <a:t>(Theo </a:t>
            </a:r>
            <a:r>
              <a:rPr lang="en-US" dirty="0" err="1">
                <a:solidFill>
                  <a:srgbClr val="000000"/>
                </a:solidFill>
                <a:latin typeface="Cambria"/>
              </a:rPr>
              <a:t>Nguyễn</a:t>
            </a:r>
            <a:r>
              <a:rPr lang="en-US" dirty="0">
                <a:solidFill>
                  <a:srgbClr val="000000"/>
                </a:solidFill>
                <a:latin typeface="Cambria"/>
              </a:rPr>
              <a:t> Phan </a:t>
            </a:r>
            <a:r>
              <a:rPr lang="en-US" dirty="0" err="1">
                <a:solidFill>
                  <a:srgbClr val="000000"/>
                </a:solidFill>
                <a:latin typeface="Cambria"/>
              </a:rPr>
              <a:t>Hách</a:t>
            </a:r>
            <a:r>
              <a:rPr lang="en-US" dirty="0">
                <a:solidFill>
                  <a:srgbClr val="000000"/>
                </a:solidFill>
                <a:latin typeface="Cambria"/>
              </a:rPr>
              <a:t>)</a:t>
            </a:r>
          </a:p>
        </p:txBody>
      </p:sp>
      <p:pic>
        <p:nvPicPr>
          <p:cNvPr id="20" name="Picture 19">
            <a:extLst>
              <a:ext uri="{FF2B5EF4-FFF2-40B4-BE49-F238E27FC236}">
                <a16:creationId xmlns:a16="http://schemas.microsoft.com/office/drawing/2014/main" id="{477F3581-4DAA-5EA6-BCDE-D303E7F5E304}"/>
              </a:ext>
            </a:extLst>
          </p:cNvPr>
          <p:cNvPicPr>
            <a:picLocks noChangeAspect="1"/>
          </p:cNvPicPr>
          <p:nvPr/>
        </p:nvPicPr>
        <p:blipFill>
          <a:blip r:embed="rId13"/>
          <a:stretch>
            <a:fillRect/>
          </a:stretch>
        </p:blipFill>
        <p:spPr>
          <a:xfrm>
            <a:off x="2999006" y="362368"/>
            <a:ext cx="6318318" cy="782800"/>
          </a:xfrm>
          <a:prstGeom prst="rect">
            <a:avLst/>
          </a:prstGeom>
        </p:spPr>
      </p:pic>
      <p:pic>
        <p:nvPicPr>
          <p:cNvPr id="14" name="Picture 13">
            <a:extLst>
              <a:ext uri="{FF2B5EF4-FFF2-40B4-BE49-F238E27FC236}">
                <a16:creationId xmlns:a16="http://schemas.microsoft.com/office/drawing/2014/main" id="{BAEA2EE3-8B3B-A314-703C-CD02B836FCCC}"/>
              </a:ext>
            </a:extLst>
          </p:cNvPr>
          <p:cNvPicPr>
            <a:picLocks noChangeAspect="1"/>
          </p:cNvPicPr>
          <p:nvPr/>
        </p:nvPicPr>
        <p:blipFill>
          <a:blip r:embed="rId14"/>
          <a:stretch>
            <a:fillRect/>
          </a:stretch>
        </p:blipFill>
        <p:spPr>
          <a:xfrm>
            <a:off x="9345113" y="0"/>
            <a:ext cx="2597121" cy="1152244"/>
          </a:xfrm>
          <a:prstGeom prst="rect">
            <a:avLst/>
          </a:prstGeom>
        </p:spPr>
      </p:pic>
    </p:spTree>
    <p:extLst>
      <p:ext uri="{BB962C8B-B14F-4D97-AF65-F5344CB8AC3E}">
        <p14:creationId xmlns:p14="http://schemas.microsoft.com/office/powerpoint/2010/main" val="98264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pic>
        <p:nvPicPr>
          <p:cNvPr id="7" name="Hình ảnh 14">
            <a:extLst>
              <a:ext uri="{FF2B5EF4-FFF2-40B4-BE49-F238E27FC236}">
                <a16:creationId xmlns:a16="http://schemas.microsoft.com/office/drawing/2014/main" id="{A648DEA5-03D0-BFC2-63B4-B6B95351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3933B6FD-404C-884C-5F75-CFB8B530F2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069E608A-CFE0-1D17-C029-5C3D02564FEC}"/>
              </a:ext>
            </a:extLst>
          </p:cNvPr>
          <p:cNvPicPr>
            <a:picLocks noChangeAspect="1"/>
          </p:cNvPicPr>
          <p:nvPr/>
        </p:nvPicPr>
        <p:blipFill>
          <a:blip r:embed="rId5"/>
          <a:stretch>
            <a:fillRect/>
          </a:stretch>
        </p:blipFill>
        <p:spPr>
          <a:xfrm>
            <a:off x="1395509" y="423043"/>
            <a:ext cx="10211685" cy="1774090"/>
          </a:xfrm>
          <a:prstGeom prst="rect">
            <a:avLst/>
          </a:prstGeom>
        </p:spPr>
      </p:pic>
    </p:spTree>
    <p:extLst>
      <p:ext uri="{BB962C8B-B14F-4D97-AF65-F5344CB8AC3E}">
        <p14:creationId xmlns:p14="http://schemas.microsoft.com/office/powerpoint/2010/main" val="2649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98347" y="5040779"/>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6318716" y="2586224"/>
            <a:ext cx="5016301" cy="3342111"/>
          </a:xfrm>
          <a:custGeom>
            <a:avLst/>
            <a:gdLst/>
            <a:ahLst/>
            <a:cxnLst/>
            <a:rect l="l" t="t" r="r" b="b"/>
            <a:pathLst>
              <a:path w="7524451" h="5013166">
                <a:moveTo>
                  <a:pt x="0" y="0"/>
                </a:moveTo>
                <a:lnTo>
                  <a:pt x="7524451" y="0"/>
                </a:lnTo>
                <a:lnTo>
                  <a:pt x="7524451" y="5013165"/>
                </a:lnTo>
                <a:lnTo>
                  <a:pt x="0" y="5013165"/>
                </a:lnTo>
                <a:lnTo>
                  <a:pt x="0" y="0"/>
                </a:lnTo>
                <a:close/>
              </a:path>
            </a:pathLst>
          </a:custGeom>
          <a:blipFill>
            <a:blip r:embed="rId13"/>
            <a:stretch>
              <a:fillRect/>
            </a:stretch>
          </a:blipFill>
        </p:spPr>
      </p:sp>
      <p:sp>
        <p:nvSpPr>
          <p:cNvPr id="14" name="Freeform 14"/>
          <p:cNvSpPr/>
          <p:nvPr/>
        </p:nvSpPr>
        <p:spPr>
          <a:xfrm>
            <a:off x="1081663" y="2605327"/>
            <a:ext cx="4995325" cy="3342111"/>
          </a:xfrm>
          <a:custGeom>
            <a:avLst/>
            <a:gdLst/>
            <a:ahLst/>
            <a:cxnLst/>
            <a:rect l="l" t="t" r="r" b="b"/>
            <a:pathLst>
              <a:path w="7492988" h="5013166">
                <a:moveTo>
                  <a:pt x="0" y="0"/>
                </a:moveTo>
                <a:lnTo>
                  <a:pt x="7492988" y="0"/>
                </a:lnTo>
                <a:lnTo>
                  <a:pt x="7492988" y="5013166"/>
                </a:lnTo>
                <a:lnTo>
                  <a:pt x="0" y="5013166"/>
                </a:lnTo>
                <a:lnTo>
                  <a:pt x="0" y="0"/>
                </a:lnTo>
                <a:close/>
              </a:path>
            </a:pathLst>
          </a:custGeom>
          <a:blipFill>
            <a:blip r:embed="rId14"/>
            <a:stretch>
              <a:fillRect/>
            </a:stretch>
          </a:blipFill>
        </p:spPr>
      </p:sp>
      <p:sp>
        <p:nvSpPr>
          <p:cNvPr id="15" name="TextBox 15"/>
          <p:cNvSpPr txBox="1"/>
          <p:nvPr/>
        </p:nvSpPr>
        <p:spPr>
          <a:xfrm>
            <a:off x="2951096" y="1972570"/>
            <a:ext cx="7431428" cy="423193"/>
          </a:xfrm>
          <a:prstGeom prst="rect">
            <a:avLst/>
          </a:prstGeom>
        </p:spPr>
        <p:txBody>
          <a:bodyPr wrap="square" lIns="0" tIns="0" rIns="0" bIns="0" rtlCol="0" anchor="t">
            <a:spAutoFit/>
          </a:bodyPr>
          <a:lstStyle/>
          <a:p>
            <a:pPr algn="just" defTabSz="609630">
              <a:lnSpc>
                <a:spcPts val="3346"/>
              </a:lnSpc>
            </a:pPr>
            <a:r>
              <a:rPr lang="en-US" sz="3600" b="1" dirty="0">
                <a:solidFill>
                  <a:srgbClr val="000000"/>
                </a:solidFill>
                <a:latin typeface="Cambria"/>
              </a:rPr>
              <a:t> Sa Pa</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huyện</a:t>
            </a:r>
            <a:r>
              <a:rPr lang="en-US" sz="3600" dirty="0">
                <a:solidFill>
                  <a:srgbClr val="000000"/>
                </a:solidFill>
                <a:latin typeface="Cambria"/>
              </a:rPr>
              <a:t> </a:t>
            </a:r>
            <a:r>
              <a:rPr lang="en-US" sz="3600" dirty="0" err="1">
                <a:solidFill>
                  <a:srgbClr val="000000"/>
                </a:solidFill>
                <a:latin typeface="Cambria"/>
              </a:rPr>
              <a:t>thuộc</a:t>
            </a:r>
            <a:r>
              <a:rPr lang="en-US" sz="3600" dirty="0">
                <a:solidFill>
                  <a:srgbClr val="000000"/>
                </a:solidFill>
                <a:latin typeface="Cambria"/>
              </a:rPr>
              <a:t> </a:t>
            </a:r>
            <a:r>
              <a:rPr lang="en-US" sz="3600" dirty="0" err="1">
                <a:solidFill>
                  <a:srgbClr val="000000"/>
                </a:solidFill>
                <a:latin typeface="Cambria"/>
              </a:rPr>
              <a:t>tỉnh</a:t>
            </a:r>
            <a:r>
              <a:rPr lang="en-US" sz="3600" dirty="0">
                <a:solidFill>
                  <a:srgbClr val="000000"/>
                </a:solidFill>
                <a:latin typeface="Cambria"/>
              </a:rPr>
              <a:t> </a:t>
            </a:r>
            <a:r>
              <a:rPr lang="en-US" sz="3600" dirty="0" err="1">
                <a:solidFill>
                  <a:srgbClr val="000000"/>
                </a:solidFill>
                <a:latin typeface="Cambria"/>
              </a:rPr>
              <a:t>Lào</a:t>
            </a:r>
            <a:r>
              <a:rPr lang="en-US" sz="3600" dirty="0">
                <a:solidFill>
                  <a:srgbClr val="000000"/>
                </a:solidFill>
                <a:latin typeface="Cambria"/>
              </a:rPr>
              <a:t> Cai.</a:t>
            </a:r>
          </a:p>
        </p:txBody>
      </p:sp>
      <p:pic>
        <p:nvPicPr>
          <p:cNvPr id="16" name="Picture 15">
            <a:extLst>
              <a:ext uri="{FF2B5EF4-FFF2-40B4-BE49-F238E27FC236}">
                <a16:creationId xmlns:a16="http://schemas.microsoft.com/office/drawing/2014/main" id="{93B40A45-9DA5-F0F1-E616-537F36CFD40D}"/>
              </a:ext>
            </a:extLst>
          </p:cNvPr>
          <p:cNvPicPr>
            <a:picLocks noChangeAspect="1"/>
          </p:cNvPicPr>
          <p:nvPr/>
        </p:nvPicPr>
        <p:blipFill>
          <a:blip r:embed="rId15"/>
          <a:stretch>
            <a:fillRect/>
          </a:stretch>
        </p:blipFill>
        <p:spPr>
          <a:xfrm>
            <a:off x="2913668" y="629037"/>
            <a:ext cx="6531460" cy="1120621"/>
          </a:xfrm>
          <a:prstGeom prst="rect">
            <a:avLst/>
          </a:prstGeom>
        </p:spPr>
      </p:pic>
    </p:spTree>
    <p:extLst>
      <p:ext uri="{BB962C8B-B14F-4D97-AF65-F5344CB8AC3E}">
        <p14:creationId xmlns:p14="http://schemas.microsoft.com/office/powerpoint/2010/main" val="128470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2938795" y="2318775"/>
            <a:ext cx="5993441" cy="3999971"/>
          </a:xfrm>
          <a:custGeom>
            <a:avLst/>
            <a:gdLst/>
            <a:ahLst/>
            <a:cxnLst/>
            <a:rect l="l" t="t" r="r" b="b"/>
            <a:pathLst>
              <a:path w="8990162" h="5999956">
                <a:moveTo>
                  <a:pt x="0" y="0"/>
                </a:moveTo>
                <a:lnTo>
                  <a:pt x="8990162" y="0"/>
                </a:lnTo>
                <a:lnTo>
                  <a:pt x="8990162" y="5999956"/>
                </a:lnTo>
                <a:lnTo>
                  <a:pt x="0" y="5999956"/>
                </a:lnTo>
                <a:lnTo>
                  <a:pt x="0" y="0"/>
                </a:lnTo>
                <a:close/>
              </a:path>
            </a:pathLst>
          </a:custGeom>
          <a:blipFill>
            <a:blip r:embed="rId13"/>
            <a:stretch>
              <a:fillRect/>
            </a:stretch>
          </a:blipFill>
        </p:spPr>
      </p:sp>
      <p:sp>
        <p:nvSpPr>
          <p:cNvPr id="14" name="TextBox 14"/>
          <p:cNvSpPr txBox="1"/>
          <p:nvPr/>
        </p:nvSpPr>
        <p:spPr>
          <a:xfrm>
            <a:off x="1366597" y="1715888"/>
            <a:ext cx="10024691" cy="423193"/>
          </a:xfrm>
          <a:prstGeom prst="rect">
            <a:avLst/>
          </a:prstGeom>
        </p:spPr>
        <p:txBody>
          <a:bodyPr wrap="square" lIns="0" tIns="0" rIns="0" bIns="0" rtlCol="0" anchor="t">
            <a:spAutoFit/>
          </a:bodyPr>
          <a:lstStyle/>
          <a:p>
            <a:pPr algn="just" defTabSz="609630">
              <a:lnSpc>
                <a:spcPts val="3346"/>
              </a:lnSpc>
            </a:pPr>
            <a:r>
              <a:rPr lang="en-US" sz="3200" b="1" dirty="0" err="1">
                <a:solidFill>
                  <a:srgbClr val="000000"/>
                </a:solidFill>
                <a:latin typeface="Cambria"/>
              </a:rPr>
              <a:t>Rừng</a:t>
            </a:r>
            <a:r>
              <a:rPr lang="en-US" sz="3200" b="1" dirty="0">
                <a:solidFill>
                  <a:srgbClr val="000000"/>
                </a:solidFill>
                <a:latin typeface="Cambria"/>
              </a:rPr>
              <a:t> </a:t>
            </a:r>
            <a:r>
              <a:rPr lang="en-US" sz="3200" b="1" dirty="0" err="1">
                <a:solidFill>
                  <a:srgbClr val="000000"/>
                </a:solidFill>
                <a:latin typeface="Cambria"/>
              </a:rPr>
              <a:t>cây</a:t>
            </a:r>
            <a:r>
              <a:rPr lang="en-US" sz="3200" b="1" dirty="0">
                <a:solidFill>
                  <a:srgbClr val="000000"/>
                </a:solidFill>
                <a:latin typeface="Cambria"/>
              </a:rPr>
              <a:t> </a:t>
            </a:r>
            <a:r>
              <a:rPr lang="en-US" sz="3200" b="1" dirty="0" err="1">
                <a:solidFill>
                  <a:srgbClr val="000000"/>
                </a:solidFill>
                <a:latin typeface="Cambria"/>
              </a:rPr>
              <a:t>âm</a:t>
            </a:r>
            <a:r>
              <a:rPr lang="en-US" sz="3200" b="1" dirty="0">
                <a:solidFill>
                  <a:srgbClr val="000000"/>
                </a:solidFill>
                <a:latin typeface="Cambria"/>
              </a:rPr>
              <a:t> </a:t>
            </a:r>
            <a:r>
              <a:rPr lang="en-US" sz="3200" b="1" dirty="0" err="1">
                <a:solidFill>
                  <a:srgbClr val="000000"/>
                </a:solidFill>
                <a:latin typeface="Cambria"/>
              </a:rPr>
              <a:t>âm</a:t>
            </a:r>
            <a:r>
              <a:rPr lang="en-US" sz="3200" dirty="0">
                <a:solidFill>
                  <a:srgbClr val="000000"/>
                </a:solidFill>
                <a:latin typeface="Cambria"/>
              </a:rPr>
              <a:t>: </a:t>
            </a:r>
            <a:r>
              <a:rPr lang="en-US" sz="3200" dirty="0" err="1">
                <a:solidFill>
                  <a:srgbClr val="000000"/>
                </a:solidFill>
                <a:latin typeface="Cambria"/>
              </a:rPr>
              <a:t>rừng</a:t>
            </a:r>
            <a:r>
              <a:rPr lang="en-US" sz="3200" dirty="0">
                <a:solidFill>
                  <a:srgbClr val="000000"/>
                </a:solidFill>
                <a:latin typeface="Cambria"/>
              </a:rPr>
              <a:t> </a:t>
            </a:r>
            <a:r>
              <a:rPr lang="en-US" sz="3200" dirty="0" err="1">
                <a:solidFill>
                  <a:srgbClr val="000000"/>
                </a:solidFill>
                <a:latin typeface="Cambria"/>
              </a:rPr>
              <a:t>cây</a:t>
            </a:r>
            <a:r>
              <a:rPr lang="en-US" sz="3200" dirty="0">
                <a:solidFill>
                  <a:srgbClr val="000000"/>
                </a:solidFill>
                <a:latin typeface="Cambria"/>
              </a:rPr>
              <a:t> </a:t>
            </a:r>
            <a:r>
              <a:rPr lang="en-US" sz="3200" dirty="0" err="1">
                <a:solidFill>
                  <a:srgbClr val="000000"/>
                </a:solidFill>
                <a:latin typeface="Cambria"/>
              </a:rPr>
              <a:t>rậm</a:t>
            </a:r>
            <a:r>
              <a:rPr lang="en-US" sz="3200" dirty="0">
                <a:solidFill>
                  <a:srgbClr val="000000"/>
                </a:solidFill>
                <a:latin typeface="Cambria"/>
              </a:rPr>
              <a:t> </a:t>
            </a:r>
            <a:r>
              <a:rPr lang="en-US" sz="3200" dirty="0" err="1">
                <a:solidFill>
                  <a:srgbClr val="000000"/>
                </a:solidFill>
                <a:latin typeface="Cambria"/>
              </a:rPr>
              <a:t>rạp</a:t>
            </a:r>
            <a:r>
              <a:rPr lang="en-US" sz="3200" dirty="0">
                <a:solidFill>
                  <a:srgbClr val="000000"/>
                </a:solidFill>
                <a:latin typeface="Cambria"/>
              </a:rPr>
              <a:t>, </a:t>
            </a:r>
            <a:r>
              <a:rPr lang="en-US" sz="3200" dirty="0" err="1">
                <a:solidFill>
                  <a:srgbClr val="000000"/>
                </a:solidFill>
                <a:latin typeface="Cambria"/>
              </a:rPr>
              <a:t>hơi</a:t>
            </a:r>
            <a:r>
              <a:rPr lang="en-US" sz="3200" dirty="0">
                <a:solidFill>
                  <a:srgbClr val="000000"/>
                </a:solidFill>
                <a:latin typeface="Cambria"/>
              </a:rPr>
              <a:t> </a:t>
            </a:r>
            <a:r>
              <a:rPr lang="en-US" sz="3200" dirty="0" err="1">
                <a:solidFill>
                  <a:srgbClr val="000000"/>
                </a:solidFill>
                <a:latin typeface="Cambria"/>
              </a:rPr>
              <a:t>tối</a:t>
            </a:r>
            <a:r>
              <a:rPr lang="en-US" sz="3200" dirty="0">
                <a:solidFill>
                  <a:srgbClr val="000000"/>
                </a:solidFill>
                <a:latin typeface="Cambria"/>
              </a:rPr>
              <a:t> </a:t>
            </a:r>
            <a:r>
              <a:rPr lang="en-US" sz="3200" dirty="0" err="1">
                <a:solidFill>
                  <a:srgbClr val="000000"/>
                </a:solidFill>
                <a:latin typeface="Cambria"/>
              </a:rPr>
              <a:t>và</a:t>
            </a:r>
            <a:r>
              <a:rPr lang="en-US" sz="3200" dirty="0">
                <a:solidFill>
                  <a:srgbClr val="000000"/>
                </a:solidFill>
                <a:latin typeface="Cambria"/>
              </a:rPr>
              <a:t> </a:t>
            </a:r>
            <a:r>
              <a:rPr lang="en-US" sz="3200" dirty="0" err="1">
                <a:solidFill>
                  <a:srgbClr val="000000"/>
                </a:solidFill>
                <a:latin typeface="Cambria"/>
              </a:rPr>
              <a:t>tĩnh</a:t>
            </a:r>
            <a:r>
              <a:rPr lang="en-US" sz="3200" dirty="0">
                <a:solidFill>
                  <a:srgbClr val="000000"/>
                </a:solidFill>
                <a:latin typeface="Cambria"/>
              </a:rPr>
              <a:t> </a:t>
            </a:r>
            <a:r>
              <a:rPr lang="en-US" sz="3200" dirty="0" err="1">
                <a:solidFill>
                  <a:srgbClr val="000000"/>
                </a:solidFill>
                <a:latin typeface="Cambria"/>
              </a:rPr>
              <a:t>mịch</a:t>
            </a:r>
            <a:r>
              <a:rPr lang="en-US" sz="3200" dirty="0">
                <a:solidFill>
                  <a:srgbClr val="000000"/>
                </a:solidFill>
                <a:latin typeface="Cambria"/>
              </a:rPr>
              <a:t>.</a:t>
            </a:r>
          </a:p>
        </p:txBody>
      </p:sp>
      <p:pic>
        <p:nvPicPr>
          <p:cNvPr id="16" name="Picture 15">
            <a:extLst>
              <a:ext uri="{FF2B5EF4-FFF2-40B4-BE49-F238E27FC236}">
                <a16:creationId xmlns:a16="http://schemas.microsoft.com/office/drawing/2014/main" id="{0C3AA4AC-7174-9B87-D100-6945C7797872}"/>
              </a:ext>
            </a:extLst>
          </p:cNvPr>
          <p:cNvPicPr>
            <a:picLocks noChangeAspect="1"/>
          </p:cNvPicPr>
          <p:nvPr/>
        </p:nvPicPr>
        <p:blipFill>
          <a:blip r:embed="rId14"/>
          <a:stretch>
            <a:fillRect/>
          </a:stretch>
        </p:blipFill>
        <p:spPr>
          <a:xfrm>
            <a:off x="2400073" y="416986"/>
            <a:ext cx="7248772" cy="1243692"/>
          </a:xfrm>
          <a:prstGeom prst="rect">
            <a:avLst/>
          </a:prstGeom>
        </p:spPr>
      </p:pic>
    </p:spTree>
    <p:extLst>
      <p:ext uri="{BB962C8B-B14F-4D97-AF65-F5344CB8AC3E}">
        <p14:creationId xmlns:p14="http://schemas.microsoft.com/office/powerpoint/2010/main" val="154061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27700" y="406123"/>
            <a:ext cx="11390586"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6"/>
          <p:cNvSpPr txBox="1"/>
          <p:nvPr/>
        </p:nvSpPr>
        <p:spPr>
          <a:xfrm>
            <a:off x="782175" y="1794003"/>
            <a:ext cx="11205049" cy="423193"/>
          </a:xfrm>
          <a:prstGeom prst="rect">
            <a:avLst/>
          </a:prstGeom>
        </p:spPr>
        <p:txBody>
          <a:bodyPr lIns="0" tIns="0" rIns="0" bIns="0" rtlCol="0" anchor="t">
            <a:spAutoFit/>
          </a:bodyPr>
          <a:lstStyle/>
          <a:p>
            <a:pPr algn="just" defTabSz="609630">
              <a:lnSpc>
                <a:spcPts val="3346"/>
              </a:lnSpc>
            </a:pPr>
            <a:r>
              <a:rPr lang="en-US" sz="2789" b="1" dirty="0" err="1">
                <a:solidFill>
                  <a:srgbClr val="000000"/>
                </a:solidFill>
                <a:latin typeface="Cambria"/>
              </a:rPr>
              <a:t>Mông</a:t>
            </a:r>
            <a:r>
              <a:rPr lang="en-US" sz="2789" b="1" dirty="0">
                <a:solidFill>
                  <a:srgbClr val="000000"/>
                </a:solidFill>
                <a:latin typeface="Cambria"/>
              </a:rPr>
              <a:t>, Tu </a:t>
            </a:r>
            <a:r>
              <a:rPr lang="en-US" sz="2789" b="1" dirty="0" err="1">
                <a:solidFill>
                  <a:srgbClr val="000000"/>
                </a:solidFill>
                <a:latin typeface="Cambria"/>
              </a:rPr>
              <a:t>Dí</a:t>
            </a:r>
            <a:r>
              <a:rPr lang="en-US" sz="2789" b="1" dirty="0">
                <a:solidFill>
                  <a:srgbClr val="000000"/>
                </a:solidFill>
                <a:latin typeface="Cambria"/>
              </a:rPr>
              <a:t>, </a:t>
            </a:r>
            <a:r>
              <a:rPr lang="en-US" sz="2789" b="1" dirty="0" err="1">
                <a:solidFill>
                  <a:srgbClr val="000000"/>
                </a:solidFill>
                <a:latin typeface="Cambria"/>
              </a:rPr>
              <a:t>Phù</a:t>
            </a:r>
            <a:r>
              <a:rPr lang="en-US" sz="2789" b="1" dirty="0">
                <a:solidFill>
                  <a:srgbClr val="000000"/>
                </a:solidFill>
                <a:latin typeface="Cambria"/>
              </a:rPr>
              <a:t> </a:t>
            </a:r>
            <a:r>
              <a:rPr lang="en-US" sz="2789" b="1" dirty="0" err="1">
                <a:solidFill>
                  <a:srgbClr val="000000"/>
                </a:solidFill>
                <a:latin typeface="Cambria"/>
              </a:rPr>
              <a:t>Lá</a:t>
            </a:r>
            <a:r>
              <a:rPr lang="en-US" sz="2789" dirty="0">
                <a:solidFill>
                  <a:srgbClr val="000000"/>
                </a:solidFill>
                <a:latin typeface="Cambria"/>
              </a:rPr>
              <a:t>: </a:t>
            </a:r>
            <a:r>
              <a:rPr lang="en-US" sz="2789" dirty="0" err="1">
                <a:solidFill>
                  <a:srgbClr val="000000"/>
                </a:solidFill>
                <a:latin typeface="Cambria"/>
              </a:rPr>
              <a:t>tên</a:t>
            </a:r>
            <a:r>
              <a:rPr lang="en-US" sz="2789" dirty="0">
                <a:solidFill>
                  <a:srgbClr val="000000"/>
                </a:solidFill>
                <a:latin typeface="Cambria"/>
              </a:rPr>
              <a:t> </a:t>
            </a:r>
            <a:r>
              <a:rPr lang="en-US" sz="2789" dirty="0" err="1">
                <a:solidFill>
                  <a:srgbClr val="000000"/>
                </a:solidFill>
                <a:latin typeface="Cambria"/>
              </a:rPr>
              <a:t>gọi</a:t>
            </a:r>
            <a:r>
              <a:rPr lang="en-US" sz="2789" dirty="0">
                <a:solidFill>
                  <a:srgbClr val="000000"/>
                </a:solidFill>
                <a:latin typeface="Cambria"/>
              </a:rPr>
              <a:t> </a:t>
            </a:r>
            <a:r>
              <a:rPr lang="en-US" sz="2789" dirty="0" err="1">
                <a:solidFill>
                  <a:srgbClr val="000000"/>
                </a:solidFill>
                <a:latin typeface="Cambria"/>
              </a:rPr>
              <a:t>của</a:t>
            </a:r>
            <a:r>
              <a:rPr lang="en-US" sz="2789" dirty="0">
                <a:solidFill>
                  <a:srgbClr val="000000"/>
                </a:solidFill>
                <a:latin typeface="Cambria"/>
              </a:rPr>
              <a:t> </a:t>
            </a:r>
            <a:r>
              <a:rPr lang="en-US" sz="2789" dirty="0" err="1">
                <a:solidFill>
                  <a:srgbClr val="000000"/>
                </a:solidFill>
                <a:latin typeface="Cambria"/>
              </a:rPr>
              <a:t>ba</a:t>
            </a:r>
            <a:r>
              <a:rPr lang="en-US" sz="2789" dirty="0">
                <a:solidFill>
                  <a:srgbClr val="000000"/>
                </a:solidFill>
                <a:latin typeface="Cambria"/>
              </a:rPr>
              <a:t> </a:t>
            </a:r>
            <a:r>
              <a:rPr lang="en-US" sz="2789" dirty="0" err="1">
                <a:solidFill>
                  <a:srgbClr val="000000"/>
                </a:solidFill>
                <a:latin typeface="Cambria"/>
              </a:rPr>
              <a:t>dân</a:t>
            </a:r>
            <a:r>
              <a:rPr lang="en-US" sz="2789" dirty="0">
                <a:solidFill>
                  <a:srgbClr val="000000"/>
                </a:solidFill>
                <a:latin typeface="Cambria"/>
              </a:rPr>
              <a:t> </a:t>
            </a:r>
            <a:r>
              <a:rPr lang="en-US" sz="2789" dirty="0" err="1">
                <a:solidFill>
                  <a:srgbClr val="000000"/>
                </a:solidFill>
                <a:latin typeface="Cambria"/>
              </a:rPr>
              <a:t>tộc</a:t>
            </a:r>
            <a:r>
              <a:rPr lang="en-US" sz="2789" dirty="0">
                <a:solidFill>
                  <a:srgbClr val="000000"/>
                </a:solidFill>
                <a:latin typeface="Cambria"/>
              </a:rPr>
              <a:t> </a:t>
            </a:r>
            <a:r>
              <a:rPr lang="en-US" sz="2789" dirty="0" err="1">
                <a:solidFill>
                  <a:srgbClr val="000000"/>
                </a:solidFill>
                <a:latin typeface="Cambria"/>
              </a:rPr>
              <a:t>thiểu</a:t>
            </a:r>
            <a:r>
              <a:rPr lang="en-US" sz="2789" dirty="0">
                <a:solidFill>
                  <a:srgbClr val="000000"/>
                </a:solidFill>
                <a:latin typeface="Cambria"/>
              </a:rPr>
              <a:t> </a:t>
            </a:r>
            <a:r>
              <a:rPr lang="en-US" sz="2789" dirty="0" err="1">
                <a:solidFill>
                  <a:srgbClr val="000000"/>
                </a:solidFill>
                <a:latin typeface="Cambria"/>
              </a:rPr>
              <a:t>số</a:t>
            </a:r>
            <a:r>
              <a:rPr lang="en-US" sz="2789" dirty="0">
                <a:solidFill>
                  <a:srgbClr val="000000"/>
                </a:solidFill>
                <a:latin typeface="Cambria"/>
              </a:rPr>
              <a:t> </a:t>
            </a:r>
            <a:r>
              <a:rPr lang="en-US" sz="2789" dirty="0" err="1">
                <a:solidFill>
                  <a:srgbClr val="000000"/>
                </a:solidFill>
                <a:latin typeface="Cambria"/>
              </a:rPr>
              <a:t>sống</a:t>
            </a:r>
            <a:r>
              <a:rPr lang="en-US" sz="2789" dirty="0">
                <a:solidFill>
                  <a:srgbClr val="000000"/>
                </a:solidFill>
                <a:latin typeface="Cambria"/>
              </a:rPr>
              <a:t> ở </a:t>
            </a:r>
            <a:r>
              <a:rPr lang="en-US" sz="2789" dirty="0" err="1">
                <a:solidFill>
                  <a:srgbClr val="000000"/>
                </a:solidFill>
                <a:latin typeface="Cambria"/>
              </a:rPr>
              <a:t>vùng</a:t>
            </a:r>
            <a:r>
              <a:rPr lang="en-US" sz="2789" dirty="0">
                <a:solidFill>
                  <a:srgbClr val="000000"/>
                </a:solidFill>
                <a:latin typeface="Cambria"/>
              </a:rPr>
              <a:t> </a:t>
            </a:r>
            <a:r>
              <a:rPr lang="en-US" sz="2789" dirty="0" err="1">
                <a:solidFill>
                  <a:srgbClr val="000000"/>
                </a:solidFill>
                <a:latin typeface="Cambria"/>
              </a:rPr>
              <a:t>núi</a:t>
            </a:r>
            <a:r>
              <a:rPr lang="en-US" sz="2789" dirty="0">
                <a:solidFill>
                  <a:srgbClr val="000000"/>
                </a:solidFill>
                <a:latin typeface="Cambria"/>
              </a:rPr>
              <a:t> </a:t>
            </a:r>
            <a:r>
              <a:rPr lang="en-US" sz="2789" dirty="0" err="1">
                <a:solidFill>
                  <a:srgbClr val="000000"/>
                </a:solidFill>
                <a:latin typeface="Cambria"/>
              </a:rPr>
              <a:t>cao</a:t>
            </a:r>
            <a:r>
              <a:rPr lang="en-US" sz="2789" dirty="0">
                <a:solidFill>
                  <a:srgbClr val="000000"/>
                </a:solidFill>
                <a:latin typeface="Cambria"/>
              </a:rPr>
              <a:t>.</a:t>
            </a:r>
          </a:p>
        </p:txBody>
      </p:sp>
      <p:pic>
        <p:nvPicPr>
          <p:cNvPr id="18" name="Picture 17">
            <a:extLst>
              <a:ext uri="{FF2B5EF4-FFF2-40B4-BE49-F238E27FC236}">
                <a16:creationId xmlns:a16="http://schemas.microsoft.com/office/drawing/2014/main" id="{2EBE8BD6-F7C7-28C5-FBC0-EDBB2722CA58}"/>
              </a:ext>
            </a:extLst>
          </p:cNvPr>
          <p:cNvPicPr>
            <a:picLocks noChangeAspect="1"/>
          </p:cNvPicPr>
          <p:nvPr/>
        </p:nvPicPr>
        <p:blipFill>
          <a:blip r:embed="rId13"/>
          <a:stretch>
            <a:fillRect/>
          </a:stretch>
        </p:blipFill>
        <p:spPr>
          <a:xfrm>
            <a:off x="2550955" y="487893"/>
            <a:ext cx="7248772" cy="1243692"/>
          </a:xfrm>
          <a:prstGeom prst="rect">
            <a:avLst/>
          </a:prstGeom>
        </p:spPr>
      </p:pic>
      <p:grpSp>
        <p:nvGrpSpPr>
          <p:cNvPr id="24" name="Group 23">
            <a:extLst>
              <a:ext uri="{FF2B5EF4-FFF2-40B4-BE49-F238E27FC236}">
                <a16:creationId xmlns:a16="http://schemas.microsoft.com/office/drawing/2014/main" id="{BF432C91-38EA-7D9B-A8FB-DC4FF897DE21}"/>
              </a:ext>
            </a:extLst>
          </p:cNvPr>
          <p:cNvGrpSpPr/>
          <p:nvPr/>
        </p:nvGrpSpPr>
        <p:grpSpPr>
          <a:xfrm>
            <a:off x="685800" y="2486834"/>
            <a:ext cx="4851004" cy="3839035"/>
            <a:chOff x="685800" y="2486834"/>
            <a:chExt cx="4851004" cy="3839035"/>
          </a:xfrm>
        </p:grpSpPr>
        <p:sp>
          <p:nvSpPr>
            <p:cNvPr id="13" name="Freeform 13"/>
            <p:cNvSpPr/>
            <p:nvPr/>
          </p:nvSpPr>
          <p:spPr>
            <a:xfrm>
              <a:off x="685800" y="2486834"/>
              <a:ext cx="4851004" cy="3392950"/>
            </a:xfrm>
            <a:custGeom>
              <a:avLst/>
              <a:gdLst/>
              <a:ahLst/>
              <a:cxnLst/>
              <a:rect l="l" t="t" r="r" b="b"/>
              <a:pathLst>
                <a:path w="7276506" h="5089425">
                  <a:moveTo>
                    <a:pt x="0" y="0"/>
                  </a:moveTo>
                  <a:lnTo>
                    <a:pt x="7276506" y="0"/>
                  </a:lnTo>
                  <a:lnTo>
                    <a:pt x="7276506" y="5089425"/>
                  </a:lnTo>
                  <a:lnTo>
                    <a:pt x="0" y="5089425"/>
                  </a:lnTo>
                  <a:lnTo>
                    <a:pt x="0" y="0"/>
                  </a:lnTo>
                  <a:close/>
                </a:path>
              </a:pathLst>
            </a:custGeom>
            <a:blipFill>
              <a:blip r:embed="rId14"/>
              <a:stretch>
                <a:fillRect r="-5046"/>
              </a:stretch>
            </a:blipFill>
          </p:spPr>
        </p:sp>
        <p:sp>
          <p:nvSpPr>
            <p:cNvPr id="19" name="TextBox 16">
              <a:extLst>
                <a:ext uri="{FF2B5EF4-FFF2-40B4-BE49-F238E27FC236}">
                  <a16:creationId xmlns:a16="http://schemas.microsoft.com/office/drawing/2014/main" id="{C39DCABB-9619-7527-06E3-3225654B297E}"/>
                </a:ext>
              </a:extLst>
            </p:cNvPr>
            <p:cNvSpPr txBox="1"/>
            <p:nvPr/>
          </p:nvSpPr>
          <p:spPr>
            <a:xfrm>
              <a:off x="2720375" y="5902676"/>
              <a:ext cx="961602" cy="423193"/>
            </a:xfrm>
            <a:prstGeom prst="rect">
              <a:avLst/>
            </a:prstGeom>
          </p:spPr>
          <p:txBody>
            <a:bodyPr wrap="square" lIns="0" tIns="0" rIns="0" bIns="0" rtlCol="0" anchor="t">
              <a:spAutoFit/>
            </a:bodyPr>
            <a:lstStyle/>
            <a:p>
              <a:pPr algn="just" defTabSz="609630">
                <a:lnSpc>
                  <a:spcPts val="3346"/>
                </a:lnSpc>
              </a:pPr>
              <a:r>
                <a:rPr lang="en-US" sz="2789" b="1" i="1" dirty="0" err="1">
                  <a:solidFill>
                    <a:srgbClr val="000000"/>
                  </a:solidFill>
                  <a:latin typeface="Cambria"/>
                </a:rPr>
                <a:t>Mông</a:t>
              </a:r>
              <a:endParaRPr lang="en-US" sz="2789" b="1" i="1" dirty="0">
                <a:solidFill>
                  <a:srgbClr val="000000"/>
                </a:solidFill>
                <a:latin typeface="Cambria"/>
              </a:endParaRPr>
            </a:p>
          </p:txBody>
        </p:sp>
      </p:grpSp>
      <p:grpSp>
        <p:nvGrpSpPr>
          <p:cNvPr id="23" name="Group 22">
            <a:extLst>
              <a:ext uri="{FF2B5EF4-FFF2-40B4-BE49-F238E27FC236}">
                <a16:creationId xmlns:a16="http://schemas.microsoft.com/office/drawing/2014/main" id="{8B5444C6-FC7B-CA2D-BAEC-8BCCA3D61480}"/>
              </a:ext>
            </a:extLst>
          </p:cNvPr>
          <p:cNvGrpSpPr/>
          <p:nvPr/>
        </p:nvGrpSpPr>
        <p:grpSpPr>
          <a:xfrm>
            <a:off x="5637063" y="2486834"/>
            <a:ext cx="2250247" cy="3871293"/>
            <a:chOff x="5637063" y="2486834"/>
            <a:chExt cx="2250247" cy="3871293"/>
          </a:xfrm>
        </p:grpSpPr>
        <p:sp>
          <p:nvSpPr>
            <p:cNvPr id="14" name="Freeform 14"/>
            <p:cNvSpPr/>
            <p:nvPr/>
          </p:nvSpPr>
          <p:spPr>
            <a:xfrm>
              <a:off x="5637063" y="2486834"/>
              <a:ext cx="2250247" cy="3392950"/>
            </a:xfrm>
            <a:custGeom>
              <a:avLst/>
              <a:gdLst/>
              <a:ahLst/>
              <a:cxnLst/>
              <a:rect l="l" t="t" r="r" b="b"/>
              <a:pathLst>
                <a:path w="3375370" h="5089425">
                  <a:moveTo>
                    <a:pt x="0" y="0"/>
                  </a:moveTo>
                  <a:lnTo>
                    <a:pt x="3375370" y="0"/>
                  </a:lnTo>
                  <a:lnTo>
                    <a:pt x="3375370" y="5089425"/>
                  </a:lnTo>
                  <a:lnTo>
                    <a:pt x="0" y="5089425"/>
                  </a:lnTo>
                  <a:lnTo>
                    <a:pt x="0" y="0"/>
                  </a:lnTo>
                  <a:close/>
                </a:path>
              </a:pathLst>
            </a:custGeom>
            <a:blipFill>
              <a:blip r:embed="rId15"/>
              <a:stretch>
                <a:fillRect/>
              </a:stretch>
            </a:blipFill>
          </p:spPr>
        </p:sp>
        <p:sp>
          <p:nvSpPr>
            <p:cNvPr id="20" name="TextBox 16">
              <a:extLst>
                <a:ext uri="{FF2B5EF4-FFF2-40B4-BE49-F238E27FC236}">
                  <a16:creationId xmlns:a16="http://schemas.microsoft.com/office/drawing/2014/main" id="{4380F08C-303F-AB9F-0544-94890DF9F012}"/>
                </a:ext>
              </a:extLst>
            </p:cNvPr>
            <p:cNvSpPr txBox="1"/>
            <p:nvPr/>
          </p:nvSpPr>
          <p:spPr>
            <a:xfrm>
              <a:off x="6384699" y="5934934"/>
              <a:ext cx="1035083" cy="423193"/>
            </a:xfrm>
            <a:prstGeom prst="rect">
              <a:avLst/>
            </a:prstGeom>
          </p:spPr>
          <p:txBody>
            <a:bodyPr wrap="square" lIns="0" tIns="0" rIns="0" bIns="0" rtlCol="0" anchor="t">
              <a:spAutoFit/>
            </a:bodyPr>
            <a:lstStyle/>
            <a:p>
              <a:pPr algn="just" defTabSz="609630">
                <a:lnSpc>
                  <a:spcPts val="3346"/>
                </a:lnSpc>
              </a:pPr>
              <a:r>
                <a:rPr lang="en-US" sz="2789" b="1" i="1" dirty="0">
                  <a:solidFill>
                    <a:srgbClr val="000000"/>
                  </a:solidFill>
                  <a:latin typeface="Cambria"/>
                </a:rPr>
                <a:t>Tu </a:t>
              </a:r>
              <a:r>
                <a:rPr lang="en-US" sz="2789" b="1" i="1" dirty="0" err="1">
                  <a:solidFill>
                    <a:srgbClr val="000000"/>
                  </a:solidFill>
                  <a:latin typeface="Cambria"/>
                </a:rPr>
                <a:t>Dí</a:t>
              </a:r>
              <a:endParaRPr lang="en-US" sz="2789" b="1" i="1" dirty="0">
                <a:solidFill>
                  <a:srgbClr val="000000"/>
                </a:solidFill>
                <a:latin typeface="Cambria"/>
              </a:endParaRPr>
            </a:p>
          </p:txBody>
        </p:sp>
      </p:grpSp>
      <p:grpSp>
        <p:nvGrpSpPr>
          <p:cNvPr id="22" name="Group 21">
            <a:extLst>
              <a:ext uri="{FF2B5EF4-FFF2-40B4-BE49-F238E27FC236}">
                <a16:creationId xmlns:a16="http://schemas.microsoft.com/office/drawing/2014/main" id="{2CDCFB02-595F-4302-C875-35D69F810ADC}"/>
              </a:ext>
            </a:extLst>
          </p:cNvPr>
          <p:cNvGrpSpPr/>
          <p:nvPr/>
        </p:nvGrpSpPr>
        <p:grpSpPr>
          <a:xfrm>
            <a:off x="7973885" y="2486834"/>
            <a:ext cx="3434375" cy="3816488"/>
            <a:chOff x="7973885" y="2486834"/>
            <a:chExt cx="3434375" cy="3816488"/>
          </a:xfrm>
        </p:grpSpPr>
        <p:sp>
          <p:nvSpPr>
            <p:cNvPr id="15" name="Freeform 15"/>
            <p:cNvSpPr/>
            <p:nvPr/>
          </p:nvSpPr>
          <p:spPr>
            <a:xfrm>
              <a:off x="7973885" y="2486834"/>
              <a:ext cx="3434375" cy="3338085"/>
            </a:xfrm>
            <a:custGeom>
              <a:avLst/>
              <a:gdLst/>
              <a:ahLst/>
              <a:cxnLst/>
              <a:rect l="l" t="t" r="r" b="b"/>
              <a:pathLst>
                <a:path w="5151563" h="5007127">
                  <a:moveTo>
                    <a:pt x="0" y="0"/>
                  </a:moveTo>
                  <a:lnTo>
                    <a:pt x="5151564" y="0"/>
                  </a:lnTo>
                  <a:lnTo>
                    <a:pt x="5151564" y="5007127"/>
                  </a:lnTo>
                  <a:lnTo>
                    <a:pt x="0" y="5007127"/>
                  </a:lnTo>
                  <a:lnTo>
                    <a:pt x="0" y="0"/>
                  </a:lnTo>
                  <a:close/>
                </a:path>
              </a:pathLst>
            </a:custGeom>
            <a:blipFill>
              <a:blip r:embed="rId16"/>
              <a:stretch>
                <a:fillRect l="-24318" t="-821" r="-23872" b="-821"/>
              </a:stretch>
            </a:blipFill>
          </p:spPr>
        </p:sp>
        <p:sp>
          <p:nvSpPr>
            <p:cNvPr id="21" name="TextBox 16">
              <a:extLst>
                <a:ext uri="{FF2B5EF4-FFF2-40B4-BE49-F238E27FC236}">
                  <a16:creationId xmlns:a16="http://schemas.microsoft.com/office/drawing/2014/main" id="{496F2BA5-BB06-968D-F0C8-7D1ADF817D31}"/>
                </a:ext>
              </a:extLst>
            </p:cNvPr>
            <p:cNvSpPr txBox="1"/>
            <p:nvPr/>
          </p:nvSpPr>
          <p:spPr>
            <a:xfrm>
              <a:off x="9276291" y="5880129"/>
              <a:ext cx="1278615" cy="423193"/>
            </a:xfrm>
            <a:prstGeom prst="rect">
              <a:avLst/>
            </a:prstGeom>
          </p:spPr>
          <p:txBody>
            <a:bodyPr wrap="square" lIns="0" tIns="0" rIns="0" bIns="0" rtlCol="0" anchor="t">
              <a:spAutoFit/>
            </a:bodyPr>
            <a:lstStyle/>
            <a:p>
              <a:pPr algn="just" defTabSz="609630">
                <a:lnSpc>
                  <a:spcPts val="3346"/>
                </a:lnSpc>
              </a:pPr>
              <a:r>
                <a:rPr lang="en-US" sz="2789" b="1" i="1" dirty="0" err="1">
                  <a:solidFill>
                    <a:srgbClr val="000000"/>
                  </a:solidFill>
                  <a:latin typeface="Cambria"/>
                </a:rPr>
                <a:t>Phù</a:t>
              </a:r>
              <a:r>
                <a:rPr lang="en-US" sz="2789" b="1" i="1" dirty="0">
                  <a:solidFill>
                    <a:srgbClr val="000000"/>
                  </a:solidFill>
                  <a:latin typeface="Cambria"/>
                </a:rPr>
                <a:t> </a:t>
              </a:r>
              <a:r>
                <a:rPr lang="en-US" sz="2789" b="1" i="1" dirty="0" err="1">
                  <a:solidFill>
                    <a:srgbClr val="000000"/>
                  </a:solidFill>
                  <a:latin typeface="Cambria"/>
                </a:rPr>
                <a:t>Lá</a:t>
              </a:r>
              <a:endParaRPr lang="en-US" sz="2789" b="1" i="1" dirty="0">
                <a:solidFill>
                  <a:srgbClr val="000000"/>
                </a:solidFill>
                <a:latin typeface="Cambria"/>
              </a:endParaRPr>
            </a:p>
          </p:txBody>
        </p:sp>
      </p:grpSp>
    </p:spTree>
    <p:extLst>
      <p:ext uri="{BB962C8B-B14F-4D97-AF65-F5344CB8AC3E}">
        <p14:creationId xmlns:p14="http://schemas.microsoft.com/office/powerpoint/2010/main" val="305731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4526687" y="1737218"/>
            <a:ext cx="6591323" cy="4434982"/>
          </a:xfrm>
          <a:custGeom>
            <a:avLst/>
            <a:gdLst/>
            <a:ahLst/>
            <a:cxnLst/>
            <a:rect l="l" t="t" r="r" b="b"/>
            <a:pathLst>
              <a:path w="9886985" h="6652473">
                <a:moveTo>
                  <a:pt x="0" y="0"/>
                </a:moveTo>
                <a:lnTo>
                  <a:pt x="9886984" y="0"/>
                </a:lnTo>
                <a:lnTo>
                  <a:pt x="9886984" y="6652473"/>
                </a:lnTo>
                <a:lnTo>
                  <a:pt x="0" y="6652473"/>
                </a:lnTo>
                <a:lnTo>
                  <a:pt x="0" y="0"/>
                </a:lnTo>
                <a:close/>
              </a:path>
            </a:pathLst>
          </a:custGeom>
          <a:blipFill>
            <a:blip r:embed="rId13"/>
            <a:stretch>
              <a:fillRect/>
            </a:stretch>
          </a:blipFill>
        </p:spPr>
      </p:sp>
      <p:sp>
        <p:nvSpPr>
          <p:cNvPr id="14" name="TextBox 14"/>
          <p:cNvSpPr txBox="1"/>
          <p:nvPr/>
        </p:nvSpPr>
        <p:spPr>
          <a:xfrm>
            <a:off x="1463127" y="2562200"/>
            <a:ext cx="2810851" cy="1733616"/>
          </a:xfrm>
          <a:prstGeom prst="rect">
            <a:avLst/>
          </a:prstGeom>
        </p:spPr>
        <p:txBody>
          <a:bodyPr lIns="0" tIns="0" rIns="0" bIns="0" rtlCol="0" anchor="t">
            <a:spAutoFit/>
          </a:bodyPr>
          <a:lstStyle/>
          <a:p>
            <a:pPr algn="ctr" defTabSz="609630">
              <a:lnSpc>
                <a:spcPts val="4582"/>
              </a:lnSpc>
            </a:pPr>
            <a:r>
              <a:rPr lang="en-US" sz="3819" b="1" dirty="0" err="1">
                <a:solidFill>
                  <a:srgbClr val="000000"/>
                </a:solidFill>
                <a:latin typeface="Cambria"/>
              </a:rPr>
              <a:t>Áp</a:t>
            </a:r>
            <a:r>
              <a:rPr lang="en-US" sz="3819" b="1" dirty="0">
                <a:solidFill>
                  <a:srgbClr val="000000"/>
                </a:solidFill>
                <a:latin typeface="Cambria"/>
              </a:rPr>
              <a:t> </a:t>
            </a:r>
            <a:r>
              <a:rPr lang="en-US" sz="3819" b="1" dirty="0" err="1">
                <a:solidFill>
                  <a:srgbClr val="000000"/>
                </a:solidFill>
                <a:latin typeface="Cambria"/>
              </a:rPr>
              <a:t>phiên</a:t>
            </a:r>
            <a:r>
              <a:rPr lang="en-US" sz="3819" dirty="0">
                <a:solidFill>
                  <a:srgbClr val="000000"/>
                </a:solidFill>
                <a:latin typeface="Cambria"/>
              </a:rPr>
              <a:t>: </a:t>
            </a:r>
            <a:r>
              <a:rPr lang="en-US" sz="3819" dirty="0" err="1">
                <a:solidFill>
                  <a:srgbClr val="000000"/>
                </a:solidFill>
                <a:latin typeface="Cambria"/>
              </a:rPr>
              <a:t>hôm</a:t>
            </a:r>
            <a:r>
              <a:rPr lang="en-US" sz="3819" dirty="0">
                <a:solidFill>
                  <a:srgbClr val="000000"/>
                </a:solidFill>
                <a:latin typeface="Cambria"/>
              </a:rPr>
              <a:t> </a:t>
            </a:r>
            <a:r>
              <a:rPr lang="en-US" sz="3819" dirty="0" err="1">
                <a:solidFill>
                  <a:srgbClr val="000000"/>
                </a:solidFill>
                <a:latin typeface="Cambria"/>
              </a:rPr>
              <a:t>trước</a:t>
            </a:r>
            <a:r>
              <a:rPr lang="en-US" sz="3819" dirty="0">
                <a:solidFill>
                  <a:srgbClr val="000000"/>
                </a:solidFill>
                <a:latin typeface="Cambria"/>
              </a:rPr>
              <a:t> </a:t>
            </a:r>
            <a:r>
              <a:rPr lang="en-US" sz="3819" dirty="0" err="1">
                <a:solidFill>
                  <a:srgbClr val="000000"/>
                </a:solidFill>
                <a:latin typeface="Cambria"/>
              </a:rPr>
              <a:t>phiên</a:t>
            </a:r>
            <a:r>
              <a:rPr lang="en-US" sz="3819" dirty="0">
                <a:solidFill>
                  <a:srgbClr val="000000"/>
                </a:solidFill>
                <a:latin typeface="Cambria"/>
              </a:rPr>
              <a:t> </a:t>
            </a:r>
            <a:r>
              <a:rPr lang="en-US" sz="3819" dirty="0" err="1">
                <a:solidFill>
                  <a:srgbClr val="000000"/>
                </a:solidFill>
                <a:latin typeface="Cambria"/>
              </a:rPr>
              <a:t>chợ</a:t>
            </a:r>
            <a:r>
              <a:rPr lang="en-US" sz="3819" dirty="0">
                <a:solidFill>
                  <a:srgbClr val="000000"/>
                </a:solidFill>
                <a:latin typeface="Cambria"/>
              </a:rPr>
              <a:t>. </a:t>
            </a:r>
          </a:p>
        </p:txBody>
      </p:sp>
      <p:pic>
        <p:nvPicPr>
          <p:cNvPr id="16" name="Picture 15">
            <a:extLst>
              <a:ext uri="{FF2B5EF4-FFF2-40B4-BE49-F238E27FC236}">
                <a16:creationId xmlns:a16="http://schemas.microsoft.com/office/drawing/2014/main" id="{FB3087A4-9CEB-9A37-B822-8367C5D5BF65}"/>
              </a:ext>
            </a:extLst>
          </p:cNvPr>
          <p:cNvPicPr>
            <a:picLocks noChangeAspect="1"/>
          </p:cNvPicPr>
          <p:nvPr/>
        </p:nvPicPr>
        <p:blipFill>
          <a:blip r:embed="rId14"/>
          <a:stretch>
            <a:fillRect/>
          </a:stretch>
        </p:blipFill>
        <p:spPr>
          <a:xfrm>
            <a:off x="2550955" y="487893"/>
            <a:ext cx="7248772" cy="1243692"/>
          </a:xfrm>
          <a:prstGeom prst="rect">
            <a:avLst/>
          </a:prstGeom>
        </p:spPr>
      </p:pic>
    </p:spTree>
    <p:extLst>
      <p:ext uri="{BB962C8B-B14F-4D97-AF65-F5344CB8AC3E}">
        <p14:creationId xmlns:p14="http://schemas.microsoft.com/office/powerpoint/2010/main" val="396117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47426" y="406123"/>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1168171" y="584954"/>
            <a:ext cx="476165" cy="903395"/>
          </a:xfrm>
          <a:custGeom>
            <a:avLst/>
            <a:gdLst/>
            <a:ahLst/>
            <a:cxnLst/>
            <a:rect l="l" t="t" r="r" b="b"/>
            <a:pathLst>
              <a:path w="714247" h="1355092">
                <a:moveTo>
                  <a:pt x="0" y="0"/>
                </a:moveTo>
                <a:lnTo>
                  <a:pt x="714247" y="0"/>
                </a:lnTo>
                <a:lnTo>
                  <a:pt x="714247" y="1355092"/>
                </a:lnTo>
                <a:lnTo>
                  <a:pt x="0" y="1355092"/>
                </a:lnTo>
                <a:lnTo>
                  <a:pt x="0" y="0"/>
                </a:lnTo>
                <a:close/>
              </a:path>
            </a:pathLst>
          </a:custGeom>
          <a:blipFill>
            <a:blip r:embed="rId13"/>
            <a:stretch>
              <a:fillRect/>
            </a:stretch>
          </a:blipFill>
        </p:spPr>
      </p:sp>
      <p:grpSp>
        <p:nvGrpSpPr>
          <p:cNvPr id="21" name="Group 20">
            <a:extLst>
              <a:ext uri="{FF2B5EF4-FFF2-40B4-BE49-F238E27FC236}">
                <a16:creationId xmlns:a16="http://schemas.microsoft.com/office/drawing/2014/main" id="{D9C3BB2D-123C-6973-08FC-9675EC1ED60A}"/>
              </a:ext>
            </a:extLst>
          </p:cNvPr>
          <p:cNvGrpSpPr/>
          <p:nvPr/>
        </p:nvGrpSpPr>
        <p:grpSpPr>
          <a:xfrm>
            <a:off x="2094965" y="488513"/>
            <a:ext cx="9268513" cy="829005"/>
            <a:chOff x="1605225" y="487019"/>
            <a:chExt cx="9268513" cy="829005"/>
          </a:xfrm>
        </p:grpSpPr>
        <p:grpSp>
          <p:nvGrpSpPr>
            <p:cNvPr id="14" name="Group 14"/>
            <p:cNvGrpSpPr/>
            <p:nvPr/>
          </p:nvGrpSpPr>
          <p:grpSpPr>
            <a:xfrm>
              <a:off x="1605225" y="487019"/>
              <a:ext cx="7686553" cy="829005"/>
              <a:chOff x="0" y="-38100"/>
              <a:chExt cx="4077689" cy="327508"/>
            </a:xfrm>
          </p:grpSpPr>
          <p:sp>
            <p:nvSpPr>
              <p:cNvPr id="15" name="Freeform 15"/>
              <p:cNvSpPr/>
              <p:nvPr/>
            </p:nvSpPr>
            <p:spPr>
              <a:xfrm>
                <a:off x="0" y="0"/>
                <a:ext cx="4077689" cy="289408"/>
              </a:xfrm>
              <a:custGeom>
                <a:avLst/>
                <a:gdLst/>
                <a:ahLst/>
                <a:cxnLst/>
                <a:rect l="l" t="t" r="r" b="b"/>
                <a:pathLst>
                  <a:path w="3774622" h="289408">
                    <a:moveTo>
                      <a:pt x="34572" y="0"/>
                    </a:moveTo>
                    <a:lnTo>
                      <a:pt x="3740050" y="0"/>
                    </a:lnTo>
                    <a:cubicBezTo>
                      <a:pt x="3749219" y="0"/>
                      <a:pt x="3758013" y="3642"/>
                      <a:pt x="3764496" y="10126"/>
                    </a:cubicBezTo>
                    <a:cubicBezTo>
                      <a:pt x="3770980" y="16610"/>
                      <a:pt x="3774622" y="25403"/>
                      <a:pt x="3774622" y="34572"/>
                    </a:cubicBezTo>
                    <a:lnTo>
                      <a:pt x="3774622" y="254836"/>
                    </a:lnTo>
                    <a:cubicBezTo>
                      <a:pt x="3774622" y="264005"/>
                      <a:pt x="3770980" y="272798"/>
                      <a:pt x="3764496" y="279282"/>
                    </a:cubicBezTo>
                    <a:cubicBezTo>
                      <a:pt x="3758013" y="285766"/>
                      <a:pt x="3749219" y="289408"/>
                      <a:pt x="3740050" y="289408"/>
                    </a:cubicBezTo>
                    <a:lnTo>
                      <a:pt x="34572" y="289408"/>
                    </a:lnTo>
                    <a:cubicBezTo>
                      <a:pt x="25403" y="289408"/>
                      <a:pt x="16610" y="285766"/>
                      <a:pt x="10126" y="279282"/>
                    </a:cubicBezTo>
                    <a:cubicBezTo>
                      <a:pt x="3642" y="272798"/>
                      <a:pt x="0" y="264005"/>
                      <a:pt x="0" y="254836"/>
                    </a:cubicBezTo>
                    <a:lnTo>
                      <a:pt x="0" y="34572"/>
                    </a:lnTo>
                    <a:cubicBezTo>
                      <a:pt x="0" y="25403"/>
                      <a:pt x="3642" y="16610"/>
                      <a:pt x="10126" y="10126"/>
                    </a:cubicBezTo>
                    <a:cubicBezTo>
                      <a:pt x="16610" y="3642"/>
                      <a:pt x="25403" y="0"/>
                      <a:pt x="34572" y="0"/>
                    </a:cubicBezTo>
                    <a:close/>
                  </a:path>
                </a:pathLst>
              </a:custGeom>
              <a:solidFill>
                <a:srgbClr val="B4D9EB"/>
              </a:solidFill>
            </p:spPr>
          </p:sp>
          <p:sp>
            <p:nvSpPr>
              <p:cNvPr id="16" name="TextBox 16"/>
              <p:cNvSpPr txBox="1"/>
              <p:nvPr/>
            </p:nvSpPr>
            <p:spPr>
              <a:xfrm>
                <a:off x="0" y="-38100"/>
                <a:ext cx="3774622" cy="32750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26331" y="765315"/>
              <a:ext cx="9047407" cy="444545"/>
            </a:xfrm>
            <a:prstGeom prst="rect">
              <a:avLst/>
            </a:prstGeom>
          </p:spPr>
          <p:txBody>
            <a:bodyPr lIns="0" tIns="0" rIns="0" bIns="0" rtlCol="0" anchor="t">
              <a:spAutoFit/>
            </a:bodyPr>
            <a:lstStyle/>
            <a:p>
              <a:pPr algn="just" defTabSz="609630">
                <a:lnSpc>
                  <a:spcPts val="3650"/>
                </a:lnSpc>
              </a:pPr>
              <a:r>
                <a:rPr lang="en-US" sz="3041" b="1" dirty="0" err="1">
                  <a:solidFill>
                    <a:srgbClr val="000000"/>
                  </a:solidFill>
                  <a:latin typeface="Cambria"/>
                </a:rPr>
                <a:t>Cảnh</a:t>
              </a:r>
              <a:r>
                <a:rPr lang="en-US" sz="3041" b="1" dirty="0">
                  <a:solidFill>
                    <a:srgbClr val="000000"/>
                  </a:solidFill>
                  <a:latin typeface="Cambria"/>
                </a:rPr>
                <a:t> </a:t>
              </a:r>
              <a:r>
                <a:rPr lang="en-US" sz="3041" b="1" dirty="0" err="1">
                  <a:solidFill>
                    <a:srgbClr val="000000"/>
                  </a:solidFill>
                  <a:latin typeface="Cambria"/>
                </a:rPr>
                <a:t>vật</a:t>
              </a:r>
              <a:r>
                <a:rPr lang="en-US" sz="3041" b="1" dirty="0">
                  <a:solidFill>
                    <a:srgbClr val="000000"/>
                  </a:solidFill>
                  <a:latin typeface="Cambria"/>
                </a:rPr>
                <a:t> </a:t>
              </a:r>
              <a:r>
                <a:rPr lang="en-US" sz="3041" b="1" dirty="0" err="1">
                  <a:solidFill>
                    <a:srgbClr val="000000"/>
                  </a:solidFill>
                  <a:latin typeface="Cambria"/>
                </a:rPr>
                <a:t>trên</a:t>
              </a:r>
              <a:r>
                <a:rPr lang="en-US" sz="3041" b="1" dirty="0">
                  <a:solidFill>
                    <a:srgbClr val="000000"/>
                  </a:solidFill>
                  <a:latin typeface="Cambria"/>
                </a:rPr>
                <a:t> </a:t>
              </a:r>
              <a:r>
                <a:rPr lang="en-US" sz="3041" b="1" dirty="0" err="1">
                  <a:solidFill>
                    <a:srgbClr val="000000"/>
                  </a:solidFill>
                  <a:latin typeface="Cambria"/>
                </a:rPr>
                <a:t>đường</a:t>
              </a:r>
              <a:r>
                <a:rPr lang="en-US" sz="3041" b="1" dirty="0">
                  <a:solidFill>
                    <a:srgbClr val="000000"/>
                  </a:solidFill>
                  <a:latin typeface="Cambria"/>
                </a:rPr>
                <a:t> </a:t>
              </a:r>
              <a:r>
                <a:rPr lang="en-US" sz="3041" b="1" dirty="0" err="1">
                  <a:solidFill>
                    <a:srgbClr val="000000"/>
                  </a:solidFill>
                  <a:latin typeface="Cambria"/>
                </a:rPr>
                <a:t>đi</a:t>
              </a:r>
              <a:r>
                <a:rPr lang="en-US" sz="3041" b="1" dirty="0">
                  <a:solidFill>
                    <a:srgbClr val="000000"/>
                  </a:solidFill>
                  <a:latin typeface="Cambria"/>
                </a:rPr>
                <a:t> Sa Pa  </a:t>
              </a:r>
              <a:r>
                <a:rPr lang="en-US" sz="3041" b="1" dirty="0" err="1">
                  <a:solidFill>
                    <a:srgbClr val="000000"/>
                  </a:solidFill>
                  <a:latin typeface="Cambria"/>
                </a:rPr>
                <a:t>có</a:t>
              </a:r>
              <a:r>
                <a:rPr lang="en-US" sz="3041" b="1" dirty="0">
                  <a:solidFill>
                    <a:srgbClr val="000000"/>
                  </a:solidFill>
                  <a:latin typeface="Cambria"/>
                </a:rPr>
                <a:t> </a:t>
              </a:r>
              <a:r>
                <a:rPr lang="en-US" sz="3041" b="1" dirty="0" err="1">
                  <a:solidFill>
                    <a:srgbClr val="000000"/>
                  </a:solidFill>
                  <a:latin typeface="Cambria"/>
                </a:rPr>
                <a:t>gì</a:t>
              </a:r>
              <a:r>
                <a:rPr lang="en-US" sz="3041" b="1" dirty="0">
                  <a:solidFill>
                    <a:srgbClr val="000000"/>
                  </a:solidFill>
                  <a:latin typeface="Cambria"/>
                </a:rPr>
                <a:t> </a:t>
              </a:r>
              <a:r>
                <a:rPr lang="en-US" sz="3041" b="1" dirty="0" err="1">
                  <a:solidFill>
                    <a:srgbClr val="000000"/>
                  </a:solidFill>
                  <a:latin typeface="Cambria"/>
                </a:rPr>
                <a:t>đẹp</a:t>
              </a:r>
              <a:r>
                <a:rPr lang="en-US" sz="3041" b="1" dirty="0">
                  <a:solidFill>
                    <a:srgbClr val="000000"/>
                  </a:solidFill>
                  <a:latin typeface="Cambria"/>
                </a:rPr>
                <a:t> ? </a:t>
              </a:r>
            </a:p>
          </p:txBody>
        </p:sp>
      </p:grpSp>
      <p:grpSp>
        <p:nvGrpSpPr>
          <p:cNvPr id="22" name="Group 21">
            <a:extLst>
              <a:ext uri="{FF2B5EF4-FFF2-40B4-BE49-F238E27FC236}">
                <a16:creationId xmlns:a16="http://schemas.microsoft.com/office/drawing/2014/main" id="{0106CDFD-6EA1-36BE-A798-FEE2638F9A68}"/>
              </a:ext>
            </a:extLst>
          </p:cNvPr>
          <p:cNvGrpSpPr/>
          <p:nvPr/>
        </p:nvGrpSpPr>
        <p:grpSpPr>
          <a:xfrm>
            <a:off x="703393" y="2240763"/>
            <a:ext cx="10748890" cy="4122330"/>
            <a:chOff x="764795" y="2081867"/>
            <a:chExt cx="10748890" cy="4122330"/>
          </a:xfrm>
        </p:grpSpPr>
        <p:sp>
          <p:nvSpPr>
            <p:cNvPr id="17" name="Freeform 17"/>
            <p:cNvSpPr/>
            <p:nvPr/>
          </p:nvSpPr>
          <p:spPr>
            <a:xfrm>
              <a:off x="764795" y="2081867"/>
              <a:ext cx="10748890" cy="4122330"/>
            </a:xfrm>
            <a:custGeom>
              <a:avLst/>
              <a:gdLst/>
              <a:ahLst/>
              <a:cxnLst/>
              <a:rect l="l" t="t" r="r" b="b"/>
              <a:pathLst>
                <a:path w="6880079" h="5666683">
                  <a:moveTo>
                    <a:pt x="0" y="0"/>
                  </a:moveTo>
                  <a:lnTo>
                    <a:pt x="6880078" y="0"/>
                  </a:lnTo>
                  <a:lnTo>
                    <a:pt x="6880078" y="5666684"/>
                  </a:lnTo>
                  <a:lnTo>
                    <a:pt x="0" y="566668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TextBox 19"/>
            <p:cNvSpPr txBox="1"/>
            <p:nvPr/>
          </p:nvSpPr>
          <p:spPr>
            <a:xfrm>
              <a:off x="1396467" y="2609056"/>
              <a:ext cx="9484189" cy="3488134"/>
            </a:xfrm>
            <a:prstGeom prst="rect">
              <a:avLst/>
            </a:prstGeom>
          </p:spPr>
          <p:txBody>
            <a:bodyPr wrap="square" lIns="0" tIns="0" rIns="0" bIns="0" rtlCol="0" anchor="t">
              <a:spAutoFit/>
            </a:bodyPr>
            <a:lstStyle/>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đám</a:t>
              </a:r>
              <a:r>
                <a:rPr lang="en-US" sz="2834" dirty="0">
                  <a:solidFill>
                    <a:srgbClr val="000000"/>
                  </a:solidFill>
                  <a:latin typeface="Cambria"/>
                </a:rPr>
                <a:t> </a:t>
              </a:r>
              <a:r>
                <a:rPr lang="en-US" sz="2834" dirty="0" err="1">
                  <a:solidFill>
                    <a:srgbClr val="000000"/>
                  </a:solidFill>
                  <a:latin typeface="Cambria"/>
                </a:rPr>
                <a:t>mây</a:t>
              </a:r>
              <a:r>
                <a:rPr lang="en-US" sz="2834" dirty="0">
                  <a:solidFill>
                    <a:srgbClr val="000000"/>
                  </a:solidFill>
                  <a:latin typeface="Cambria"/>
                </a:rPr>
                <a:t>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nhỏ</a:t>
              </a:r>
              <a:r>
                <a:rPr lang="en-US" sz="2834" dirty="0">
                  <a:solidFill>
                    <a:srgbClr val="000000"/>
                  </a:solidFill>
                  <a:latin typeface="Cambria"/>
                </a:rPr>
                <a:t> </a:t>
              </a:r>
              <a:r>
                <a:rPr lang="en-US" sz="2834" dirty="0" err="1">
                  <a:solidFill>
                    <a:srgbClr val="000000"/>
                  </a:solidFill>
                  <a:latin typeface="Cambria"/>
                </a:rPr>
                <a:t>sà</a:t>
              </a:r>
              <a:r>
                <a:rPr lang="en-US" sz="2834" dirty="0">
                  <a:solidFill>
                    <a:srgbClr val="000000"/>
                  </a:solidFill>
                  <a:latin typeface="Cambria"/>
                </a:rPr>
                <a:t> </a:t>
              </a:r>
              <a:r>
                <a:rPr lang="en-US" sz="2834" dirty="0" err="1">
                  <a:solidFill>
                    <a:srgbClr val="000000"/>
                  </a:solidFill>
                  <a:latin typeface="Cambria"/>
                </a:rPr>
                <a:t>xuống</a:t>
              </a:r>
              <a:r>
                <a:rPr lang="en-US" sz="2834" dirty="0">
                  <a:solidFill>
                    <a:srgbClr val="000000"/>
                  </a:solidFill>
                  <a:latin typeface="Cambria"/>
                </a:rPr>
                <a:t> </a:t>
              </a:r>
              <a:r>
                <a:rPr lang="en-US" sz="2834" dirty="0" err="1">
                  <a:solidFill>
                    <a:srgbClr val="000000"/>
                  </a:solidFill>
                  <a:latin typeface="Cambria"/>
                </a:rPr>
                <a:t>cửa</a:t>
              </a:r>
              <a:r>
                <a:rPr lang="en-US" sz="2834" dirty="0">
                  <a:solidFill>
                    <a:srgbClr val="000000"/>
                  </a:solidFill>
                  <a:latin typeface="Cambria"/>
                </a:rPr>
                <a:t> </a:t>
              </a:r>
              <a:r>
                <a:rPr lang="en-US" sz="2834" dirty="0" err="1">
                  <a:solidFill>
                    <a:srgbClr val="000000"/>
                  </a:solidFill>
                  <a:latin typeface="Cambria"/>
                </a:rPr>
                <a:t>kính</a:t>
              </a:r>
              <a:r>
                <a:rPr lang="en-US" sz="2834" dirty="0">
                  <a:solidFill>
                    <a:srgbClr val="000000"/>
                  </a:solidFill>
                  <a:latin typeface="Cambria"/>
                </a:rPr>
                <a:t> ô </a:t>
              </a:r>
              <a:r>
                <a:rPr lang="en-US" sz="2834" dirty="0" err="1">
                  <a:solidFill>
                    <a:srgbClr val="000000"/>
                  </a:solidFill>
                  <a:latin typeface="Cambria"/>
                </a:rPr>
                <a:t>tô</a:t>
              </a:r>
              <a:r>
                <a:rPr lang="en-US" sz="2834" dirty="0">
                  <a:solidFill>
                    <a:srgbClr val="000000"/>
                  </a:solidFill>
                  <a:latin typeface="Cambria"/>
                </a:rPr>
                <a:t> </a:t>
              </a:r>
              <a:r>
                <a:rPr lang="en-US" sz="2834" dirty="0" err="1">
                  <a:solidFill>
                    <a:srgbClr val="000000"/>
                  </a:solidFill>
                  <a:latin typeface="Cambria"/>
                </a:rPr>
                <a:t>tạo</a:t>
              </a:r>
              <a:r>
                <a:rPr lang="en-US" sz="2834" dirty="0">
                  <a:solidFill>
                    <a:srgbClr val="000000"/>
                  </a:solidFill>
                  <a:latin typeface="Cambria"/>
                </a:rPr>
                <a:t> </a:t>
              </a:r>
              <a:r>
                <a:rPr lang="en-US" sz="2834" dirty="0" err="1">
                  <a:solidFill>
                    <a:srgbClr val="000000"/>
                  </a:solidFill>
                  <a:latin typeface="Cambria"/>
                </a:rPr>
                <a:t>nên</a:t>
              </a:r>
              <a:r>
                <a:rPr lang="en-US" sz="2834" dirty="0">
                  <a:solidFill>
                    <a:srgbClr val="000000"/>
                  </a:solidFill>
                  <a:latin typeface="Cambria"/>
                </a:rPr>
                <a:t> </a:t>
              </a:r>
              <a:r>
                <a:rPr lang="en-US" sz="2834" dirty="0" err="1">
                  <a:solidFill>
                    <a:srgbClr val="000000"/>
                  </a:solidFill>
                  <a:latin typeface="Cambria"/>
                </a:rPr>
                <a:t>cảm</a:t>
              </a:r>
              <a:r>
                <a:rPr lang="en-US" sz="2834" dirty="0">
                  <a:solidFill>
                    <a:srgbClr val="000000"/>
                  </a:solidFill>
                  <a:latin typeface="Cambria"/>
                </a:rPr>
                <a:t> </a:t>
              </a:r>
              <a:r>
                <a:rPr lang="en-US" sz="2834" dirty="0" err="1">
                  <a:solidFill>
                    <a:srgbClr val="000000"/>
                  </a:solidFill>
                  <a:latin typeface="Cambria"/>
                </a:rPr>
                <a:t>giác</a:t>
              </a:r>
              <a:r>
                <a:rPr lang="en-US" sz="2834" dirty="0">
                  <a:solidFill>
                    <a:srgbClr val="000000"/>
                  </a:solidFill>
                  <a:latin typeface="Cambria"/>
                </a:rPr>
                <a:t> </a:t>
              </a:r>
              <a:r>
                <a:rPr lang="en-US" sz="2834" dirty="0" err="1">
                  <a:solidFill>
                    <a:srgbClr val="000000"/>
                  </a:solidFill>
                  <a:latin typeface="Cambria"/>
                </a:rPr>
                <a:t>bồng</a:t>
              </a:r>
              <a:r>
                <a:rPr lang="en-US" sz="2834" dirty="0">
                  <a:solidFill>
                    <a:srgbClr val="000000"/>
                  </a:solidFill>
                  <a:latin typeface="Cambria"/>
                </a:rPr>
                <a:t> </a:t>
              </a:r>
              <a:r>
                <a:rPr lang="en-US" sz="2834" dirty="0" err="1">
                  <a:solidFill>
                    <a:srgbClr val="000000"/>
                  </a:solidFill>
                  <a:latin typeface="Cambria"/>
                </a:rPr>
                <a:t>bềnh</a:t>
              </a:r>
              <a:r>
                <a:rPr lang="en-US" sz="2834" dirty="0">
                  <a:solidFill>
                    <a:srgbClr val="000000"/>
                  </a:solidFill>
                  <a:latin typeface="Cambria"/>
                </a:rPr>
                <a:t> </a:t>
              </a:r>
              <a:r>
                <a:rPr lang="en-US" sz="2834" dirty="0" err="1">
                  <a:solidFill>
                    <a:srgbClr val="000000"/>
                  </a:solidFill>
                  <a:latin typeface="Cambria"/>
                </a:rPr>
                <a:t>huyền</a:t>
              </a:r>
              <a:r>
                <a:rPr lang="en-US" sz="2834" dirty="0">
                  <a:solidFill>
                    <a:srgbClr val="000000"/>
                  </a:solidFill>
                  <a:latin typeface="Cambria"/>
                </a:rPr>
                <a:t> </a:t>
              </a:r>
              <a:r>
                <a:rPr lang="en-US" sz="2834" dirty="0" err="1">
                  <a:solidFill>
                    <a:srgbClr val="000000"/>
                  </a:solidFill>
                  <a:latin typeface="Cambria"/>
                </a:rPr>
                <a:t>ảo</a:t>
              </a:r>
              <a:r>
                <a:rPr lang="en-US" sz="2834" dirty="0">
                  <a:solidFill>
                    <a:srgbClr val="000000"/>
                  </a:solidFill>
                  <a:latin typeface="Cambria"/>
                </a:rPr>
                <a:t>. </a:t>
              </a:r>
            </a:p>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thác</a:t>
              </a:r>
              <a:r>
                <a:rPr lang="en-US" sz="2834" dirty="0">
                  <a:solidFill>
                    <a:srgbClr val="000000"/>
                  </a:solidFill>
                  <a:latin typeface="Cambria"/>
                </a:rPr>
                <a:t>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xoá</a:t>
              </a:r>
              <a:r>
                <a:rPr lang="en-US" sz="2834" dirty="0">
                  <a:solidFill>
                    <a:srgbClr val="000000"/>
                  </a:solidFill>
                  <a:latin typeface="Cambria"/>
                </a:rPr>
                <a:t> </a:t>
              </a:r>
              <a:r>
                <a:rPr lang="en-US" sz="2834" dirty="0" err="1">
                  <a:solidFill>
                    <a:srgbClr val="000000"/>
                  </a:solidFill>
                  <a:latin typeface="Cambria"/>
                </a:rPr>
                <a:t>tựa</a:t>
              </a:r>
              <a:r>
                <a:rPr lang="en-US" sz="2834" dirty="0">
                  <a:solidFill>
                    <a:srgbClr val="000000"/>
                  </a:solidFill>
                  <a:latin typeface="Cambria"/>
                </a:rPr>
                <a:t> </a:t>
              </a:r>
              <a:r>
                <a:rPr lang="en-US" sz="2834" dirty="0" err="1">
                  <a:solidFill>
                    <a:srgbClr val="000000"/>
                  </a:solidFill>
                  <a:latin typeface="Cambria"/>
                </a:rPr>
                <a:t>mây</a:t>
              </a:r>
              <a:r>
                <a:rPr lang="en-US" sz="2834" dirty="0">
                  <a:solidFill>
                    <a:srgbClr val="000000"/>
                  </a:solidFill>
                  <a:latin typeface="Cambria"/>
                </a:rPr>
                <a:t> </a:t>
              </a:r>
              <a:r>
                <a:rPr lang="en-US" sz="2834" dirty="0" err="1">
                  <a:solidFill>
                    <a:srgbClr val="000000"/>
                  </a:solidFill>
                  <a:latin typeface="Cambria"/>
                </a:rPr>
                <a:t>trời</a:t>
              </a: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rừng</a:t>
              </a:r>
              <a:r>
                <a:rPr lang="en-US" sz="2834" dirty="0">
                  <a:solidFill>
                    <a:srgbClr val="000000"/>
                  </a:solidFill>
                  <a:latin typeface="Cambria"/>
                </a:rPr>
                <a:t> </a:t>
              </a:r>
              <a:r>
                <a:rPr lang="en-US" sz="2834" dirty="0" err="1">
                  <a:solidFill>
                    <a:srgbClr val="000000"/>
                  </a:solidFill>
                  <a:latin typeface="Cambria"/>
                </a:rPr>
                <a:t>cây</a:t>
              </a:r>
              <a:r>
                <a:rPr lang="en-US" sz="2834" dirty="0">
                  <a:solidFill>
                    <a:srgbClr val="000000"/>
                  </a:solidFill>
                  <a:latin typeface="Cambria"/>
                </a:rPr>
                <a:t> </a:t>
              </a:r>
              <a:r>
                <a:rPr lang="en-US" sz="2834" dirty="0" err="1">
                  <a:solidFill>
                    <a:srgbClr val="000000"/>
                  </a:solidFill>
                  <a:latin typeface="Cambria"/>
                </a:rPr>
                <a:t>âm</a:t>
              </a:r>
              <a:r>
                <a:rPr lang="en-US" sz="2834" dirty="0">
                  <a:solidFill>
                    <a:srgbClr val="000000"/>
                  </a:solidFill>
                  <a:latin typeface="Cambria"/>
                </a:rPr>
                <a:t> </a:t>
              </a:r>
              <a:r>
                <a:rPr lang="en-US" sz="2834" dirty="0" err="1">
                  <a:solidFill>
                    <a:srgbClr val="000000"/>
                  </a:solidFill>
                  <a:latin typeface="Cambria"/>
                </a:rPr>
                <a:t>âm</a:t>
              </a: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bông</a:t>
              </a:r>
              <a:r>
                <a:rPr lang="en-US" sz="2834" dirty="0">
                  <a:solidFill>
                    <a:srgbClr val="000000"/>
                  </a:solidFill>
                  <a:latin typeface="Cambria"/>
                </a:rPr>
                <a:t> </a:t>
              </a:r>
              <a:r>
                <a:rPr lang="en-US" sz="2834" dirty="0" err="1">
                  <a:solidFill>
                    <a:srgbClr val="000000"/>
                  </a:solidFill>
                  <a:latin typeface="Cambria"/>
                </a:rPr>
                <a:t>hoa</a:t>
              </a:r>
              <a:r>
                <a:rPr lang="en-US" sz="2834" dirty="0">
                  <a:solidFill>
                    <a:srgbClr val="000000"/>
                  </a:solidFill>
                  <a:latin typeface="Cambria"/>
                </a:rPr>
                <a:t> </a:t>
              </a:r>
              <a:r>
                <a:rPr lang="en-US" sz="2834" dirty="0" err="1">
                  <a:solidFill>
                    <a:srgbClr val="000000"/>
                  </a:solidFill>
                  <a:latin typeface="Cambria"/>
                </a:rPr>
                <a:t>chuối</a:t>
              </a:r>
              <a:r>
                <a:rPr lang="en-US" sz="2834" dirty="0">
                  <a:solidFill>
                    <a:srgbClr val="000000"/>
                  </a:solidFill>
                  <a:latin typeface="Cambria"/>
                </a:rPr>
                <a:t> </a:t>
              </a:r>
              <a:r>
                <a:rPr lang="en-US" sz="2834" dirty="0" err="1">
                  <a:solidFill>
                    <a:srgbClr val="000000"/>
                  </a:solidFill>
                  <a:latin typeface="Cambria"/>
                </a:rPr>
                <a:t>rực</a:t>
              </a:r>
              <a:r>
                <a:rPr lang="en-US" sz="2834" dirty="0">
                  <a:solidFill>
                    <a:srgbClr val="000000"/>
                  </a:solidFill>
                  <a:latin typeface="Cambria"/>
                </a:rPr>
                <a:t> </a:t>
              </a:r>
              <a:r>
                <a:rPr lang="en-US" sz="2834" dirty="0" err="1">
                  <a:solidFill>
                    <a:srgbClr val="000000"/>
                  </a:solidFill>
                  <a:latin typeface="Cambria"/>
                </a:rPr>
                <a:t>lên</a:t>
              </a:r>
              <a:r>
                <a:rPr lang="en-US" sz="2834" dirty="0">
                  <a:solidFill>
                    <a:srgbClr val="000000"/>
                  </a:solidFill>
                  <a:latin typeface="Cambria"/>
                </a:rPr>
                <a:t> </a:t>
              </a:r>
              <a:r>
                <a:rPr lang="en-US" sz="2834" dirty="0" err="1">
                  <a:solidFill>
                    <a:srgbClr val="000000"/>
                  </a:solidFill>
                  <a:latin typeface="Cambria"/>
                </a:rPr>
                <a:t>như</a:t>
              </a:r>
              <a:r>
                <a:rPr lang="en-US" sz="2834" dirty="0">
                  <a:solidFill>
                    <a:srgbClr val="000000"/>
                  </a:solidFill>
                  <a:latin typeface="Cambria"/>
                </a:rPr>
                <a:t> </a:t>
              </a:r>
              <a:r>
                <a:rPr lang="en-US" sz="2834" dirty="0" err="1">
                  <a:solidFill>
                    <a:srgbClr val="000000"/>
                  </a:solidFill>
                  <a:latin typeface="Cambria"/>
                </a:rPr>
                <a:t>ngọn</a:t>
              </a:r>
              <a:r>
                <a:rPr lang="en-US" sz="2834" dirty="0">
                  <a:solidFill>
                    <a:srgbClr val="000000"/>
                  </a:solidFill>
                  <a:latin typeface="Cambria"/>
                </a:rPr>
                <a:t> </a:t>
              </a:r>
              <a:r>
                <a:rPr lang="en-US" sz="2834" dirty="0" err="1">
                  <a:solidFill>
                    <a:srgbClr val="000000"/>
                  </a:solidFill>
                  <a:latin typeface="Cambria"/>
                </a:rPr>
                <a:t>lửa</a:t>
              </a:r>
              <a:r>
                <a:rPr lang="en-US" sz="2834" dirty="0">
                  <a:solidFill>
                    <a:srgbClr val="000000"/>
                  </a:solidFill>
                  <a:latin typeface="Cambria"/>
                </a:rPr>
                <a:t>. </a:t>
              </a:r>
            </a:p>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Mấy</a:t>
              </a:r>
              <a:r>
                <a:rPr lang="en-US" sz="2834" dirty="0">
                  <a:solidFill>
                    <a:srgbClr val="000000"/>
                  </a:solidFill>
                  <a:latin typeface="Cambria"/>
                </a:rPr>
                <a:t> con </a:t>
              </a:r>
              <a:r>
                <a:rPr lang="en-US" sz="2834" dirty="0" err="1">
                  <a:solidFill>
                    <a:srgbClr val="000000"/>
                  </a:solidFill>
                  <a:latin typeface="Cambria"/>
                </a:rPr>
                <a:t>ngựa</a:t>
              </a:r>
              <a:r>
                <a:rPr lang="en-US" sz="2834" dirty="0">
                  <a:solidFill>
                    <a:srgbClr val="000000"/>
                  </a:solidFill>
                  <a:latin typeface="Cambria"/>
                </a:rPr>
                <a:t> </a:t>
              </a:r>
              <a:r>
                <a:rPr lang="en-US" sz="2834" dirty="0" err="1">
                  <a:solidFill>
                    <a:srgbClr val="000000"/>
                  </a:solidFill>
                  <a:latin typeface="Cambria"/>
                </a:rPr>
                <a:t>đang</a:t>
              </a:r>
              <a:r>
                <a:rPr lang="en-US" sz="2834" dirty="0">
                  <a:solidFill>
                    <a:srgbClr val="000000"/>
                  </a:solidFill>
                  <a:latin typeface="Cambria"/>
                </a:rPr>
                <a:t> </a:t>
              </a:r>
              <a:r>
                <a:rPr lang="en-US" sz="2834" dirty="0" err="1">
                  <a:solidFill>
                    <a:srgbClr val="000000"/>
                  </a:solidFill>
                  <a:latin typeface="Cambria"/>
                </a:rPr>
                <a:t>ăn</a:t>
              </a:r>
              <a:r>
                <a:rPr lang="en-US" sz="2834" dirty="0">
                  <a:solidFill>
                    <a:srgbClr val="000000"/>
                  </a:solidFill>
                  <a:latin typeface="Cambria"/>
                </a:rPr>
                <a:t> </a:t>
              </a:r>
              <a:r>
                <a:rPr lang="en-US" sz="2834" dirty="0" err="1">
                  <a:solidFill>
                    <a:srgbClr val="000000"/>
                  </a:solidFill>
                  <a:latin typeface="Cambria"/>
                </a:rPr>
                <a:t>cỏ</a:t>
              </a:r>
              <a:r>
                <a:rPr lang="en-US" sz="2834" dirty="0">
                  <a:solidFill>
                    <a:srgbClr val="000000"/>
                  </a:solidFill>
                  <a:latin typeface="Cambria"/>
                </a:rPr>
                <a:t> </a:t>
              </a:r>
              <a:r>
                <a:rPr lang="en-US" sz="2834" dirty="0" err="1">
                  <a:solidFill>
                    <a:srgbClr val="000000"/>
                  </a:solidFill>
                  <a:latin typeface="Cambria"/>
                </a:rPr>
                <a:t>trong</a:t>
              </a:r>
              <a:r>
                <a:rPr lang="en-US" sz="2834" dirty="0">
                  <a:solidFill>
                    <a:srgbClr val="000000"/>
                  </a:solidFill>
                  <a:latin typeface="Cambria"/>
                </a:rPr>
                <a:t> </a:t>
              </a:r>
              <a:r>
                <a:rPr lang="en-US" sz="2834" dirty="0" err="1">
                  <a:solidFill>
                    <a:srgbClr val="000000"/>
                  </a:solidFill>
                  <a:latin typeface="Cambria"/>
                </a:rPr>
                <a:t>một</a:t>
              </a:r>
              <a:r>
                <a:rPr lang="en-US" sz="2834" dirty="0">
                  <a:solidFill>
                    <a:srgbClr val="000000"/>
                  </a:solidFill>
                  <a:latin typeface="Cambria"/>
                </a:rPr>
                <a:t> </a:t>
              </a:r>
              <a:r>
                <a:rPr lang="en-US" sz="2834" dirty="0" err="1">
                  <a:solidFill>
                    <a:srgbClr val="000000"/>
                  </a:solidFill>
                  <a:latin typeface="Cambria"/>
                </a:rPr>
                <a:t>vườn</a:t>
              </a:r>
              <a:r>
                <a:rPr lang="en-US" sz="2834" dirty="0">
                  <a:solidFill>
                    <a:srgbClr val="000000"/>
                  </a:solidFill>
                  <a:latin typeface="Cambria"/>
                </a:rPr>
                <a:t> </a:t>
              </a:r>
              <a:r>
                <a:rPr lang="en-US" sz="2834" dirty="0" err="1">
                  <a:solidFill>
                    <a:srgbClr val="000000"/>
                  </a:solidFill>
                  <a:latin typeface="Cambria"/>
                </a:rPr>
                <a:t>đào</a:t>
              </a:r>
              <a:r>
                <a:rPr lang="en-US" sz="2834" dirty="0">
                  <a:solidFill>
                    <a:srgbClr val="000000"/>
                  </a:solidFill>
                  <a:latin typeface="Cambria"/>
                </a:rPr>
                <a:t> </a:t>
              </a:r>
              <a:r>
                <a:rPr lang="en-US" sz="2834" dirty="0" err="1">
                  <a:solidFill>
                    <a:srgbClr val="000000"/>
                  </a:solidFill>
                  <a:latin typeface="Cambria"/>
                </a:rPr>
                <a:t>ven</a:t>
              </a:r>
              <a:r>
                <a:rPr lang="en-US" sz="2834" dirty="0">
                  <a:solidFill>
                    <a:srgbClr val="000000"/>
                  </a:solidFill>
                  <a:latin typeface="Cambria"/>
                </a:rPr>
                <a:t> </a:t>
              </a:r>
              <a:r>
                <a:rPr lang="en-US" sz="2834" dirty="0" err="1">
                  <a:solidFill>
                    <a:srgbClr val="000000"/>
                  </a:solidFill>
                  <a:latin typeface="Cambria"/>
                </a:rPr>
                <a:t>đường</a:t>
              </a:r>
              <a:r>
                <a:rPr lang="en-US" sz="2834" dirty="0">
                  <a:solidFill>
                    <a:srgbClr val="000000"/>
                  </a:solidFill>
                  <a:latin typeface="Cambria"/>
                </a:rPr>
                <a:t>. Con </a:t>
              </a:r>
              <a:r>
                <a:rPr lang="en-US" sz="2834" dirty="0" err="1">
                  <a:solidFill>
                    <a:srgbClr val="000000"/>
                  </a:solidFill>
                  <a:latin typeface="Cambria"/>
                </a:rPr>
                <a:t>đen</a:t>
              </a:r>
              <a:r>
                <a:rPr lang="en-US" sz="2834" dirty="0">
                  <a:solidFill>
                    <a:srgbClr val="000000"/>
                  </a:solidFill>
                  <a:latin typeface="Cambria"/>
                </a:rPr>
                <a:t> </a:t>
              </a:r>
              <a:r>
                <a:rPr lang="en-US" sz="2834" dirty="0" err="1">
                  <a:solidFill>
                    <a:srgbClr val="000000"/>
                  </a:solidFill>
                  <a:latin typeface="Cambria"/>
                </a:rPr>
                <a:t>huyền</a:t>
              </a:r>
              <a:r>
                <a:rPr lang="en-US" sz="2834" dirty="0">
                  <a:solidFill>
                    <a:srgbClr val="000000"/>
                  </a:solidFill>
                  <a:latin typeface="Cambria"/>
                </a:rPr>
                <a:t>, con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tuyết</a:t>
              </a:r>
              <a:r>
                <a:rPr lang="en-US" sz="2834" dirty="0">
                  <a:solidFill>
                    <a:srgbClr val="000000"/>
                  </a:solidFill>
                  <a:latin typeface="Cambria"/>
                </a:rPr>
                <a:t>, con </a:t>
              </a:r>
              <a:r>
                <a:rPr lang="en-US" sz="2834" dirty="0" err="1">
                  <a:solidFill>
                    <a:srgbClr val="000000"/>
                  </a:solidFill>
                  <a:latin typeface="Cambria"/>
                </a:rPr>
                <a:t>đỏ</a:t>
              </a:r>
              <a:r>
                <a:rPr lang="en-US" sz="2834" dirty="0">
                  <a:solidFill>
                    <a:srgbClr val="000000"/>
                  </a:solidFill>
                  <a:latin typeface="Cambria"/>
                </a:rPr>
                <a:t> son, </a:t>
              </a:r>
              <a:r>
                <a:rPr lang="en-US" sz="2834" dirty="0" err="1">
                  <a:solidFill>
                    <a:srgbClr val="000000"/>
                  </a:solidFill>
                  <a:latin typeface="Cambria"/>
                </a:rPr>
                <a:t>chân</a:t>
              </a:r>
              <a:r>
                <a:rPr lang="en-US" sz="2834" dirty="0">
                  <a:solidFill>
                    <a:srgbClr val="000000"/>
                  </a:solidFill>
                  <a:latin typeface="Cambria"/>
                </a:rPr>
                <a:t> </a:t>
              </a:r>
              <a:r>
                <a:rPr lang="en-US" sz="2834" dirty="0" err="1">
                  <a:solidFill>
                    <a:srgbClr val="000000"/>
                  </a:solidFill>
                  <a:latin typeface="Cambria"/>
                </a:rPr>
                <a:t>dịu</a:t>
              </a:r>
              <a:r>
                <a:rPr lang="en-US" sz="2834" dirty="0">
                  <a:solidFill>
                    <a:srgbClr val="000000"/>
                  </a:solidFill>
                  <a:latin typeface="Cambria"/>
                </a:rPr>
                <a:t> </a:t>
              </a:r>
              <a:r>
                <a:rPr lang="en-US" sz="2834" dirty="0" err="1">
                  <a:solidFill>
                    <a:srgbClr val="000000"/>
                  </a:solidFill>
                  <a:latin typeface="Cambria"/>
                </a:rPr>
                <a:t>dàng</a:t>
              </a:r>
              <a:r>
                <a:rPr lang="en-US" sz="2834" dirty="0">
                  <a:solidFill>
                    <a:srgbClr val="000000"/>
                  </a:solidFill>
                  <a:latin typeface="Cambria"/>
                </a:rPr>
                <a:t>, </a:t>
              </a:r>
              <a:r>
                <a:rPr lang="en-US" sz="2834" dirty="0" err="1">
                  <a:solidFill>
                    <a:srgbClr val="000000"/>
                  </a:solidFill>
                  <a:latin typeface="Cambria"/>
                </a:rPr>
                <a:t>chùm</a:t>
              </a:r>
              <a:r>
                <a:rPr lang="en-US" sz="2834" dirty="0">
                  <a:solidFill>
                    <a:srgbClr val="000000"/>
                  </a:solidFill>
                  <a:latin typeface="Cambria"/>
                </a:rPr>
                <a:t> </a:t>
              </a:r>
              <a:r>
                <a:rPr lang="en-US" sz="2834" dirty="0" err="1">
                  <a:solidFill>
                    <a:srgbClr val="000000"/>
                  </a:solidFill>
                  <a:latin typeface="Cambria"/>
                </a:rPr>
                <a:t>đuôi</a:t>
              </a:r>
              <a:r>
                <a:rPr lang="en-US" sz="2834" dirty="0">
                  <a:solidFill>
                    <a:srgbClr val="000000"/>
                  </a:solidFill>
                  <a:latin typeface="Cambria"/>
                </a:rPr>
                <a:t> </a:t>
              </a:r>
              <a:r>
                <a:rPr lang="en-US" sz="2834" dirty="0" err="1">
                  <a:solidFill>
                    <a:srgbClr val="000000"/>
                  </a:solidFill>
                  <a:latin typeface="Cambria"/>
                </a:rPr>
                <a:t>cong</a:t>
              </a:r>
              <a:r>
                <a:rPr lang="en-US" sz="2834" dirty="0">
                  <a:solidFill>
                    <a:srgbClr val="000000"/>
                  </a:solidFill>
                  <a:latin typeface="Cambria"/>
                </a:rPr>
                <a:t> </a:t>
              </a:r>
              <a:r>
                <a:rPr lang="en-US" sz="2834" dirty="0" err="1">
                  <a:solidFill>
                    <a:srgbClr val="000000"/>
                  </a:solidFill>
                  <a:latin typeface="Cambria"/>
                </a:rPr>
                <a:t>lướt</a:t>
              </a:r>
              <a:r>
                <a:rPr lang="en-US" sz="2834" dirty="0">
                  <a:solidFill>
                    <a:srgbClr val="000000"/>
                  </a:solidFill>
                  <a:latin typeface="Cambria"/>
                </a:rPr>
                <a:t> </a:t>
              </a:r>
              <a:r>
                <a:rPr lang="en-US" sz="2834" dirty="0" err="1">
                  <a:solidFill>
                    <a:srgbClr val="000000"/>
                  </a:solidFill>
                  <a:latin typeface="Cambria"/>
                </a:rPr>
                <a:t>thướt</a:t>
              </a:r>
              <a:r>
                <a:rPr lang="en-US" sz="2834" dirty="0">
                  <a:solidFill>
                    <a:srgbClr val="000000"/>
                  </a:solidFill>
                  <a:latin typeface="Cambria"/>
                </a:rPr>
                <a:t> </a:t>
              </a:r>
              <a:r>
                <a:rPr lang="en-US" sz="2834" dirty="0" err="1">
                  <a:solidFill>
                    <a:srgbClr val="000000"/>
                  </a:solidFill>
                  <a:latin typeface="Cambria"/>
                </a:rPr>
                <a:t>liễu</a:t>
              </a:r>
              <a:r>
                <a:rPr lang="en-US" sz="2834" dirty="0">
                  <a:solidFill>
                    <a:srgbClr val="000000"/>
                  </a:solidFill>
                  <a:latin typeface="Cambria"/>
                </a:rPr>
                <a:t> </a:t>
              </a:r>
              <a:r>
                <a:rPr lang="en-US" sz="2834" dirty="0" err="1">
                  <a:solidFill>
                    <a:srgbClr val="000000"/>
                  </a:solidFill>
                  <a:latin typeface="Cambria"/>
                </a:rPr>
                <a:t>rủ</a:t>
              </a:r>
              <a:r>
                <a:rPr lang="en-US" sz="2834" dirty="0">
                  <a:solidFill>
                    <a:srgbClr val="000000"/>
                  </a:solidFill>
                  <a:latin typeface="Cambria"/>
                </a:rPr>
                <a:t>.</a:t>
              </a:r>
            </a:p>
            <a:p>
              <a:pPr algn="just" defTabSz="609630">
                <a:lnSpc>
                  <a:spcPts val="3401"/>
                </a:lnSpc>
              </a:pPr>
              <a:endParaRPr lang="en-US" sz="2834" dirty="0">
                <a:solidFill>
                  <a:srgbClr val="000000"/>
                </a:solidFill>
                <a:latin typeface="Cambria"/>
              </a:endParaRPr>
            </a:p>
          </p:txBody>
        </p:sp>
      </p:grpSp>
      <p:sp>
        <p:nvSpPr>
          <p:cNvPr id="20" name="TextBox 20"/>
          <p:cNvSpPr txBox="1"/>
          <p:nvPr/>
        </p:nvSpPr>
        <p:spPr>
          <a:xfrm>
            <a:off x="1516643" y="1682409"/>
            <a:ext cx="8413057" cy="461665"/>
          </a:xfrm>
          <a:prstGeom prst="rect">
            <a:avLst/>
          </a:prstGeom>
        </p:spPr>
        <p:txBody>
          <a:bodyPr lIns="0" tIns="0" rIns="0" bIns="0" rtlCol="0" anchor="t">
            <a:spAutoFit/>
          </a:bodyPr>
          <a:lstStyle/>
          <a:p>
            <a:pPr algn="just" defTabSz="609630">
              <a:lnSpc>
                <a:spcPts val="3600"/>
              </a:lnSpc>
            </a:pPr>
            <a:r>
              <a:rPr lang="en-US" sz="3000" b="1" i="1" dirty="0" err="1">
                <a:solidFill>
                  <a:srgbClr val="000000"/>
                </a:solidFill>
                <a:latin typeface="Cambria" panose="02040503050406030204" pitchFamily="18" charset="0"/>
                <a:ea typeface="Cambria" panose="02040503050406030204" pitchFamily="18" charset="0"/>
              </a:rPr>
              <a:t>Cảnh</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vật</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trên</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đường</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đi</a:t>
            </a:r>
            <a:r>
              <a:rPr lang="en-US" sz="3000" b="1" i="1" dirty="0">
                <a:solidFill>
                  <a:srgbClr val="000000"/>
                </a:solidFill>
                <a:latin typeface="Cambria" panose="02040503050406030204" pitchFamily="18" charset="0"/>
                <a:ea typeface="Cambria" panose="02040503050406030204" pitchFamily="18" charset="0"/>
              </a:rPr>
              <a:t> Sa Pa </a:t>
            </a:r>
            <a:r>
              <a:rPr lang="en-US" sz="3000" b="1" i="1" dirty="0" err="1">
                <a:solidFill>
                  <a:srgbClr val="000000"/>
                </a:solidFill>
                <a:latin typeface="Cambria" panose="02040503050406030204" pitchFamily="18" charset="0"/>
                <a:ea typeface="Cambria" panose="02040503050406030204" pitchFamily="18" charset="0"/>
              </a:rPr>
              <a:t>có</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điểm</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đẹp</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là</a:t>
            </a:r>
            <a:r>
              <a:rPr lang="en-US" sz="3000" b="1" i="1" dirty="0">
                <a:solidFill>
                  <a:srgbClr val="0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24216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5">
              <a:alphaModFix amt="25000"/>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7">
              <a:alphaModFix amt="56000"/>
              <a:extLst>
                <a:ext uri="{96DAC541-7B7A-43D3-8B79-37D633B846F1}">
                  <asvg:svgBlip xmlns:asvg="http://schemas.microsoft.com/office/drawing/2016/SVG/main" xmlns="" r:embed="rId8"/>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5">
              <a:alphaModFix amt="53000"/>
              <a:extLst>
                <a:ext uri="{96DAC541-7B7A-43D3-8B79-37D633B846F1}">
                  <asvg:svgBlip xmlns:asvg="http://schemas.microsoft.com/office/drawing/2016/SVG/main" xmlns="" r:embed="rId6"/>
                </a:ext>
              </a:extLst>
            </a:blip>
            <a:stretch>
              <a:fillRect/>
            </a:stretch>
          </a:blipFill>
        </p:spPr>
      </p:sp>
      <p:grpSp>
        <p:nvGrpSpPr>
          <p:cNvPr id="10" name="Group 10"/>
          <p:cNvGrpSpPr/>
          <p:nvPr/>
        </p:nvGrpSpPr>
        <p:grpSpPr>
          <a:xfrm>
            <a:off x="226822" y="107851"/>
            <a:ext cx="11435913" cy="6344026"/>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4"/>
          <p:cNvSpPr txBox="1"/>
          <p:nvPr/>
        </p:nvSpPr>
        <p:spPr>
          <a:xfrm>
            <a:off x="782175" y="1649574"/>
            <a:ext cx="10511729" cy="4062651"/>
          </a:xfrm>
          <a:prstGeom prst="rect">
            <a:avLst/>
          </a:prstGeom>
        </p:spPr>
        <p:txBody>
          <a:bodyPr lIns="0" tIns="0" rIns="0" bIns="0" rtlCol="0" anchor="t">
            <a:spAutoFit/>
          </a:bodyPr>
          <a:lstStyle/>
          <a:p>
            <a:pPr algn="just" defTabSz="609630"/>
            <a:r>
              <a:rPr lang="vi-VN" sz="2400" dirty="0">
                <a:solidFill>
                  <a:srgbClr val="000000"/>
                </a:solidFill>
                <a:latin typeface="Cambria"/>
              </a:rPr>
              <a:t>- Đọc đúng từ ngữ, câu, đoạn và toàn bộ bài đọc Đường đi Sa Pa. Biết đọc diễn cảm phù hợp lời kể, tả giàu hình ảnh, cảm xúc trong bài. </a:t>
            </a:r>
          </a:p>
          <a:p>
            <a:pPr algn="just" defTabSz="609630"/>
            <a:r>
              <a:rPr lang="vi-VN" sz="2400" dirty="0">
                <a:solidFill>
                  <a:srgbClr val="000000"/>
                </a:solidFill>
                <a:latin typeface="Cambria"/>
              </a:rPr>
              <a:t>- Hiểu nghĩa của từ ngữ, hình ảnh miêu tả vẻ đẹp của Sa Pa qua lời văn miêu tả, biểu cảm của tác giả.</a:t>
            </a:r>
          </a:p>
          <a:p>
            <a:pPr algn="just" defTabSz="609630"/>
            <a:r>
              <a:rPr lang="vi-VN" sz="2400" dirty="0">
                <a:solidFill>
                  <a:srgbClr val="000000"/>
                </a:solidFill>
                <a:latin typeface="Cambria"/>
              </a:rPr>
              <a:t>- Hiểu điều tác giả muốn nói có bài đọc: Vẻ đẹp của thiên nhiên đất nước và tình yêu của tác giả dành cho đất nước.</a:t>
            </a:r>
          </a:p>
          <a:p>
            <a:pPr algn="just" defTabSz="609630"/>
            <a:r>
              <a:rPr lang="vi-VN" sz="2400" dirty="0">
                <a:solidFill>
                  <a:srgbClr val="000000"/>
                </a:solidFill>
                <a:latin typeface="Cambria"/>
              </a:rPr>
              <a:t>- Biết khám phá và cảnh đẹp của quê hương đất nước, yêu thiên nhiên có khả năng nhận biết và bày tỏ tình cảm, cảm xúc của mình trước những cảnh đẹp.</a:t>
            </a:r>
          </a:p>
          <a:p>
            <a:pPr algn="just" defTabSz="609630"/>
            <a:r>
              <a:rPr lang="vi-VN" sz="2400" dirty="0">
                <a:solidFill>
                  <a:srgbClr val="000000"/>
                </a:solidFill>
                <a:latin typeface="Cambria"/>
              </a:rPr>
              <a:t>- Phát triển năng lực ngôn ngữ.</a:t>
            </a:r>
          </a:p>
          <a:p>
            <a:pPr algn="just" defTabSz="609630"/>
            <a:r>
              <a:rPr lang="vi-VN" sz="2400" dirty="0">
                <a:solidFill>
                  <a:srgbClr val="000000"/>
                </a:solidFill>
                <a:latin typeface="Cambria"/>
              </a:rPr>
              <a:t>- Biết vận dụng bài học vào thực tiễn cuộc sống: Trân trọng, bày tỏ tình cảm của mình trước những cảnh đẹp của quê hương đất nước.</a:t>
            </a:r>
          </a:p>
        </p:txBody>
      </p:sp>
      <p:pic>
        <p:nvPicPr>
          <p:cNvPr id="2" name="Picture 1">
            <a:extLst>
              <a:ext uri="{FF2B5EF4-FFF2-40B4-BE49-F238E27FC236}">
                <a16:creationId xmlns:a16="http://schemas.microsoft.com/office/drawing/2014/main" id="{17DCE8DE-EA79-848D-6577-751D72238BFC}"/>
              </a:ext>
            </a:extLst>
          </p:cNvPr>
          <p:cNvPicPr>
            <a:picLocks noChangeAspect="1"/>
          </p:cNvPicPr>
          <p:nvPr/>
        </p:nvPicPr>
        <p:blipFill>
          <a:blip r:embed="rId11"/>
          <a:stretch>
            <a:fillRect/>
          </a:stretch>
        </p:blipFill>
        <p:spPr>
          <a:xfrm>
            <a:off x="2036678" y="440293"/>
            <a:ext cx="7571888" cy="1042506"/>
          </a:xfrm>
          <a:prstGeom prst="rect">
            <a:avLst/>
          </a:prstGeom>
        </p:spPr>
      </p:pic>
    </p:spTree>
    <p:extLst>
      <p:ext uri="{BB962C8B-B14F-4D97-AF65-F5344CB8AC3E}">
        <p14:creationId xmlns:p14="http://schemas.microsoft.com/office/powerpoint/2010/main" val="3609270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11311" y="406123"/>
            <a:ext cx="11400821"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782175" y="610152"/>
            <a:ext cx="761521" cy="1041991"/>
          </a:xfrm>
          <a:custGeom>
            <a:avLst/>
            <a:gdLst/>
            <a:ahLst/>
            <a:cxnLst/>
            <a:rect l="l" t="t" r="r" b="b"/>
            <a:pathLst>
              <a:path w="1142282" h="1562986">
                <a:moveTo>
                  <a:pt x="0" y="0"/>
                </a:moveTo>
                <a:lnTo>
                  <a:pt x="1142283" y="0"/>
                </a:lnTo>
                <a:lnTo>
                  <a:pt x="1142283" y="1562986"/>
                </a:lnTo>
                <a:lnTo>
                  <a:pt x="0" y="1562986"/>
                </a:lnTo>
                <a:lnTo>
                  <a:pt x="0" y="0"/>
                </a:lnTo>
                <a:close/>
              </a:path>
            </a:pathLst>
          </a:custGeom>
          <a:blipFill>
            <a:blip r:embed="rId13"/>
            <a:stretch>
              <a:fillRect/>
            </a:stretch>
          </a:blipFill>
        </p:spPr>
      </p:sp>
      <p:grpSp>
        <p:nvGrpSpPr>
          <p:cNvPr id="36" name="Group 35">
            <a:extLst>
              <a:ext uri="{FF2B5EF4-FFF2-40B4-BE49-F238E27FC236}">
                <a16:creationId xmlns:a16="http://schemas.microsoft.com/office/drawing/2014/main" id="{D4C97395-87F9-8B1B-BDC7-8E192530F853}"/>
              </a:ext>
            </a:extLst>
          </p:cNvPr>
          <p:cNvGrpSpPr/>
          <p:nvPr/>
        </p:nvGrpSpPr>
        <p:grpSpPr>
          <a:xfrm>
            <a:off x="1605224" y="583460"/>
            <a:ext cx="9554513" cy="1095375"/>
            <a:chOff x="1605224" y="583460"/>
            <a:chExt cx="9554513" cy="1095375"/>
          </a:xfrm>
        </p:grpSpPr>
        <p:grpSp>
          <p:nvGrpSpPr>
            <p:cNvPr id="13" name="Group 13"/>
            <p:cNvGrpSpPr/>
            <p:nvPr/>
          </p:nvGrpSpPr>
          <p:grpSpPr>
            <a:xfrm>
              <a:off x="1605224" y="583460"/>
              <a:ext cx="9554513" cy="109537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BBB3DA"/>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58777" y="659479"/>
              <a:ext cx="9047407" cy="919034"/>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buổi</a:t>
              </a:r>
              <a:r>
                <a:rPr lang="en-US" sz="3041" dirty="0">
                  <a:solidFill>
                    <a:srgbClr val="000000"/>
                  </a:solidFill>
                  <a:latin typeface="Cambria"/>
                </a:rPr>
                <a:t> </a:t>
              </a:r>
              <a:r>
                <a:rPr lang="en-US" sz="3041" dirty="0" err="1">
                  <a:solidFill>
                    <a:srgbClr val="000000"/>
                  </a:solidFill>
                  <a:latin typeface="Cambria"/>
                </a:rPr>
                <a:t>chiều</a:t>
              </a:r>
              <a:r>
                <a:rPr lang="en-US" sz="3041" dirty="0">
                  <a:solidFill>
                    <a:srgbClr val="000000"/>
                  </a:solidFill>
                  <a:latin typeface="Cambria"/>
                </a:rPr>
                <a:t> ở </a:t>
              </a:r>
              <a:r>
                <a:rPr lang="en-US" sz="3041" dirty="0" err="1">
                  <a:solidFill>
                    <a:srgbClr val="000000"/>
                  </a:solidFill>
                  <a:latin typeface="Cambria"/>
                </a:rPr>
                <a:t>thị</a:t>
              </a:r>
              <a:r>
                <a:rPr lang="en-US" sz="3041" dirty="0">
                  <a:solidFill>
                    <a:srgbClr val="000000"/>
                  </a:solidFill>
                  <a:latin typeface="Cambria"/>
                </a:rPr>
                <a:t> </a:t>
              </a:r>
              <a:r>
                <a:rPr lang="en-US" sz="3041" dirty="0" err="1">
                  <a:solidFill>
                    <a:srgbClr val="000000"/>
                  </a:solidFill>
                  <a:latin typeface="Cambria"/>
                </a:rPr>
                <a:t>trấn</a:t>
              </a:r>
              <a:r>
                <a:rPr lang="en-US" sz="3041" dirty="0">
                  <a:solidFill>
                    <a:srgbClr val="000000"/>
                  </a:solidFill>
                  <a:latin typeface="Cambria"/>
                </a:rPr>
                <a:t> </a:t>
              </a:r>
              <a:r>
                <a:rPr lang="en-US" sz="3041" dirty="0" err="1">
                  <a:solidFill>
                    <a:srgbClr val="000000"/>
                  </a:solidFill>
                  <a:latin typeface="Cambria"/>
                </a:rPr>
                <a:t>nhỏ</a:t>
              </a:r>
              <a:r>
                <a:rPr lang="en-US" sz="3041" dirty="0">
                  <a:solidFill>
                    <a:srgbClr val="000000"/>
                  </a:solidFill>
                  <a:latin typeface="Cambria"/>
                </a:rPr>
                <a:t> </a:t>
              </a:r>
              <a:r>
                <a:rPr lang="en-US" sz="3041" dirty="0" err="1">
                  <a:solidFill>
                    <a:srgbClr val="000000"/>
                  </a:solidFill>
                  <a:latin typeface="Cambria"/>
                </a:rPr>
                <a:t>trên</a:t>
              </a:r>
              <a:r>
                <a:rPr lang="en-US" sz="3041" dirty="0">
                  <a:solidFill>
                    <a:srgbClr val="000000"/>
                  </a:solidFill>
                  <a:latin typeface="Cambria"/>
                </a:rPr>
                <a:t> </a:t>
              </a:r>
              <a:r>
                <a:rPr lang="en-US" sz="3041" dirty="0" err="1">
                  <a:solidFill>
                    <a:srgbClr val="000000"/>
                  </a:solidFill>
                  <a:latin typeface="Cambria"/>
                </a:rPr>
                <a:t>đường</a:t>
              </a:r>
              <a:r>
                <a:rPr lang="en-US" sz="3041" dirty="0">
                  <a:solidFill>
                    <a:srgbClr val="000000"/>
                  </a:solidFill>
                  <a:latin typeface="Cambria"/>
                </a:rPr>
                <a:t> </a:t>
              </a:r>
              <a:r>
                <a:rPr lang="en-US" sz="3041" dirty="0" err="1">
                  <a:solidFill>
                    <a:srgbClr val="000000"/>
                  </a:solidFill>
                  <a:latin typeface="Cambria"/>
                </a:rPr>
                <a:t>đi</a:t>
              </a:r>
              <a:r>
                <a:rPr lang="en-US" sz="3041" dirty="0">
                  <a:solidFill>
                    <a:srgbClr val="000000"/>
                  </a:solidFill>
                  <a:latin typeface="Cambria"/>
                </a:rPr>
                <a:t> Sa Pa </a:t>
              </a:r>
              <a:r>
                <a:rPr lang="en-US" sz="3041" dirty="0" err="1">
                  <a:solidFill>
                    <a:srgbClr val="000000"/>
                  </a:solidFill>
                  <a:latin typeface="Cambria"/>
                </a:rPr>
                <a:t>được</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như</a:t>
              </a:r>
              <a:r>
                <a:rPr lang="en-US" sz="3041" dirty="0">
                  <a:solidFill>
                    <a:srgbClr val="000000"/>
                  </a:solidFill>
                  <a:latin typeface="Cambria"/>
                </a:rPr>
                <a:t> </a:t>
              </a:r>
              <a:r>
                <a:rPr lang="en-US" sz="3041" dirty="0" err="1">
                  <a:solidFill>
                    <a:srgbClr val="000000"/>
                  </a:solidFill>
                  <a:latin typeface="Cambria"/>
                </a:rPr>
                <a:t>thế</a:t>
              </a:r>
              <a:r>
                <a:rPr lang="en-US" sz="3041" dirty="0">
                  <a:solidFill>
                    <a:srgbClr val="000000"/>
                  </a:solidFill>
                  <a:latin typeface="Cambria"/>
                </a:rPr>
                <a:t> </a:t>
              </a:r>
              <a:r>
                <a:rPr lang="en-US" sz="3041" dirty="0" err="1">
                  <a:solidFill>
                    <a:srgbClr val="000000"/>
                  </a:solidFill>
                  <a:latin typeface="Cambria"/>
                </a:rPr>
                <a:t>nào</a:t>
              </a:r>
              <a:r>
                <a:rPr lang="en-US" sz="3041" dirty="0">
                  <a:solidFill>
                    <a:srgbClr val="000000"/>
                  </a:solidFill>
                  <a:latin typeface="Cambria"/>
                </a:rPr>
                <a:t>? </a:t>
              </a:r>
            </a:p>
          </p:txBody>
        </p:sp>
      </p:grpSp>
      <p:grpSp>
        <p:nvGrpSpPr>
          <p:cNvPr id="35" name="Group 34">
            <a:extLst>
              <a:ext uri="{FF2B5EF4-FFF2-40B4-BE49-F238E27FC236}">
                <a16:creationId xmlns:a16="http://schemas.microsoft.com/office/drawing/2014/main" id="{4C18AD41-3D49-85B7-EBFC-D7B6A9C6F0E9}"/>
              </a:ext>
            </a:extLst>
          </p:cNvPr>
          <p:cNvGrpSpPr/>
          <p:nvPr/>
        </p:nvGrpSpPr>
        <p:grpSpPr>
          <a:xfrm>
            <a:off x="782176" y="2539443"/>
            <a:ext cx="2582646" cy="2703232"/>
            <a:chOff x="782176" y="2539443"/>
            <a:chExt cx="2582646" cy="2703232"/>
          </a:xfrm>
        </p:grpSpPr>
        <p:sp>
          <p:nvSpPr>
            <p:cNvPr id="17" name="Freeform 17"/>
            <p:cNvSpPr/>
            <p:nvPr/>
          </p:nvSpPr>
          <p:spPr>
            <a:xfrm>
              <a:off x="782176" y="2539443"/>
              <a:ext cx="2582646" cy="2703232"/>
            </a:xfrm>
            <a:custGeom>
              <a:avLst/>
              <a:gdLst/>
              <a:ahLst/>
              <a:cxnLst/>
              <a:rect l="l" t="t" r="r" b="b"/>
              <a:pathLst>
                <a:path w="3983267" h="2872932">
                  <a:moveTo>
                    <a:pt x="0" y="0"/>
                  </a:moveTo>
                  <a:lnTo>
                    <a:pt x="3983268" y="0"/>
                  </a:lnTo>
                  <a:lnTo>
                    <a:pt x="3983268" y="2872932"/>
                  </a:lnTo>
                  <a:lnTo>
                    <a:pt x="0" y="28729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TextBox 19"/>
            <p:cNvSpPr txBox="1"/>
            <p:nvPr/>
          </p:nvSpPr>
          <p:spPr>
            <a:xfrm>
              <a:off x="854050" y="2951352"/>
              <a:ext cx="2415279" cy="1846659"/>
            </a:xfrm>
            <a:prstGeom prst="rect">
              <a:avLst/>
            </a:prstGeom>
          </p:spPr>
          <p:txBody>
            <a:bodyPr wrap="square" lIns="0" tIns="0" rIns="0" bIns="0" rtlCol="0" anchor="t">
              <a:spAutoFit/>
            </a:bodyPr>
            <a:lstStyle/>
            <a:p>
              <a:pPr algn="ctr" defTabSz="609630">
                <a:lnSpc>
                  <a:spcPts val="3600"/>
                </a:lnSpc>
              </a:pPr>
              <a:r>
                <a:rPr lang="en-US" sz="3000" dirty="0" err="1">
                  <a:solidFill>
                    <a:srgbClr val="000000"/>
                  </a:solidFill>
                  <a:latin typeface="Cambria"/>
                </a:rPr>
                <a:t>Cảnh</a:t>
              </a:r>
              <a:r>
                <a:rPr lang="en-US" sz="3000" dirty="0">
                  <a:solidFill>
                    <a:srgbClr val="000000"/>
                  </a:solidFill>
                  <a:latin typeface="Cambria"/>
                </a:rPr>
                <a:t> </a:t>
              </a:r>
              <a:r>
                <a:rPr lang="en-US" sz="3000" dirty="0" err="1">
                  <a:solidFill>
                    <a:srgbClr val="000000"/>
                  </a:solidFill>
                  <a:latin typeface="Cambria"/>
                </a:rPr>
                <a:t>buổi</a:t>
              </a:r>
              <a:r>
                <a:rPr lang="en-US" sz="3000" dirty="0">
                  <a:solidFill>
                    <a:srgbClr val="000000"/>
                  </a:solidFill>
                  <a:latin typeface="Cambria"/>
                </a:rPr>
                <a:t> </a:t>
              </a:r>
              <a:r>
                <a:rPr lang="en-US" sz="3000" dirty="0" err="1">
                  <a:solidFill>
                    <a:srgbClr val="000000"/>
                  </a:solidFill>
                  <a:latin typeface="Cambria"/>
                </a:rPr>
                <a:t>chiều</a:t>
              </a:r>
              <a:r>
                <a:rPr lang="en-US" sz="3000" dirty="0">
                  <a:solidFill>
                    <a:srgbClr val="000000"/>
                  </a:solidFill>
                  <a:latin typeface="Cambria"/>
                </a:rPr>
                <a:t> ở </a:t>
              </a:r>
              <a:r>
                <a:rPr lang="en-US" sz="3000" dirty="0" err="1">
                  <a:solidFill>
                    <a:srgbClr val="000000"/>
                  </a:solidFill>
                  <a:latin typeface="Cambria"/>
                </a:rPr>
                <a:t>trị</a:t>
              </a:r>
              <a:r>
                <a:rPr lang="en-US" sz="3000" dirty="0">
                  <a:solidFill>
                    <a:srgbClr val="000000"/>
                  </a:solidFill>
                  <a:latin typeface="Cambria"/>
                </a:rPr>
                <a:t> </a:t>
              </a:r>
              <a:r>
                <a:rPr lang="en-US" sz="3000" dirty="0" err="1">
                  <a:solidFill>
                    <a:srgbClr val="000000"/>
                  </a:solidFill>
                  <a:latin typeface="Cambria"/>
                </a:rPr>
                <a:t>trấn</a:t>
              </a:r>
              <a:r>
                <a:rPr lang="en-US" sz="3000" dirty="0">
                  <a:solidFill>
                    <a:srgbClr val="000000"/>
                  </a:solidFill>
                  <a:latin typeface="Cambria"/>
                </a:rPr>
                <a:t> </a:t>
              </a:r>
              <a:r>
                <a:rPr lang="en-US" sz="3000" dirty="0" err="1">
                  <a:solidFill>
                    <a:srgbClr val="000000"/>
                  </a:solidFill>
                  <a:latin typeface="Cambria"/>
                </a:rPr>
                <a:t>nhỏ</a:t>
              </a:r>
              <a:r>
                <a:rPr lang="en-US" sz="3000" dirty="0">
                  <a:solidFill>
                    <a:srgbClr val="000000"/>
                  </a:solidFill>
                  <a:latin typeface="Cambria"/>
                </a:rPr>
                <a:t> </a:t>
              </a:r>
              <a:r>
                <a:rPr lang="en-US" sz="3000" dirty="0" err="1">
                  <a:solidFill>
                    <a:srgbClr val="000000"/>
                  </a:solidFill>
                  <a:latin typeface="Cambria"/>
                </a:rPr>
                <a:t>trên</a:t>
              </a:r>
              <a:r>
                <a:rPr lang="en-US" sz="3000" dirty="0">
                  <a:solidFill>
                    <a:srgbClr val="000000"/>
                  </a:solidFill>
                  <a:latin typeface="Cambria"/>
                </a:rPr>
                <a:t> </a:t>
              </a:r>
              <a:r>
                <a:rPr lang="en-US" sz="3000" dirty="0" err="1">
                  <a:solidFill>
                    <a:srgbClr val="000000"/>
                  </a:solidFill>
                  <a:latin typeface="Cambria"/>
                </a:rPr>
                <a:t>đường</a:t>
              </a:r>
              <a:r>
                <a:rPr lang="en-US" sz="3000" dirty="0">
                  <a:solidFill>
                    <a:srgbClr val="000000"/>
                  </a:solidFill>
                  <a:latin typeface="Cambria"/>
                </a:rPr>
                <a:t> </a:t>
              </a:r>
              <a:r>
                <a:rPr lang="en-US" sz="3000" dirty="0" err="1">
                  <a:solidFill>
                    <a:srgbClr val="000000"/>
                  </a:solidFill>
                  <a:latin typeface="Cambria"/>
                </a:rPr>
                <a:t>đi</a:t>
              </a:r>
              <a:r>
                <a:rPr lang="en-US" sz="3000" dirty="0">
                  <a:solidFill>
                    <a:srgbClr val="000000"/>
                  </a:solidFill>
                  <a:latin typeface="Cambria"/>
                </a:rPr>
                <a:t> Sa Pa</a:t>
              </a:r>
            </a:p>
          </p:txBody>
        </p:sp>
      </p:grpSp>
      <p:grpSp>
        <p:nvGrpSpPr>
          <p:cNvPr id="32" name="Group 31">
            <a:extLst>
              <a:ext uri="{FF2B5EF4-FFF2-40B4-BE49-F238E27FC236}">
                <a16:creationId xmlns:a16="http://schemas.microsoft.com/office/drawing/2014/main" id="{58573AB7-3080-55F8-2E72-2357B1A12793}"/>
              </a:ext>
            </a:extLst>
          </p:cNvPr>
          <p:cNvGrpSpPr/>
          <p:nvPr/>
        </p:nvGrpSpPr>
        <p:grpSpPr>
          <a:xfrm>
            <a:off x="3955117" y="2154916"/>
            <a:ext cx="5078395" cy="915977"/>
            <a:chOff x="3955117" y="2154916"/>
            <a:chExt cx="5078395" cy="915977"/>
          </a:xfrm>
        </p:grpSpPr>
        <p:grpSp>
          <p:nvGrpSpPr>
            <p:cNvPr id="20" name="Group 20"/>
            <p:cNvGrpSpPr/>
            <p:nvPr/>
          </p:nvGrpSpPr>
          <p:grpSpPr>
            <a:xfrm>
              <a:off x="3955117" y="2154916"/>
              <a:ext cx="5078395" cy="915977"/>
              <a:chOff x="0" y="0"/>
              <a:chExt cx="2006280" cy="361867"/>
            </a:xfrm>
          </p:grpSpPr>
          <p:sp>
            <p:nvSpPr>
              <p:cNvPr id="21" name="Freeform 21"/>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22" name="TextBox 22"/>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100">
                  <a:solidFill>
                    <a:prstClr val="black"/>
                  </a:solidFill>
                  <a:latin typeface="Calibri"/>
                </a:endParaRPr>
              </a:p>
            </p:txBody>
          </p:sp>
        </p:grpSp>
        <p:sp>
          <p:nvSpPr>
            <p:cNvPr id="23" name="TextBox 23"/>
            <p:cNvSpPr txBox="1"/>
            <p:nvPr/>
          </p:nvSpPr>
          <p:spPr>
            <a:xfrm>
              <a:off x="4633812" y="2402009"/>
              <a:ext cx="3947469" cy="433708"/>
            </a:xfrm>
            <a:prstGeom prst="rect">
              <a:avLst/>
            </a:prstGeom>
          </p:spPr>
          <p:txBody>
            <a:bodyPr lIns="0" tIns="0" rIns="0" bIns="0" rtlCol="0" anchor="t">
              <a:spAutoFit/>
            </a:bodyPr>
            <a:lstStyle/>
            <a:p>
              <a:pPr algn="ctr" defTabSz="609630">
                <a:lnSpc>
                  <a:spcPts val="3600"/>
                </a:lnSpc>
              </a:pPr>
              <a:r>
                <a:rPr lang="en-US" sz="2800" dirty="0" err="1">
                  <a:solidFill>
                    <a:srgbClr val="000000"/>
                  </a:solidFill>
                  <a:latin typeface="Cambria"/>
                </a:rPr>
                <a:t>Nắng</a:t>
              </a:r>
              <a:r>
                <a:rPr lang="en-US" sz="2800" dirty="0">
                  <a:solidFill>
                    <a:srgbClr val="000000"/>
                  </a:solidFill>
                  <a:latin typeface="Cambria"/>
                </a:rPr>
                <a:t> </a:t>
              </a:r>
              <a:r>
                <a:rPr lang="en-US" sz="2800" dirty="0" err="1">
                  <a:solidFill>
                    <a:srgbClr val="000000"/>
                  </a:solidFill>
                  <a:latin typeface="Cambria"/>
                </a:rPr>
                <a:t>vàng</a:t>
              </a:r>
              <a:r>
                <a:rPr lang="en-US" sz="2800" dirty="0">
                  <a:solidFill>
                    <a:srgbClr val="000000"/>
                  </a:solidFill>
                  <a:latin typeface="Cambria"/>
                </a:rPr>
                <a:t> hoe</a:t>
              </a:r>
            </a:p>
          </p:txBody>
        </p:sp>
      </p:grpSp>
      <p:grpSp>
        <p:nvGrpSpPr>
          <p:cNvPr id="33" name="Group 32">
            <a:extLst>
              <a:ext uri="{FF2B5EF4-FFF2-40B4-BE49-F238E27FC236}">
                <a16:creationId xmlns:a16="http://schemas.microsoft.com/office/drawing/2014/main" id="{611F5F14-C7F4-AC9E-08F3-C571E6C07398}"/>
              </a:ext>
            </a:extLst>
          </p:cNvPr>
          <p:cNvGrpSpPr/>
          <p:nvPr/>
        </p:nvGrpSpPr>
        <p:grpSpPr>
          <a:xfrm>
            <a:off x="3837478" y="3302127"/>
            <a:ext cx="7843211" cy="953896"/>
            <a:chOff x="3819139" y="3291605"/>
            <a:chExt cx="7843211" cy="953896"/>
          </a:xfrm>
        </p:grpSpPr>
        <p:grpSp>
          <p:nvGrpSpPr>
            <p:cNvPr id="24" name="Group 24"/>
            <p:cNvGrpSpPr/>
            <p:nvPr/>
          </p:nvGrpSpPr>
          <p:grpSpPr>
            <a:xfrm>
              <a:off x="3955117" y="3329524"/>
              <a:ext cx="7580380" cy="915977"/>
              <a:chOff x="0" y="0"/>
              <a:chExt cx="2006280" cy="361867"/>
            </a:xfrm>
          </p:grpSpPr>
          <p:sp>
            <p:nvSpPr>
              <p:cNvPr id="25" name="Freeform 25"/>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26" name="TextBox 26"/>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7"/>
            <p:cNvSpPr txBox="1"/>
            <p:nvPr/>
          </p:nvSpPr>
          <p:spPr>
            <a:xfrm>
              <a:off x="3819139" y="3291605"/>
              <a:ext cx="7843211" cy="895373"/>
            </a:xfrm>
            <a:prstGeom prst="rect">
              <a:avLst/>
            </a:prstGeom>
          </p:spPr>
          <p:txBody>
            <a:bodyPr lIns="0" tIns="0" rIns="0" bIns="0" rtlCol="0" anchor="t">
              <a:spAutoFit/>
            </a:bodyPr>
            <a:lstStyle/>
            <a:p>
              <a:pPr algn="ctr" defTabSz="609630">
                <a:lnSpc>
                  <a:spcPts val="3600"/>
                </a:lnSpc>
              </a:pPr>
              <a:r>
                <a:rPr lang="en-US" sz="2800" dirty="0" err="1">
                  <a:solidFill>
                    <a:srgbClr val="000000"/>
                  </a:solidFill>
                  <a:latin typeface="Cambria"/>
                </a:rPr>
                <a:t>Những</a:t>
              </a:r>
              <a:r>
                <a:rPr lang="en-US" sz="2800" dirty="0">
                  <a:solidFill>
                    <a:srgbClr val="000000"/>
                  </a:solidFill>
                  <a:latin typeface="Cambria"/>
                </a:rPr>
                <a:t> </a:t>
              </a:r>
              <a:r>
                <a:rPr lang="en-US" sz="2800" dirty="0" err="1">
                  <a:solidFill>
                    <a:srgbClr val="000000"/>
                  </a:solidFill>
                  <a:latin typeface="Cambria"/>
                </a:rPr>
                <a:t>em</a:t>
              </a:r>
              <a:r>
                <a:rPr lang="en-US" sz="2800" dirty="0">
                  <a:solidFill>
                    <a:srgbClr val="000000"/>
                  </a:solidFill>
                  <a:latin typeface="Cambria"/>
                </a:rPr>
                <a:t> </a:t>
              </a:r>
              <a:r>
                <a:rPr lang="en-US" sz="2800" dirty="0" err="1">
                  <a:solidFill>
                    <a:srgbClr val="000000"/>
                  </a:solidFill>
                  <a:latin typeface="Cambria"/>
                </a:rPr>
                <a:t>bé</a:t>
              </a:r>
              <a:r>
                <a:rPr lang="en-US" sz="2800" dirty="0">
                  <a:solidFill>
                    <a:srgbClr val="000000"/>
                  </a:solidFill>
                  <a:latin typeface="Cambria"/>
                </a:rPr>
                <a:t> </a:t>
              </a:r>
              <a:r>
                <a:rPr lang="en-US" sz="2800" dirty="0" err="1">
                  <a:solidFill>
                    <a:srgbClr val="000000"/>
                  </a:solidFill>
                  <a:latin typeface="Cambria"/>
                </a:rPr>
                <a:t>Mông</a:t>
              </a:r>
              <a:r>
                <a:rPr lang="en-US" sz="2800" dirty="0">
                  <a:solidFill>
                    <a:srgbClr val="000000"/>
                  </a:solidFill>
                  <a:latin typeface="Cambria"/>
                </a:rPr>
                <a:t>, </a:t>
              </a:r>
              <a:r>
                <a:rPr lang="en-US" sz="2800" dirty="0" err="1">
                  <a:solidFill>
                    <a:srgbClr val="000000"/>
                  </a:solidFill>
                  <a:latin typeface="Cambria"/>
                </a:rPr>
                <a:t>những</a:t>
              </a:r>
              <a:r>
                <a:rPr lang="en-US" sz="2800" dirty="0">
                  <a:solidFill>
                    <a:srgbClr val="000000"/>
                  </a:solidFill>
                  <a:latin typeface="Cambria"/>
                </a:rPr>
                <a:t> </a:t>
              </a:r>
              <a:r>
                <a:rPr lang="en-US" sz="2800" dirty="0" err="1">
                  <a:solidFill>
                    <a:srgbClr val="000000"/>
                  </a:solidFill>
                  <a:latin typeface="Cambria"/>
                </a:rPr>
                <a:t>em</a:t>
              </a:r>
              <a:r>
                <a:rPr lang="en-US" sz="2800" dirty="0">
                  <a:solidFill>
                    <a:srgbClr val="000000"/>
                  </a:solidFill>
                  <a:latin typeface="Cambria"/>
                </a:rPr>
                <a:t> </a:t>
              </a:r>
              <a:r>
                <a:rPr lang="en-US" sz="2800" dirty="0" err="1">
                  <a:solidFill>
                    <a:srgbClr val="000000"/>
                  </a:solidFill>
                  <a:latin typeface="Cambria"/>
                </a:rPr>
                <a:t>bé</a:t>
              </a:r>
              <a:r>
                <a:rPr lang="en-US" sz="2800" dirty="0">
                  <a:solidFill>
                    <a:srgbClr val="000000"/>
                  </a:solidFill>
                  <a:latin typeface="Cambria"/>
                </a:rPr>
                <a:t> Tu </a:t>
              </a:r>
              <a:r>
                <a:rPr lang="en-US" sz="2800" dirty="0" err="1">
                  <a:solidFill>
                    <a:srgbClr val="000000"/>
                  </a:solidFill>
                  <a:latin typeface="Cambria"/>
                </a:rPr>
                <a:t>Dí</a:t>
              </a:r>
              <a:r>
                <a:rPr lang="en-US" sz="2800" dirty="0">
                  <a:solidFill>
                    <a:srgbClr val="000000"/>
                  </a:solidFill>
                  <a:latin typeface="Cambria"/>
                </a:rPr>
                <a:t>, </a:t>
              </a:r>
              <a:r>
                <a:rPr lang="en-US" sz="2800" dirty="0" err="1">
                  <a:solidFill>
                    <a:srgbClr val="000000"/>
                  </a:solidFill>
                  <a:latin typeface="Cambria"/>
                </a:rPr>
                <a:t>Phù</a:t>
              </a:r>
              <a:r>
                <a:rPr lang="en-US" sz="2800" dirty="0">
                  <a:solidFill>
                    <a:srgbClr val="000000"/>
                  </a:solidFill>
                  <a:latin typeface="Cambria"/>
                </a:rPr>
                <a:t> </a:t>
              </a:r>
              <a:r>
                <a:rPr lang="en-US" sz="2800" dirty="0" err="1">
                  <a:solidFill>
                    <a:srgbClr val="000000"/>
                  </a:solidFill>
                  <a:latin typeface="Cambria"/>
                </a:rPr>
                <a:t>Lá</a:t>
              </a:r>
              <a:r>
                <a:rPr lang="en-US" sz="2800" dirty="0">
                  <a:solidFill>
                    <a:srgbClr val="000000"/>
                  </a:solidFill>
                  <a:latin typeface="Cambria"/>
                </a:rPr>
                <a:t> </a:t>
              </a:r>
              <a:r>
                <a:rPr lang="en-US" sz="2800" dirty="0" err="1">
                  <a:solidFill>
                    <a:srgbClr val="000000"/>
                  </a:solidFill>
                  <a:latin typeface="Cambria"/>
                </a:rPr>
                <a:t>quần</a:t>
              </a:r>
              <a:r>
                <a:rPr lang="en-US" sz="2800" dirty="0">
                  <a:solidFill>
                    <a:srgbClr val="000000"/>
                  </a:solidFill>
                  <a:latin typeface="Cambria"/>
                </a:rPr>
                <a:t> </a:t>
              </a:r>
              <a:r>
                <a:rPr lang="en-US" sz="2800" dirty="0" err="1">
                  <a:solidFill>
                    <a:srgbClr val="000000"/>
                  </a:solidFill>
                  <a:latin typeface="Cambria"/>
                </a:rPr>
                <a:t>áo</a:t>
              </a:r>
              <a:r>
                <a:rPr lang="en-US" sz="2800" dirty="0">
                  <a:solidFill>
                    <a:srgbClr val="000000"/>
                  </a:solidFill>
                  <a:latin typeface="Cambria"/>
                </a:rPr>
                <a:t> </a:t>
              </a:r>
              <a:r>
                <a:rPr lang="en-US" sz="2800" dirty="0" err="1">
                  <a:solidFill>
                    <a:srgbClr val="000000"/>
                  </a:solidFill>
                  <a:latin typeface="Cambria"/>
                </a:rPr>
                <a:t>sặc</a:t>
              </a:r>
              <a:r>
                <a:rPr lang="en-US" sz="2800" dirty="0">
                  <a:solidFill>
                    <a:srgbClr val="000000"/>
                  </a:solidFill>
                  <a:latin typeface="Cambria"/>
                </a:rPr>
                <a:t> </a:t>
              </a:r>
              <a:r>
                <a:rPr lang="en-US" sz="2800" dirty="0" err="1">
                  <a:solidFill>
                    <a:srgbClr val="000000"/>
                  </a:solidFill>
                  <a:latin typeface="Cambria"/>
                </a:rPr>
                <a:t>sỡ</a:t>
              </a:r>
              <a:r>
                <a:rPr lang="en-US" sz="2800" dirty="0">
                  <a:solidFill>
                    <a:srgbClr val="000000"/>
                  </a:solidFill>
                  <a:latin typeface="Cambria"/>
                </a:rPr>
                <a:t> </a:t>
              </a:r>
              <a:r>
                <a:rPr lang="en-US" sz="2800" dirty="0" err="1">
                  <a:solidFill>
                    <a:srgbClr val="000000"/>
                  </a:solidFill>
                  <a:latin typeface="Cambria"/>
                </a:rPr>
                <a:t>đang</a:t>
              </a:r>
              <a:r>
                <a:rPr lang="en-US" sz="2800" dirty="0">
                  <a:solidFill>
                    <a:srgbClr val="000000"/>
                  </a:solidFill>
                  <a:latin typeface="Cambria"/>
                </a:rPr>
                <a:t> </a:t>
              </a:r>
              <a:r>
                <a:rPr lang="en-US" sz="2800" dirty="0" err="1">
                  <a:solidFill>
                    <a:srgbClr val="000000"/>
                  </a:solidFill>
                  <a:latin typeface="Cambria"/>
                </a:rPr>
                <a:t>chơi</a:t>
              </a:r>
              <a:r>
                <a:rPr lang="en-US" sz="2800" dirty="0">
                  <a:solidFill>
                    <a:srgbClr val="000000"/>
                  </a:solidFill>
                  <a:latin typeface="Cambria"/>
                </a:rPr>
                <a:t> </a:t>
              </a:r>
              <a:r>
                <a:rPr lang="en-US" sz="2800" dirty="0" err="1">
                  <a:solidFill>
                    <a:srgbClr val="000000"/>
                  </a:solidFill>
                  <a:latin typeface="Cambria"/>
                </a:rPr>
                <a:t>đùa</a:t>
              </a:r>
              <a:r>
                <a:rPr lang="en-US" sz="2800" dirty="0">
                  <a:solidFill>
                    <a:srgbClr val="000000"/>
                  </a:solidFill>
                  <a:latin typeface="Cambria"/>
                </a:rPr>
                <a:t> </a:t>
              </a:r>
              <a:r>
                <a:rPr lang="en-US" sz="2800" dirty="0" err="1">
                  <a:solidFill>
                    <a:srgbClr val="000000"/>
                  </a:solidFill>
                  <a:latin typeface="Cambria"/>
                </a:rPr>
                <a:t>trước</a:t>
              </a:r>
              <a:r>
                <a:rPr lang="en-US" sz="2800" dirty="0">
                  <a:solidFill>
                    <a:srgbClr val="000000"/>
                  </a:solidFill>
                  <a:latin typeface="Cambria"/>
                </a:rPr>
                <a:t> </a:t>
              </a:r>
              <a:r>
                <a:rPr lang="en-US" sz="2800" dirty="0" err="1">
                  <a:solidFill>
                    <a:srgbClr val="000000"/>
                  </a:solidFill>
                  <a:latin typeface="Cambria"/>
                </a:rPr>
                <a:t>cửa</a:t>
              </a:r>
              <a:r>
                <a:rPr lang="en-US" sz="2800" dirty="0">
                  <a:solidFill>
                    <a:srgbClr val="000000"/>
                  </a:solidFill>
                  <a:latin typeface="Cambria"/>
                </a:rPr>
                <a:t> </a:t>
              </a:r>
              <a:r>
                <a:rPr lang="en-US" sz="2800" dirty="0" err="1">
                  <a:solidFill>
                    <a:srgbClr val="000000"/>
                  </a:solidFill>
                  <a:latin typeface="Cambria"/>
                </a:rPr>
                <a:t>hàng</a:t>
              </a:r>
              <a:r>
                <a:rPr lang="en-US" sz="2800" dirty="0">
                  <a:solidFill>
                    <a:srgbClr val="000000"/>
                  </a:solidFill>
                  <a:latin typeface="Cambria"/>
                </a:rPr>
                <a:t>.</a:t>
              </a:r>
            </a:p>
          </p:txBody>
        </p:sp>
      </p:grpSp>
      <p:grpSp>
        <p:nvGrpSpPr>
          <p:cNvPr id="34" name="Group 33">
            <a:extLst>
              <a:ext uri="{FF2B5EF4-FFF2-40B4-BE49-F238E27FC236}">
                <a16:creationId xmlns:a16="http://schemas.microsoft.com/office/drawing/2014/main" id="{D104884D-B25E-F5BE-4152-2009E77C220A}"/>
              </a:ext>
            </a:extLst>
          </p:cNvPr>
          <p:cNvGrpSpPr/>
          <p:nvPr/>
        </p:nvGrpSpPr>
        <p:grpSpPr>
          <a:xfrm>
            <a:off x="3564073" y="4576596"/>
            <a:ext cx="8378161" cy="1191817"/>
            <a:chOff x="3564073" y="4576596"/>
            <a:chExt cx="8378161" cy="1191817"/>
          </a:xfrm>
        </p:grpSpPr>
        <p:grpSp>
          <p:nvGrpSpPr>
            <p:cNvPr id="28" name="Group 28"/>
            <p:cNvGrpSpPr/>
            <p:nvPr/>
          </p:nvGrpSpPr>
          <p:grpSpPr>
            <a:xfrm>
              <a:off x="3817049" y="4576596"/>
              <a:ext cx="7753986" cy="1191817"/>
              <a:chOff x="0" y="0"/>
              <a:chExt cx="2006280" cy="361867"/>
            </a:xfrm>
          </p:grpSpPr>
          <p:sp>
            <p:nvSpPr>
              <p:cNvPr id="29" name="Freeform 29"/>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30" name="TextBox 30"/>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extBox 31"/>
            <p:cNvSpPr txBox="1"/>
            <p:nvPr/>
          </p:nvSpPr>
          <p:spPr>
            <a:xfrm>
              <a:off x="3564073" y="4724819"/>
              <a:ext cx="8378161" cy="895373"/>
            </a:xfrm>
            <a:prstGeom prst="rect">
              <a:avLst/>
            </a:prstGeom>
          </p:spPr>
          <p:txBody>
            <a:bodyPr lIns="0" tIns="0" rIns="0" bIns="0" rtlCol="0" anchor="t">
              <a:spAutoFit/>
            </a:bodyPr>
            <a:lstStyle/>
            <a:p>
              <a:pPr algn="ctr" defTabSz="609630">
                <a:lnSpc>
                  <a:spcPts val="3600"/>
                </a:lnSpc>
              </a:pPr>
              <a:r>
                <a:rPr lang="en-US" sz="2800" dirty="0">
                  <a:solidFill>
                    <a:srgbClr val="000000"/>
                  </a:solidFill>
                  <a:latin typeface="Cambria"/>
                </a:rPr>
                <a:t>Hoàng </a:t>
              </a:r>
              <a:r>
                <a:rPr lang="en-US" sz="2800" dirty="0" err="1">
                  <a:solidFill>
                    <a:srgbClr val="000000"/>
                  </a:solidFill>
                  <a:latin typeface="Cambria"/>
                </a:rPr>
                <a:t>hôn</a:t>
              </a:r>
              <a:r>
                <a:rPr lang="en-US" sz="2800" dirty="0">
                  <a:solidFill>
                    <a:srgbClr val="000000"/>
                  </a:solidFill>
                  <a:latin typeface="Cambria"/>
                </a:rPr>
                <a:t>, </a:t>
              </a:r>
              <a:r>
                <a:rPr lang="en-US" sz="2800" dirty="0" err="1">
                  <a:solidFill>
                    <a:srgbClr val="000000"/>
                  </a:solidFill>
                  <a:latin typeface="Cambria"/>
                </a:rPr>
                <a:t>áp</a:t>
              </a:r>
              <a:r>
                <a:rPr lang="en-US" sz="2800" dirty="0">
                  <a:solidFill>
                    <a:srgbClr val="000000"/>
                  </a:solidFill>
                  <a:latin typeface="Cambria"/>
                </a:rPr>
                <a:t> </a:t>
              </a:r>
              <a:r>
                <a:rPr lang="en-US" sz="2800" dirty="0" err="1">
                  <a:solidFill>
                    <a:srgbClr val="000000"/>
                  </a:solidFill>
                  <a:latin typeface="Cambria"/>
                </a:rPr>
                <a:t>phiên</a:t>
              </a:r>
              <a:r>
                <a:rPr lang="en-US" sz="2800" dirty="0">
                  <a:solidFill>
                    <a:srgbClr val="000000"/>
                  </a:solidFill>
                  <a:latin typeface="Cambria"/>
                </a:rPr>
                <a:t> </a:t>
              </a:r>
              <a:r>
                <a:rPr lang="en-US" sz="2800" dirty="0" err="1">
                  <a:solidFill>
                    <a:srgbClr val="000000"/>
                  </a:solidFill>
                  <a:latin typeface="Cambria"/>
                </a:rPr>
                <a:t>của</a:t>
              </a:r>
              <a:r>
                <a:rPr lang="en-US" sz="2800" dirty="0">
                  <a:solidFill>
                    <a:srgbClr val="000000"/>
                  </a:solidFill>
                  <a:latin typeface="Cambria"/>
                </a:rPr>
                <a:t> </a:t>
              </a:r>
              <a:r>
                <a:rPr lang="en-US" sz="2800" dirty="0" err="1">
                  <a:solidFill>
                    <a:srgbClr val="000000"/>
                  </a:solidFill>
                  <a:latin typeface="Cambria"/>
                </a:rPr>
                <a:t>phiên</a:t>
              </a:r>
              <a:r>
                <a:rPr lang="en-US" sz="2800" dirty="0">
                  <a:solidFill>
                    <a:srgbClr val="000000"/>
                  </a:solidFill>
                  <a:latin typeface="Cambria"/>
                </a:rPr>
                <a:t> </a:t>
              </a:r>
              <a:r>
                <a:rPr lang="en-US" sz="2800" dirty="0" err="1">
                  <a:solidFill>
                    <a:srgbClr val="000000"/>
                  </a:solidFill>
                  <a:latin typeface="Cambria"/>
                </a:rPr>
                <a:t>chợ</a:t>
              </a:r>
              <a:r>
                <a:rPr lang="en-US" sz="2800" dirty="0">
                  <a:solidFill>
                    <a:srgbClr val="000000"/>
                  </a:solidFill>
                  <a:latin typeface="Cambria"/>
                </a:rPr>
                <a:t> </a:t>
              </a:r>
              <a:r>
                <a:rPr lang="en-US" sz="2800" dirty="0" err="1">
                  <a:solidFill>
                    <a:srgbClr val="000000"/>
                  </a:solidFill>
                  <a:latin typeface="Cambria"/>
                </a:rPr>
                <a:t>thị</a:t>
              </a:r>
              <a:r>
                <a:rPr lang="en-US" sz="2800" dirty="0">
                  <a:solidFill>
                    <a:srgbClr val="000000"/>
                  </a:solidFill>
                  <a:latin typeface="Cambria"/>
                </a:rPr>
                <a:t> </a:t>
              </a:r>
              <a:r>
                <a:rPr lang="en-US" sz="2800" dirty="0" err="1">
                  <a:solidFill>
                    <a:srgbClr val="000000"/>
                  </a:solidFill>
                  <a:latin typeface="Cambria"/>
                </a:rPr>
                <a:t>trấn</a:t>
              </a:r>
              <a:r>
                <a:rPr lang="en-US" sz="2800" dirty="0">
                  <a:solidFill>
                    <a:srgbClr val="000000"/>
                  </a:solidFill>
                  <a:latin typeface="Cambria"/>
                </a:rPr>
                <a:t>, </a:t>
              </a:r>
              <a:r>
                <a:rPr lang="en-US" sz="2800" dirty="0" err="1">
                  <a:solidFill>
                    <a:srgbClr val="000000"/>
                  </a:solidFill>
                  <a:latin typeface="Cambria"/>
                </a:rPr>
                <a:t>người</a:t>
              </a:r>
              <a:r>
                <a:rPr lang="en-US" sz="2800" dirty="0">
                  <a:solidFill>
                    <a:srgbClr val="000000"/>
                  </a:solidFill>
                  <a:latin typeface="Cambria"/>
                </a:rPr>
                <a:t> </a:t>
              </a:r>
              <a:r>
                <a:rPr lang="en-US" sz="2800" dirty="0" err="1">
                  <a:solidFill>
                    <a:srgbClr val="000000"/>
                  </a:solidFill>
                  <a:latin typeface="Cambria"/>
                </a:rPr>
                <a:t>ngựa</a:t>
              </a:r>
              <a:r>
                <a:rPr lang="en-US" sz="2800" dirty="0">
                  <a:solidFill>
                    <a:srgbClr val="000000"/>
                  </a:solidFill>
                  <a:latin typeface="Cambria"/>
                </a:rPr>
                <a:t> </a:t>
              </a:r>
              <a:r>
                <a:rPr lang="en-US" sz="2800" dirty="0" err="1">
                  <a:solidFill>
                    <a:srgbClr val="000000"/>
                  </a:solidFill>
                  <a:latin typeface="Cambria"/>
                </a:rPr>
                <a:t>dập</a:t>
              </a:r>
              <a:r>
                <a:rPr lang="en-US" sz="2800" dirty="0">
                  <a:solidFill>
                    <a:srgbClr val="000000"/>
                  </a:solidFill>
                  <a:latin typeface="Cambria"/>
                </a:rPr>
                <a:t> </a:t>
              </a:r>
              <a:r>
                <a:rPr lang="en-US" sz="2800" dirty="0" err="1">
                  <a:solidFill>
                    <a:srgbClr val="000000"/>
                  </a:solidFill>
                  <a:latin typeface="Cambria"/>
                </a:rPr>
                <a:t>dìu</a:t>
              </a:r>
              <a:r>
                <a:rPr lang="en-US" sz="2800" dirty="0">
                  <a:solidFill>
                    <a:srgbClr val="000000"/>
                  </a:solidFill>
                  <a:latin typeface="Cambria"/>
                </a:rPr>
                <a:t> </a:t>
              </a:r>
              <a:r>
                <a:rPr lang="en-US" sz="2800" dirty="0" err="1">
                  <a:solidFill>
                    <a:srgbClr val="000000"/>
                  </a:solidFill>
                  <a:latin typeface="Cambria"/>
                </a:rPr>
                <a:t>chìm</a:t>
              </a:r>
              <a:r>
                <a:rPr lang="en-US" sz="2800" dirty="0">
                  <a:solidFill>
                    <a:srgbClr val="000000"/>
                  </a:solidFill>
                  <a:latin typeface="Cambria"/>
                </a:rPr>
                <a:t> </a:t>
              </a:r>
              <a:r>
                <a:rPr lang="en-US" sz="2800" dirty="0" err="1">
                  <a:solidFill>
                    <a:srgbClr val="000000"/>
                  </a:solidFill>
                  <a:latin typeface="Cambria"/>
                </a:rPr>
                <a:t>trong</a:t>
              </a:r>
              <a:r>
                <a:rPr lang="en-US" sz="2800" dirty="0">
                  <a:solidFill>
                    <a:srgbClr val="000000"/>
                  </a:solidFill>
                  <a:latin typeface="Cambria"/>
                </a:rPr>
                <a:t> </a:t>
              </a:r>
              <a:r>
                <a:rPr lang="en-US" sz="2800" dirty="0" err="1">
                  <a:solidFill>
                    <a:srgbClr val="000000"/>
                  </a:solidFill>
                  <a:latin typeface="Cambria"/>
                </a:rPr>
                <a:t>sương</a:t>
              </a:r>
              <a:r>
                <a:rPr lang="en-US" sz="2800" dirty="0">
                  <a:solidFill>
                    <a:srgbClr val="000000"/>
                  </a:solidFill>
                  <a:latin typeface="Cambria"/>
                </a:rPr>
                <a:t> </a:t>
              </a:r>
              <a:r>
                <a:rPr lang="en-US" sz="2800" dirty="0" err="1">
                  <a:solidFill>
                    <a:srgbClr val="000000"/>
                  </a:solidFill>
                  <a:latin typeface="Cambria"/>
                </a:rPr>
                <a:t>núi</a:t>
              </a:r>
              <a:r>
                <a:rPr lang="en-US" sz="2800" dirty="0">
                  <a:solidFill>
                    <a:srgbClr val="000000"/>
                  </a:solidFill>
                  <a:latin typeface="Cambria"/>
                </a:rPr>
                <a:t> </a:t>
              </a:r>
              <a:r>
                <a:rPr lang="en-US" sz="2800" dirty="0" err="1">
                  <a:solidFill>
                    <a:srgbClr val="000000"/>
                  </a:solidFill>
                  <a:latin typeface="Cambria"/>
                </a:rPr>
                <a:t>tím</a:t>
              </a:r>
              <a:r>
                <a:rPr lang="en-US" sz="2800" dirty="0">
                  <a:solidFill>
                    <a:srgbClr val="000000"/>
                  </a:solidFill>
                  <a:latin typeface="Cambria"/>
                </a:rPr>
                <a:t> </a:t>
              </a:r>
              <a:r>
                <a:rPr lang="en-US" sz="2800" dirty="0" err="1">
                  <a:solidFill>
                    <a:srgbClr val="000000"/>
                  </a:solidFill>
                  <a:latin typeface="Cambria"/>
                </a:rPr>
                <a:t>nhạt</a:t>
              </a:r>
              <a:r>
                <a:rPr lang="en-US" sz="2800" dirty="0">
                  <a:solidFill>
                    <a:srgbClr val="000000"/>
                  </a:solidFill>
                  <a:latin typeface="Cambria"/>
                </a:rPr>
                <a:t>.</a:t>
              </a:r>
            </a:p>
          </p:txBody>
        </p:sp>
      </p:grpSp>
      <p:cxnSp>
        <p:nvCxnSpPr>
          <p:cNvPr id="37" name="Straight Arrow Connector 36">
            <a:extLst>
              <a:ext uri="{FF2B5EF4-FFF2-40B4-BE49-F238E27FC236}">
                <a16:creationId xmlns:a16="http://schemas.microsoft.com/office/drawing/2014/main" id="{D631FC66-935A-D3EA-6AB3-E065EEAC2511}"/>
              </a:ext>
            </a:extLst>
          </p:cNvPr>
          <p:cNvCxnSpPr>
            <a:cxnSpLocks/>
          </p:cNvCxnSpPr>
          <p:nvPr/>
        </p:nvCxnSpPr>
        <p:spPr>
          <a:xfrm flipV="1">
            <a:off x="3346496" y="2610192"/>
            <a:ext cx="608617" cy="11918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297AF3C-71E7-DFF8-7930-2C1154B61DC3}"/>
              </a:ext>
            </a:extLst>
          </p:cNvPr>
          <p:cNvCxnSpPr>
            <a:cxnSpLocks/>
          </p:cNvCxnSpPr>
          <p:nvPr/>
        </p:nvCxnSpPr>
        <p:spPr>
          <a:xfrm>
            <a:off x="3364822" y="3851843"/>
            <a:ext cx="468114" cy="14287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4C59DB-18AF-589D-407A-A8E80C49CA17}"/>
              </a:ext>
            </a:extLst>
          </p:cNvPr>
          <p:cNvCxnSpPr>
            <a:cxnSpLocks/>
          </p:cNvCxnSpPr>
          <p:nvPr/>
        </p:nvCxnSpPr>
        <p:spPr>
          <a:xfrm>
            <a:off x="3396182" y="3807270"/>
            <a:ext cx="689730" cy="2556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77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par>
                                <p:cTn id="39" presetID="22" presetClass="entr" presetSubtype="8"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3"/>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6">
              <a:alphaModFix amt="80000"/>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8">
              <a:alphaModFix amt="25000"/>
              <a:extLst>
                <a:ext uri="{96DAC541-7B7A-43D3-8B79-37D633B846F1}">
                  <asvg:svgBlip xmlns:asvg="http://schemas.microsoft.com/office/drawing/2016/SVG/main" xmlns="" r:embed="rId9"/>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10">
              <a:alphaModFix amt="56000"/>
              <a:extLst>
                <a:ext uri="{96DAC541-7B7A-43D3-8B79-37D633B846F1}">
                  <asvg:svgBlip xmlns:asvg="http://schemas.microsoft.com/office/drawing/2016/SVG/main" xmlns="" r:embed="rId11"/>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8">
              <a:alphaModFix amt="53000"/>
              <a:extLst>
                <a:ext uri="{96DAC541-7B7A-43D3-8B79-37D633B846F1}">
                  <asvg:svgBlip xmlns:asvg="http://schemas.microsoft.com/office/drawing/2016/SVG/main" xmlns="" r:embed="rId9"/>
                </a:ext>
              </a:extLst>
            </a:blip>
            <a:stretch>
              <a:fillRect/>
            </a:stretch>
          </a:blipFill>
        </p:spPr>
      </p:sp>
      <p:grpSp>
        <p:nvGrpSpPr>
          <p:cNvPr id="10" name="Group 10"/>
          <p:cNvGrpSpPr/>
          <p:nvPr/>
        </p:nvGrpSpPr>
        <p:grpSpPr>
          <a:xfrm>
            <a:off x="565587" y="280522"/>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879495" y="711938"/>
            <a:ext cx="628409" cy="904186"/>
          </a:xfrm>
          <a:custGeom>
            <a:avLst/>
            <a:gdLst/>
            <a:ahLst/>
            <a:cxnLst/>
            <a:rect l="l" t="t" r="r" b="b"/>
            <a:pathLst>
              <a:path w="942614" h="1356279">
                <a:moveTo>
                  <a:pt x="0" y="0"/>
                </a:moveTo>
                <a:lnTo>
                  <a:pt x="942614" y="0"/>
                </a:lnTo>
                <a:lnTo>
                  <a:pt x="942614" y="1356279"/>
                </a:lnTo>
                <a:lnTo>
                  <a:pt x="0" y="1356279"/>
                </a:lnTo>
                <a:lnTo>
                  <a:pt x="0" y="0"/>
                </a:lnTo>
                <a:close/>
              </a:path>
            </a:pathLst>
          </a:custGeom>
          <a:blipFill>
            <a:blip r:embed="rId14"/>
            <a:stretch>
              <a:fillRect/>
            </a:stretch>
          </a:blipFill>
        </p:spPr>
        <p:txBody>
          <a:bodyPr/>
          <a:lstStyle/>
          <a:p>
            <a:endParaRPr lang="en-US" dirty="0"/>
          </a:p>
        </p:txBody>
      </p:sp>
      <p:sp>
        <p:nvSpPr>
          <p:cNvPr id="17" name="TextBox 17"/>
          <p:cNvSpPr txBox="1"/>
          <p:nvPr/>
        </p:nvSpPr>
        <p:spPr>
          <a:xfrm>
            <a:off x="1605224" y="2427806"/>
            <a:ext cx="9992961" cy="3386440"/>
          </a:xfrm>
          <a:prstGeom prst="rect">
            <a:avLst/>
          </a:prstGeom>
        </p:spPr>
        <p:txBody>
          <a:bodyPr lIns="0" tIns="0" rIns="0" bIns="0" rtlCol="0" anchor="t">
            <a:spAutoFit/>
          </a:bodyPr>
          <a:lstStyle/>
          <a:p>
            <a:pPr defTabSz="609630">
              <a:lnSpc>
                <a:spcPts val="6330"/>
              </a:lnSpc>
            </a:pPr>
            <a:r>
              <a:rPr lang="en-US" sz="3000">
                <a:solidFill>
                  <a:srgbClr val="000000"/>
                </a:solidFill>
                <a:latin typeface="Cambria"/>
              </a:rPr>
              <a:t>Bốn mùa xuân hạ thu đông nối tiếp nhau trôi đi rất nhanh.</a:t>
            </a:r>
          </a:p>
          <a:p>
            <a:pPr defTabSz="609630">
              <a:lnSpc>
                <a:spcPts val="6330"/>
              </a:lnSpc>
            </a:pPr>
            <a:r>
              <a:rPr lang="en-US" sz="3000">
                <a:solidFill>
                  <a:srgbClr val="000000"/>
                </a:solidFill>
                <a:latin typeface="Cambria"/>
              </a:rPr>
              <a:t>Cảnh vật thiên nhiên và thời tiết ở Sa Pa thay đổi từng ngày.</a:t>
            </a:r>
          </a:p>
          <a:p>
            <a:pPr defTabSz="609630">
              <a:lnSpc>
                <a:spcPts val="4200"/>
              </a:lnSpc>
            </a:pPr>
            <a:r>
              <a:rPr lang="en-US" sz="3000" spc="6">
                <a:solidFill>
                  <a:srgbClr val="000000"/>
                </a:solidFill>
                <a:latin typeface="Cambria"/>
              </a:rPr>
              <a:t>Một ngày ở Sa Pa như trải qua nhiều mùa, tạo cảm giác bất ngờ, thú vị. </a:t>
            </a:r>
          </a:p>
          <a:p>
            <a:pPr algn="just" defTabSz="609630">
              <a:lnSpc>
                <a:spcPts val="6330"/>
              </a:lnSpc>
            </a:pPr>
            <a:r>
              <a:rPr lang="en-US" sz="3000">
                <a:solidFill>
                  <a:srgbClr val="000000"/>
                </a:solidFill>
                <a:latin typeface="Cambria"/>
              </a:rPr>
              <a:t>Một ngày ở Sa Pa rất dài, có đủ bốn mùa.</a:t>
            </a:r>
          </a:p>
        </p:txBody>
      </p:sp>
      <p:sp>
        <p:nvSpPr>
          <p:cNvPr id="18" name="Freeform 18"/>
          <p:cNvSpPr/>
          <p:nvPr/>
        </p:nvSpPr>
        <p:spPr>
          <a:xfrm>
            <a:off x="1057880" y="2415912"/>
            <a:ext cx="547344" cy="1013088"/>
          </a:xfrm>
          <a:custGeom>
            <a:avLst/>
            <a:gdLst/>
            <a:ahLst/>
            <a:cxnLst/>
            <a:rect l="l" t="t" r="r" b="b"/>
            <a:pathLst>
              <a:path w="821016" h="1519632">
                <a:moveTo>
                  <a:pt x="0" y="0"/>
                </a:moveTo>
                <a:lnTo>
                  <a:pt x="821016" y="0"/>
                </a:lnTo>
                <a:lnTo>
                  <a:pt x="821016" y="1519632"/>
                </a:lnTo>
                <a:lnTo>
                  <a:pt x="0" y="15196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1098099" y="3246864"/>
            <a:ext cx="422575" cy="1081296"/>
          </a:xfrm>
          <a:custGeom>
            <a:avLst/>
            <a:gdLst/>
            <a:ahLst/>
            <a:cxnLst/>
            <a:rect l="l" t="t" r="r" b="b"/>
            <a:pathLst>
              <a:path w="633863" h="1621944">
                <a:moveTo>
                  <a:pt x="0" y="0"/>
                </a:moveTo>
                <a:lnTo>
                  <a:pt x="633863" y="0"/>
                </a:lnTo>
                <a:lnTo>
                  <a:pt x="633863" y="1621944"/>
                </a:lnTo>
                <a:lnTo>
                  <a:pt x="0" y="16219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Freeform 20"/>
          <p:cNvSpPr/>
          <p:nvPr/>
        </p:nvSpPr>
        <p:spPr>
          <a:xfrm>
            <a:off x="1062915" y="5303516"/>
            <a:ext cx="467403" cy="1022759"/>
          </a:xfrm>
          <a:custGeom>
            <a:avLst/>
            <a:gdLst/>
            <a:ahLst/>
            <a:cxnLst/>
            <a:rect l="l" t="t" r="r" b="b"/>
            <a:pathLst>
              <a:path w="701105" h="1534138">
                <a:moveTo>
                  <a:pt x="0" y="0"/>
                </a:moveTo>
                <a:lnTo>
                  <a:pt x="701105" y="0"/>
                </a:lnTo>
                <a:lnTo>
                  <a:pt x="701105" y="1534138"/>
                </a:lnTo>
                <a:lnTo>
                  <a:pt x="0" y="153413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1" name="Freeform 21"/>
          <p:cNvSpPr/>
          <p:nvPr/>
        </p:nvSpPr>
        <p:spPr>
          <a:xfrm>
            <a:off x="1098099" y="4221551"/>
            <a:ext cx="454633" cy="1074089"/>
          </a:xfrm>
          <a:custGeom>
            <a:avLst/>
            <a:gdLst/>
            <a:ahLst/>
            <a:cxnLst/>
            <a:rect l="l" t="t" r="r" b="b"/>
            <a:pathLst>
              <a:path w="681950" h="1611133">
                <a:moveTo>
                  <a:pt x="0" y="0"/>
                </a:moveTo>
                <a:lnTo>
                  <a:pt x="681950" y="0"/>
                </a:lnTo>
                <a:lnTo>
                  <a:pt x="681950" y="1611133"/>
                </a:lnTo>
                <a:lnTo>
                  <a:pt x="0" y="161113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23" name="Group 22">
            <a:extLst>
              <a:ext uri="{FF2B5EF4-FFF2-40B4-BE49-F238E27FC236}">
                <a16:creationId xmlns:a16="http://schemas.microsoft.com/office/drawing/2014/main" id="{D032C287-3268-BCFE-1BEC-8C257E61675E}"/>
              </a:ext>
            </a:extLst>
          </p:cNvPr>
          <p:cNvGrpSpPr/>
          <p:nvPr/>
        </p:nvGrpSpPr>
        <p:grpSpPr>
          <a:xfrm>
            <a:off x="1605224" y="583460"/>
            <a:ext cx="9554513" cy="1630351"/>
            <a:chOff x="1605224" y="583460"/>
            <a:chExt cx="9554513" cy="1630351"/>
          </a:xfrm>
        </p:grpSpPr>
        <p:grpSp>
          <p:nvGrpSpPr>
            <p:cNvPr id="13" name="Group 13"/>
            <p:cNvGrpSpPr/>
            <p:nvPr/>
          </p:nvGrpSpPr>
          <p:grpSpPr>
            <a:xfrm>
              <a:off x="1605224" y="583460"/>
              <a:ext cx="9554513" cy="1630351"/>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E48EC0"/>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1858777" y="659479"/>
              <a:ext cx="9047407" cy="1393523"/>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Cụm</a:t>
              </a:r>
              <a:r>
                <a:rPr lang="en-US" sz="3041" dirty="0">
                  <a:solidFill>
                    <a:srgbClr val="000000"/>
                  </a:solidFill>
                  <a:latin typeface="Cambria"/>
                </a:rPr>
                <a:t> </a:t>
              </a:r>
              <a:r>
                <a:rPr lang="en-US" sz="3041" dirty="0" err="1">
                  <a:solidFill>
                    <a:srgbClr val="000000"/>
                  </a:solidFill>
                  <a:latin typeface="Cambria"/>
                </a:rPr>
                <a:t>từ</a:t>
              </a:r>
              <a:r>
                <a:rPr lang="en-US" sz="3041" dirty="0">
                  <a:solidFill>
                    <a:srgbClr val="000000"/>
                  </a:solidFill>
                  <a:latin typeface="Cambria"/>
                </a:rPr>
                <a:t> “</a:t>
              </a:r>
              <a:r>
                <a:rPr lang="en-US" sz="3041" dirty="0" err="1">
                  <a:solidFill>
                    <a:srgbClr val="000000"/>
                  </a:solidFill>
                  <a:latin typeface="Cambria"/>
                </a:rPr>
                <a:t>thoắt</a:t>
              </a:r>
              <a:r>
                <a:rPr lang="en-US" sz="3041" dirty="0">
                  <a:solidFill>
                    <a:srgbClr val="000000"/>
                  </a:solidFill>
                  <a:latin typeface="Cambria"/>
                </a:rPr>
                <a:t> </a:t>
              </a:r>
              <a:r>
                <a:rPr lang="en-US" sz="3041" dirty="0" err="1">
                  <a:solidFill>
                    <a:srgbClr val="000000"/>
                  </a:solidFill>
                  <a:latin typeface="Cambria"/>
                </a:rPr>
                <a:t>cái</a:t>
              </a:r>
              <a:r>
                <a:rPr lang="en-US" sz="3041" dirty="0">
                  <a:solidFill>
                    <a:srgbClr val="000000"/>
                  </a:solidFill>
                  <a:latin typeface="Cambria"/>
                </a:rPr>
                <a:t>” </a:t>
              </a:r>
              <a:r>
                <a:rPr lang="en-US" sz="3041" dirty="0" err="1">
                  <a:solidFill>
                    <a:srgbClr val="000000"/>
                  </a:solidFill>
                  <a:latin typeface="Cambria"/>
                </a:rPr>
                <a:t>lặp</a:t>
              </a:r>
              <a:r>
                <a:rPr lang="en-US" sz="3041" dirty="0">
                  <a:solidFill>
                    <a:srgbClr val="000000"/>
                  </a:solidFill>
                  <a:latin typeface="Cambria"/>
                </a:rPr>
                <a:t> </a:t>
              </a:r>
              <a:r>
                <a:rPr lang="en-US" sz="3041" dirty="0" err="1">
                  <a:solidFill>
                    <a:srgbClr val="000000"/>
                  </a:solidFill>
                  <a:latin typeface="Cambria"/>
                </a:rPr>
                <a:t>lại</a:t>
              </a:r>
              <a:r>
                <a:rPr lang="en-US" sz="3041" dirty="0">
                  <a:solidFill>
                    <a:srgbClr val="000000"/>
                  </a:solidFill>
                  <a:latin typeface="Cambria"/>
                </a:rPr>
                <a:t> </a:t>
              </a:r>
              <a:r>
                <a:rPr lang="en-US" sz="3041" dirty="0" err="1">
                  <a:solidFill>
                    <a:srgbClr val="000000"/>
                  </a:solidFill>
                  <a:latin typeface="Cambria"/>
                </a:rPr>
                <a:t>nhiều</a:t>
              </a:r>
              <a:r>
                <a:rPr lang="en-US" sz="3041" dirty="0">
                  <a:solidFill>
                    <a:srgbClr val="000000"/>
                  </a:solidFill>
                  <a:latin typeface="Cambria"/>
                </a:rPr>
                <a:t> </a:t>
              </a:r>
              <a:r>
                <a:rPr lang="en-US" sz="3041" dirty="0" err="1">
                  <a:solidFill>
                    <a:srgbClr val="000000"/>
                  </a:solidFill>
                  <a:latin typeface="Cambria"/>
                </a:rPr>
                <a:t>lần</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đoạn</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thiên</a:t>
              </a:r>
              <a:r>
                <a:rPr lang="en-US" sz="3041" dirty="0">
                  <a:solidFill>
                    <a:srgbClr val="000000"/>
                  </a:solidFill>
                  <a:latin typeface="Cambria"/>
                </a:rPr>
                <a:t> </a:t>
              </a:r>
              <a:r>
                <a:rPr lang="en-US" sz="3041" dirty="0" err="1">
                  <a:solidFill>
                    <a:srgbClr val="000000"/>
                  </a:solidFill>
                  <a:latin typeface="Cambria"/>
                </a:rPr>
                <a:t>nhiên</a:t>
              </a:r>
              <a:r>
                <a:rPr lang="en-US" sz="3041" dirty="0">
                  <a:solidFill>
                    <a:srgbClr val="000000"/>
                  </a:solidFill>
                  <a:latin typeface="Cambria"/>
                </a:rPr>
                <a:t> ở Sa Pa </a:t>
              </a:r>
              <a:r>
                <a:rPr lang="en-US" sz="3041" dirty="0" err="1">
                  <a:solidFill>
                    <a:srgbClr val="000000"/>
                  </a:solidFill>
                  <a:latin typeface="Cambria"/>
                </a:rPr>
                <a:t>muốn</a:t>
              </a:r>
              <a:r>
                <a:rPr lang="en-US" sz="3041" dirty="0">
                  <a:solidFill>
                    <a:srgbClr val="000000"/>
                  </a:solidFill>
                  <a:latin typeface="Cambria"/>
                </a:rPr>
                <a:t> </a:t>
              </a:r>
              <a:r>
                <a:rPr lang="en-US" sz="3041" dirty="0" err="1">
                  <a:solidFill>
                    <a:srgbClr val="000000"/>
                  </a:solidFill>
                  <a:latin typeface="Cambria"/>
                </a:rPr>
                <a:t>nhấn</a:t>
              </a:r>
              <a:r>
                <a:rPr lang="en-US" sz="3041" dirty="0">
                  <a:solidFill>
                    <a:srgbClr val="000000"/>
                  </a:solidFill>
                  <a:latin typeface="Cambria"/>
                </a:rPr>
                <a:t> </a:t>
              </a:r>
              <a:r>
                <a:rPr lang="en-US" sz="3041" dirty="0" err="1">
                  <a:solidFill>
                    <a:srgbClr val="000000"/>
                  </a:solidFill>
                  <a:latin typeface="Cambria"/>
                </a:rPr>
                <a:t>mạnh</a:t>
              </a:r>
              <a:r>
                <a:rPr lang="en-US" sz="3041" dirty="0">
                  <a:solidFill>
                    <a:srgbClr val="000000"/>
                  </a:solidFill>
                  <a:latin typeface="Cambria"/>
                </a:rPr>
                <a:t> </a:t>
              </a:r>
              <a:r>
                <a:rPr lang="en-US" sz="3041" dirty="0" err="1">
                  <a:solidFill>
                    <a:srgbClr val="000000"/>
                  </a:solidFill>
                  <a:latin typeface="Cambria"/>
                </a:rPr>
                <a:t>điều</a:t>
              </a:r>
              <a:r>
                <a:rPr lang="en-US" sz="3041" dirty="0">
                  <a:solidFill>
                    <a:srgbClr val="000000"/>
                  </a:solidFill>
                  <a:latin typeface="Cambria"/>
                </a:rPr>
                <a:t> </a:t>
              </a:r>
              <a:r>
                <a:rPr lang="en-US" sz="3041" dirty="0" err="1">
                  <a:solidFill>
                    <a:srgbClr val="000000"/>
                  </a:solidFill>
                  <a:latin typeface="Cambria"/>
                </a:rPr>
                <a:t>gì</a:t>
              </a:r>
              <a:r>
                <a:rPr lang="en-US" sz="3041" dirty="0">
                  <a:solidFill>
                    <a:srgbClr val="000000"/>
                  </a:solidFill>
                  <a:latin typeface="Cambria"/>
                </a:rPr>
                <a:t>? </a:t>
              </a:r>
              <a:r>
                <a:rPr lang="en-US" sz="3041" dirty="0" err="1">
                  <a:solidFill>
                    <a:srgbClr val="000000"/>
                  </a:solidFill>
                  <a:latin typeface="Cambria Bold"/>
                </a:rPr>
                <a:t>Tìm</a:t>
              </a:r>
              <a:r>
                <a:rPr lang="en-US" sz="3041" dirty="0">
                  <a:solidFill>
                    <a:srgbClr val="000000"/>
                  </a:solidFill>
                  <a:latin typeface="Cambria Bold"/>
                </a:rPr>
                <a:t> </a:t>
              </a:r>
              <a:r>
                <a:rPr lang="en-US" sz="3041" dirty="0" err="1">
                  <a:solidFill>
                    <a:srgbClr val="000000"/>
                  </a:solidFill>
                  <a:latin typeface="Cambria Bold"/>
                </a:rPr>
                <a:t>câu</a:t>
              </a:r>
              <a:r>
                <a:rPr lang="en-US" sz="3041" dirty="0">
                  <a:solidFill>
                    <a:srgbClr val="000000"/>
                  </a:solidFill>
                  <a:latin typeface="Cambria Bold"/>
                </a:rPr>
                <a:t> </a:t>
              </a:r>
              <a:r>
                <a:rPr lang="en-US" sz="3041" dirty="0" err="1">
                  <a:solidFill>
                    <a:srgbClr val="000000"/>
                  </a:solidFill>
                  <a:latin typeface="Cambria Bold"/>
                </a:rPr>
                <a:t>trả</a:t>
              </a:r>
              <a:r>
                <a:rPr lang="en-US" sz="3041" dirty="0">
                  <a:solidFill>
                    <a:srgbClr val="000000"/>
                  </a:solidFill>
                  <a:latin typeface="Cambria Bold"/>
                </a:rPr>
                <a:t> </a:t>
              </a:r>
              <a:r>
                <a:rPr lang="en-US" sz="3041" dirty="0" err="1">
                  <a:solidFill>
                    <a:srgbClr val="000000"/>
                  </a:solidFill>
                  <a:latin typeface="Cambria Bold"/>
                </a:rPr>
                <a:t>lời</a:t>
              </a:r>
              <a:r>
                <a:rPr lang="en-US" sz="3041" dirty="0">
                  <a:solidFill>
                    <a:srgbClr val="000000"/>
                  </a:solidFill>
                  <a:latin typeface="Cambria Bold"/>
                </a:rPr>
                <a:t> </a:t>
              </a:r>
              <a:r>
                <a:rPr lang="en-US" sz="3041" dirty="0" err="1">
                  <a:solidFill>
                    <a:srgbClr val="000000"/>
                  </a:solidFill>
                  <a:latin typeface="Cambria Bold"/>
                </a:rPr>
                <a:t>đúng</a:t>
              </a:r>
              <a:r>
                <a:rPr lang="en-US" sz="3041" dirty="0">
                  <a:solidFill>
                    <a:srgbClr val="000000"/>
                  </a:solidFill>
                  <a:latin typeface="Cambria Bold"/>
                </a:rPr>
                <a:t>.</a:t>
              </a:r>
            </a:p>
          </p:txBody>
        </p:sp>
      </p:grpSp>
      <p:pic>
        <p:nvPicPr>
          <p:cNvPr id="25" name="Picture 24">
            <a:extLst>
              <a:ext uri="{FF2B5EF4-FFF2-40B4-BE49-F238E27FC236}">
                <a16:creationId xmlns:a16="http://schemas.microsoft.com/office/drawing/2014/main" id="{CDF988A1-1325-B87F-D893-FAA16919722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23214" y="4477735"/>
            <a:ext cx="561027" cy="561720"/>
          </a:xfrm>
          <a:prstGeom prst="rect">
            <a:avLst/>
          </a:prstGeom>
        </p:spPr>
      </p:pic>
    </p:spTree>
    <p:extLst>
      <p:ext uri="{BB962C8B-B14F-4D97-AF65-F5344CB8AC3E}">
        <p14:creationId xmlns:p14="http://schemas.microsoft.com/office/powerpoint/2010/main" val="227260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879495" y="711938"/>
            <a:ext cx="628409" cy="904186"/>
          </a:xfrm>
          <a:custGeom>
            <a:avLst/>
            <a:gdLst/>
            <a:ahLst/>
            <a:cxnLst/>
            <a:rect l="l" t="t" r="r" b="b"/>
            <a:pathLst>
              <a:path w="942614" h="1356279">
                <a:moveTo>
                  <a:pt x="0" y="0"/>
                </a:moveTo>
                <a:lnTo>
                  <a:pt x="942614" y="0"/>
                </a:lnTo>
                <a:lnTo>
                  <a:pt x="942614" y="1356279"/>
                </a:lnTo>
                <a:lnTo>
                  <a:pt x="0" y="1356279"/>
                </a:lnTo>
                <a:lnTo>
                  <a:pt x="0" y="0"/>
                </a:lnTo>
                <a:close/>
              </a:path>
            </a:pathLst>
          </a:custGeom>
          <a:blipFill>
            <a:blip r:embed="rId13"/>
            <a:stretch>
              <a:fillRect/>
            </a:stretch>
          </a:blipFill>
        </p:spPr>
      </p:sp>
      <p:grpSp>
        <p:nvGrpSpPr>
          <p:cNvPr id="22" name="Group 21">
            <a:extLst>
              <a:ext uri="{FF2B5EF4-FFF2-40B4-BE49-F238E27FC236}">
                <a16:creationId xmlns:a16="http://schemas.microsoft.com/office/drawing/2014/main" id="{A3A333DE-17AC-E965-7AFB-AD27C39CEDA7}"/>
              </a:ext>
            </a:extLst>
          </p:cNvPr>
          <p:cNvGrpSpPr/>
          <p:nvPr/>
        </p:nvGrpSpPr>
        <p:grpSpPr>
          <a:xfrm>
            <a:off x="1605224" y="583460"/>
            <a:ext cx="9554513" cy="1525115"/>
            <a:chOff x="1605224" y="583460"/>
            <a:chExt cx="9554513" cy="1525115"/>
          </a:xfrm>
        </p:grpSpPr>
        <p:grpSp>
          <p:nvGrpSpPr>
            <p:cNvPr id="13" name="Group 13"/>
            <p:cNvGrpSpPr/>
            <p:nvPr/>
          </p:nvGrpSpPr>
          <p:grpSpPr>
            <a:xfrm>
              <a:off x="1605224" y="583460"/>
              <a:ext cx="9554513" cy="152511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E48EC0"/>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9"/>
            <p:cNvSpPr txBox="1"/>
            <p:nvPr/>
          </p:nvSpPr>
          <p:spPr>
            <a:xfrm>
              <a:off x="1858777" y="659479"/>
              <a:ext cx="9047407" cy="1393523"/>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Cụm</a:t>
              </a:r>
              <a:r>
                <a:rPr lang="en-US" sz="3041" dirty="0">
                  <a:solidFill>
                    <a:srgbClr val="000000"/>
                  </a:solidFill>
                  <a:latin typeface="Cambria"/>
                </a:rPr>
                <a:t> </a:t>
              </a:r>
              <a:r>
                <a:rPr lang="en-US" sz="3041" dirty="0" err="1">
                  <a:solidFill>
                    <a:srgbClr val="000000"/>
                  </a:solidFill>
                  <a:latin typeface="Cambria"/>
                </a:rPr>
                <a:t>từ</a:t>
              </a:r>
              <a:r>
                <a:rPr lang="en-US" sz="3041" dirty="0">
                  <a:solidFill>
                    <a:srgbClr val="000000"/>
                  </a:solidFill>
                  <a:latin typeface="Cambria"/>
                </a:rPr>
                <a:t> “</a:t>
              </a:r>
              <a:r>
                <a:rPr lang="en-US" sz="3041" dirty="0" err="1">
                  <a:solidFill>
                    <a:srgbClr val="000000"/>
                  </a:solidFill>
                  <a:latin typeface="Cambria"/>
                </a:rPr>
                <a:t>thoắt</a:t>
              </a:r>
              <a:r>
                <a:rPr lang="en-US" sz="3041" dirty="0">
                  <a:solidFill>
                    <a:srgbClr val="000000"/>
                  </a:solidFill>
                  <a:latin typeface="Cambria"/>
                </a:rPr>
                <a:t> </a:t>
              </a:r>
              <a:r>
                <a:rPr lang="en-US" sz="3041" dirty="0" err="1">
                  <a:solidFill>
                    <a:srgbClr val="000000"/>
                  </a:solidFill>
                  <a:latin typeface="Cambria"/>
                </a:rPr>
                <a:t>cái</a:t>
              </a:r>
              <a:r>
                <a:rPr lang="en-US" sz="3041" dirty="0">
                  <a:solidFill>
                    <a:srgbClr val="000000"/>
                  </a:solidFill>
                  <a:latin typeface="Cambria"/>
                </a:rPr>
                <a:t>” </a:t>
              </a:r>
              <a:r>
                <a:rPr lang="en-US" sz="3041" dirty="0" err="1">
                  <a:solidFill>
                    <a:srgbClr val="000000"/>
                  </a:solidFill>
                  <a:latin typeface="Cambria"/>
                </a:rPr>
                <a:t>lặp</a:t>
              </a:r>
              <a:r>
                <a:rPr lang="en-US" sz="3041" dirty="0">
                  <a:solidFill>
                    <a:srgbClr val="000000"/>
                  </a:solidFill>
                  <a:latin typeface="Cambria"/>
                </a:rPr>
                <a:t> </a:t>
              </a:r>
              <a:r>
                <a:rPr lang="en-US" sz="3041" dirty="0" err="1">
                  <a:solidFill>
                    <a:srgbClr val="000000"/>
                  </a:solidFill>
                  <a:latin typeface="Cambria"/>
                </a:rPr>
                <a:t>lại</a:t>
              </a:r>
              <a:r>
                <a:rPr lang="en-US" sz="3041" dirty="0">
                  <a:solidFill>
                    <a:srgbClr val="000000"/>
                  </a:solidFill>
                  <a:latin typeface="Cambria"/>
                </a:rPr>
                <a:t> </a:t>
              </a:r>
              <a:r>
                <a:rPr lang="en-US" sz="3041" dirty="0" err="1">
                  <a:solidFill>
                    <a:srgbClr val="000000"/>
                  </a:solidFill>
                  <a:latin typeface="Cambria"/>
                </a:rPr>
                <a:t>nhiều</a:t>
              </a:r>
              <a:r>
                <a:rPr lang="en-US" sz="3041" dirty="0">
                  <a:solidFill>
                    <a:srgbClr val="000000"/>
                  </a:solidFill>
                  <a:latin typeface="Cambria"/>
                </a:rPr>
                <a:t> </a:t>
              </a:r>
              <a:r>
                <a:rPr lang="en-US" sz="3041" dirty="0" err="1">
                  <a:solidFill>
                    <a:srgbClr val="000000"/>
                  </a:solidFill>
                  <a:latin typeface="Cambria"/>
                </a:rPr>
                <a:t>lần</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đoạn</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thiên</a:t>
              </a:r>
              <a:r>
                <a:rPr lang="en-US" sz="3041" dirty="0">
                  <a:solidFill>
                    <a:srgbClr val="000000"/>
                  </a:solidFill>
                  <a:latin typeface="Cambria"/>
                </a:rPr>
                <a:t> </a:t>
              </a:r>
              <a:r>
                <a:rPr lang="en-US" sz="3041" dirty="0" err="1">
                  <a:solidFill>
                    <a:srgbClr val="000000"/>
                  </a:solidFill>
                  <a:latin typeface="Cambria"/>
                </a:rPr>
                <a:t>nhiên</a:t>
              </a:r>
              <a:r>
                <a:rPr lang="en-US" sz="3041" dirty="0">
                  <a:solidFill>
                    <a:srgbClr val="000000"/>
                  </a:solidFill>
                  <a:latin typeface="Cambria"/>
                </a:rPr>
                <a:t> ở Sa Pa </a:t>
              </a:r>
              <a:r>
                <a:rPr lang="en-US" sz="3041" dirty="0" err="1">
                  <a:solidFill>
                    <a:srgbClr val="000000"/>
                  </a:solidFill>
                  <a:latin typeface="Cambria"/>
                </a:rPr>
                <a:t>muốn</a:t>
              </a:r>
              <a:r>
                <a:rPr lang="en-US" sz="3041" dirty="0">
                  <a:solidFill>
                    <a:srgbClr val="000000"/>
                  </a:solidFill>
                  <a:latin typeface="Cambria"/>
                </a:rPr>
                <a:t> </a:t>
              </a:r>
              <a:r>
                <a:rPr lang="en-US" sz="3041" dirty="0" err="1">
                  <a:solidFill>
                    <a:srgbClr val="000000"/>
                  </a:solidFill>
                  <a:latin typeface="Cambria"/>
                </a:rPr>
                <a:t>nhấn</a:t>
              </a:r>
              <a:r>
                <a:rPr lang="en-US" sz="3041" dirty="0">
                  <a:solidFill>
                    <a:srgbClr val="000000"/>
                  </a:solidFill>
                  <a:latin typeface="Cambria"/>
                </a:rPr>
                <a:t> </a:t>
              </a:r>
              <a:r>
                <a:rPr lang="en-US" sz="3041" dirty="0" err="1">
                  <a:solidFill>
                    <a:srgbClr val="000000"/>
                  </a:solidFill>
                  <a:latin typeface="Cambria"/>
                </a:rPr>
                <a:t>mạnh</a:t>
              </a:r>
              <a:r>
                <a:rPr lang="en-US" sz="3041" dirty="0">
                  <a:solidFill>
                    <a:srgbClr val="000000"/>
                  </a:solidFill>
                  <a:latin typeface="Cambria"/>
                </a:rPr>
                <a:t> </a:t>
              </a:r>
              <a:r>
                <a:rPr lang="en-US" sz="3041" dirty="0" err="1">
                  <a:solidFill>
                    <a:srgbClr val="000000"/>
                  </a:solidFill>
                  <a:latin typeface="Cambria"/>
                </a:rPr>
                <a:t>điều</a:t>
              </a:r>
              <a:r>
                <a:rPr lang="en-US" sz="3041" dirty="0">
                  <a:solidFill>
                    <a:srgbClr val="000000"/>
                  </a:solidFill>
                  <a:latin typeface="Cambria"/>
                </a:rPr>
                <a:t> </a:t>
              </a:r>
              <a:r>
                <a:rPr lang="en-US" sz="3041" dirty="0" err="1">
                  <a:solidFill>
                    <a:srgbClr val="000000"/>
                  </a:solidFill>
                  <a:latin typeface="Cambria"/>
                </a:rPr>
                <a:t>gì</a:t>
              </a:r>
              <a:r>
                <a:rPr lang="en-US" sz="3041" dirty="0">
                  <a:solidFill>
                    <a:srgbClr val="000000"/>
                  </a:solidFill>
                  <a:latin typeface="Cambria"/>
                </a:rPr>
                <a:t>? </a:t>
              </a:r>
              <a:r>
                <a:rPr lang="en-US" sz="3041" dirty="0" err="1">
                  <a:solidFill>
                    <a:srgbClr val="000000"/>
                  </a:solidFill>
                  <a:latin typeface="Cambria Bold"/>
                </a:rPr>
                <a:t>Tìm</a:t>
              </a:r>
              <a:r>
                <a:rPr lang="en-US" sz="3041" dirty="0">
                  <a:solidFill>
                    <a:srgbClr val="000000"/>
                  </a:solidFill>
                  <a:latin typeface="Cambria Bold"/>
                </a:rPr>
                <a:t> </a:t>
              </a:r>
              <a:r>
                <a:rPr lang="en-US" sz="3041" dirty="0" err="1">
                  <a:solidFill>
                    <a:srgbClr val="000000"/>
                  </a:solidFill>
                  <a:latin typeface="Cambria Bold"/>
                </a:rPr>
                <a:t>câu</a:t>
              </a:r>
              <a:r>
                <a:rPr lang="en-US" sz="3041" dirty="0">
                  <a:solidFill>
                    <a:srgbClr val="000000"/>
                  </a:solidFill>
                  <a:latin typeface="Cambria Bold"/>
                </a:rPr>
                <a:t> </a:t>
              </a:r>
              <a:r>
                <a:rPr lang="en-US" sz="3041" dirty="0" err="1">
                  <a:solidFill>
                    <a:srgbClr val="000000"/>
                  </a:solidFill>
                  <a:latin typeface="Cambria Bold"/>
                </a:rPr>
                <a:t>trả</a:t>
              </a:r>
              <a:r>
                <a:rPr lang="en-US" sz="3041" dirty="0">
                  <a:solidFill>
                    <a:srgbClr val="000000"/>
                  </a:solidFill>
                  <a:latin typeface="Cambria Bold"/>
                </a:rPr>
                <a:t> </a:t>
              </a:r>
              <a:r>
                <a:rPr lang="en-US" sz="3041" dirty="0" err="1">
                  <a:solidFill>
                    <a:srgbClr val="000000"/>
                  </a:solidFill>
                  <a:latin typeface="Cambria Bold"/>
                </a:rPr>
                <a:t>lời</a:t>
              </a:r>
              <a:r>
                <a:rPr lang="en-US" sz="3041" dirty="0">
                  <a:solidFill>
                    <a:srgbClr val="000000"/>
                  </a:solidFill>
                  <a:latin typeface="Cambria Bold"/>
                </a:rPr>
                <a:t> </a:t>
              </a:r>
              <a:r>
                <a:rPr lang="en-US" sz="3041" dirty="0" err="1">
                  <a:solidFill>
                    <a:srgbClr val="000000"/>
                  </a:solidFill>
                  <a:latin typeface="Cambria Bold"/>
                </a:rPr>
                <a:t>đúng</a:t>
              </a:r>
              <a:r>
                <a:rPr lang="en-US" sz="3041" dirty="0">
                  <a:solidFill>
                    <a:srgbClr val="000000"/>
                  </a:solidFill>
                  <a:latin typeface="Cambria Bold"/>
                </a:rPr>
                <a:t>.</a:t>
              </a:r>
            </a:p>
          </p:txBody>
        </p:sp>
      </p:grpSp>
      <p:grpSp>
        <p:nvGrpSpPr>
          <p:cNvPr id="23" name="Group 22">
            <a:extLst>
              <a:ext uri="{FF2B5EF4-FFF2-40B4-BE49-F238E27FC236}">
                <a16:creationId xmlns:a16="http://schemas.microsoft.com/office/drawing/2014/main" id="{BEB61218-2B1C-96B5-680C-1959A3E98855}"/>
              </a:ext>
            </a:extLst>
          </p:cNvPr>
          <p:cNvGrpSpPr/>
          <p:nvPr/>
        </p:nvGrpSpPr>
        <p:grpSpPr>
          <a:xfrm>
            <a:off x="4995418" y="2319809"/>
            <a:ext cx="2916549" cy="804010"/>
            <a:chOff x="4100268" y="2274336"/>
            <a:chExt cx="2916549" cy="804010"/>
          </a:xfrm>
        </p:grpSpPr>
        <p:sp>
          <p:nvSpPr>
            <p:cNvPr id="17" name="Freeform 17"/>
            <p:cNvSpPr/>
            <p:nvPr/>
          </p:nvSpPr>
          <p:spPr>
            <a:xfrm>
              <a:off x="4100268" y="2274336"/>
              <a:ext cx="2916549" cy="804010"/>
            </a:xfrm>
            <a:custGeom>
              <a:avLst/>
              <a:gdLst/>
              <a:ahLst/>
              <a:cxnLst/>
              <a:rect l="l" t="t" r="r" b="b"/>
              <a:pathLst>
                <a:path w="4562762" h="1576227">
                  <a:moveTo>
                    <a:pt x="0" y="0"/>
                  </a:moveTo>
                  <a:lnTo>
                    <a:pt x="4562761" y="0"/>
                  </a:lnTo>
                  <a:lnTo>
                    <a:pt x="4562761" y="1576227"/>
                  </a:lnTo>
                  <a:lnTo>
                    <a:pt x="0" y="15762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TextBox 20"/>
            <p:cNvSpPr txBox="1"/>
            <p:nvPr/>
          </p:nvSpPr>
          <p:spPr>
            <a:xfrm>
              <a:off x="4100268" y="2350548"/>
              <a:ext cx="2916549" cy="644087"/>
            </a:xfrm>
            <a:prstGeom prst="rect">
              <a:avLst/>
            </a:prstGeom>
          </p:spPr>
          <p:txBody>
            <a:bodyPr wrap="square" lIns="0" tIns="0" rIns="0" bIns="0" rtlCol="0" anchor="t">
              <a:spAutoFit/>
            </a:bodyPr>
            <a:lstStyle/>
            <a:p>
              <a:pPr algn="ctr" defTabSz="609630">
                <a:lnSpc>
                  <a:spcPts val="5526"/>
                </a:lnSpc>
                <a:spcBef>
                  <a:spcPct val="0"/>
                </a:spcBef>
              </a:pPr>
              <a:r>
                <a:rPr lang="en-US" sz="3948" b="1" dirty="0">
                  <a:solidFill>
                    <a:srgbClr val="000000"/>
                  </a:solidFill>
                  <a:latin typeface="Cambria"/>
                </a:rPr>
                <a:t>THOẮT LẠI</a:t>
              </a:r>
            </a:p>
          </p:txBody>
        </p:sp>
      </p:grpSp>
      <p:grpSp>
        <p:nvGrpSpPr>
          <p:cNvPr id="24" name="Group 23">
            <a:extLst>
              <a:ext uri="{FF2B5EF4-FFF2-40B4-BE49-F238E27FC236}">
                <a16:creationId xmlns:a16="http://schemas.microsoft.com/office/drawing/2014/main" id="{A931C259-7674-B9FE-9CF1-AD24AF481614}"/>
              </a:ext>
            </a:extLst>
          </p:cNvPr>
          <p:cNvGrpSpPr/>
          <p:nvPr/>
        </p:nvGrpSpPr>
        <p:grpSpPr>
          <a:xfrm>
            <a:off x="1366597" y="3280179"/>
            <a:ext cx="10005341" cy="3046728"/>
            <a:chOff x="1366597" y="3280179"/>
            <a:chExt cx="10005341" cy="3046728"/>
          </a:xfrm>
        </p:grpSpPr>
        <p:sp>
          <p:nvSpPr>
            <p:cNvPr id="18" name="Freeform 18"/>
            <p:cNvSpPr/>
            <p:nvPr/>
          </p:nvSpPr>
          <p:spPr>
            <a:xfrm>
              <a:off x="1366597" y="3280179"/>
              <a:ext cx="10005341" cy="3046728"/>
            </a:xfrm>
            <a:custGeom>
              <a:avLst/>
              <a:gdLst/>
              <a:ahLst/>
              <a:cxnLst/>
              <a:rect l="l" t="t" r="r" b="b"/>
              <a:pathLst>
                <a:path w="10537840" h="4346859">
                  <a:moveTo>
                    <a:pt x="0" y="0"/>
                  </a:moveTo>
                  <a:lnTo>
                    <a:pt x="10537841" y="0"/>
                  </a:lnTo>
                  <a:lnTo>
                    <a:pt x="10537841" y="4346859"/>
                  </a:lnTo>
                  <a:lnTo>
                    <a:pt x="0" y="43468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TextBox 21"/>
            <p:cNvSpPr txBox="1"/>
            <p:nvPr/>
          </p:nvSpPr>
          <p:spPr>
            <a:xfrm>
              <a:off x="1951019" y="3525031"/>
              <a:ext cx="8419673" cy="2107244"/>
            </a:xfrm>
            <a:prstGeom prst="rect">
              <a:avLst/>
            </a:prstGeom>
          </p:spPr>
          <p:txBody>
            <a:bodyPr lIns="0" tIns="0" rIns="0" bIns="0" rtlCol="0" anchor="t">
              <a:spAutoFit/>
            </a:bodyPr>
            <a:lstStyle/>
            <a:p>
              <a:pPr algn="ctr" defTabSz="609630">
                <a:lnSpc>
                  <a:spcPts val="4200"/>
                </a:lnSpc>
                <a:spcBef>
                  <a:spcPct val="0"/>
                </a:spcBef>
              </a:pPr>
              <a:r>
                <a:rPr lang="en-US" sz="3000" dirty="0" err="1">
                  <a:solidFill>
                    <a:srgbClr val="000000"/>
                  </a:solidFill>
                  <a:latin typeface="Cambria"/>
                </a:rPr>
                <a:t>Cụm</a:t>
              </a:r>
              <a:r>
                <a:rPr lang="en-US" sz="3000" dirty="0">
                  <a:solidFill>
                    <a:srgbClr val="000000"/>
                  </a:solidFill>
                  <a:latin typeface="Cambria"/>
                </a:rPr>
                <a:t> </a:t>
              </a:r>
              <a:r>
                <a:rPr lang="en-US" sz="3000" dirty="0" err="1">
                  <a:solidFill>
                    <a:srgbClr val="000000"/>
                  </a:solidFill>
                  <a:latin typeface="Cambria"/>
                </a:rPr>
                <a:t>từ</a:t>
              </a:r>
              <a:r>
                <a:rPr lang="en-US" sz="3000" dirty="0">
                  <a:solidFill>
                    <a:srgbClr val="000000"/>
                  </a:solidFill>
                  <a:latin typeface="Cambria"/>
                </a:rPr>
                <a:t> </a:t>
              </a:r>
              <a:r>
                <a:rPr lang="en-US" sz="3000" dirty="0" err="1">
                  <a:solidFill>
                    <a:srgbClr val="000000"/>
                  </a:solidFill>
                  <a:latin typeface="Cambria"/>
                </a:rPr>
                <a:t>thoắt</a:t>
              </a:r>
              <a:r>
                <a:rPr lang="en-US" sz="3000" dirty="0">
                  <a:solidFill>
                    <a:srgbClr val="000000"/>
                  </a:solidFill>
                  <a:latin typeface="Cambria"/>
                </a:rPr>
                <a:t> </a:t>
              </a:r>
              <a:r>
                <a:rPr lang="en-US" sz="3000" dirty="0" err="1">
                  <a:solidFill>
                    <a:srgbClr val="000000"/>
                  </a:solidFill>
                  <a:latin typeface="Cambria"/>
                </a:rPr>
                <a:t>lại</a:t>
              </a:r>
              <a:r>
                <a:rPr lang="en-US" sz="3000" dirty="0">
                  <a:solidFill>
                    <a:srgbClr val="000000"/>
                  </a:solidFill>
                  <a:latin typeface="Cambria"/>
                </a:rPr>
                <a:t> </a:t>
              </a:r>
              <a:r>
                <a:rPr lang="en-US" sz="3000" dirty="0" err="1">
                  <a:solidFill>
                    <a:srgbClr val="000000"/>
                  </a:solidFill>
                  <a:latin typeface="Cambria"/>
                </a:rPr>
                <a:t>gợi</a:t>
              </a:r>
              <a:r>
                <a:rPr lang="en-US" sz="3000" dirty="0">
                  <a:solidFill>
                    <a:srgbClr val="000000"/>
                  </a:solidFill>
                  <a:latin typeface="Cambria"/>
                </a:rPr>
                <a:t> </a:t>
              </a:r>
              <a:r>
                <a:rPr lang="en-US" sz="3000" dirty="0" err="1">
                  <a:solidFill>
                    <a:srgbClr val="000000"/>
                  </a:solidFill>
                  <a:latin typeface="Cambria"/>
                </a:rPr>
                <a:t>tả</a:t>
              </a:r>
              <a:r>
                <a:rPr lang="en-US" sz="3000" dirty="0">
                  <a:solidFill>
                    <a:srgbClr val="000000"/>
                  </a:solidFill>
                  <a:latin typeface="Cambria"/>
                </a:rPr>
                <a:t> </a:t>
              </a:r>
              <a:r>
                <a:rPr lang="en-US" sz="3000" dirty="0" err="1">
                  <a:solidFill>
                    <a:srgbClr val="000000"/>
                  </a:solidFill>
                  <a:latin typeface="Cambria"/>
                </a:rPr>
                <a:t>cảm</a:t>
              </a:r>
              <a:r>
                <a:rPr lang="en-US" sz="3000" dirty="0">
                  <a:solidFill>
                    <a:srgbClr val="000000"/>
                  </a:solidFill>
                  <a:latin typeface="Cambria"/>
                </a:rPr>
                <a:t> </a:t>
              </a:r>
              <a:r>
                <a:rPr lang="en-US" sz="3000" dirty="0" err="1">
                  <a:solidFill>
                    <a:srgbClr val="000000"/>
                  </a:solidFill>
                  <a:latin typeface="Cambria"/>
                </a:rPr>
                <a:t>xúc</a:t>
              </a:r>
              <a:r>
                <a:rPr lang="en-US" sz="3000" dirty="0">
                  <a:solidFill>
                    <a:srgbClr val="000000"/>
                  </a:solidFill>
                  <a:latin typeface="Cambria"/>
                </a:rPr>
                <a:t> </a:t>
              </a:r>
              <a:r>
                <a:rPr lang="en-US" sz="3000" dirty="0" err="1">
                  <a:solidFill>
                    <a:srgbClr val="000000"/>
                  </a:solidFill>
                  <a:latin typeface="Cambria"/>
                </a:rPr>
                <a:t>đột</a:t>
              </a:r>
              <a:r>
                <a:rPr lang="en-US" sz="3000" dirty="0">
                  <a:solidFill>
                    <a:srgbClr val="000000"/>
                  </a:solidFill>
                  <a:latin typeface="Cambria"/>
                </a:rPr>
                <a:t> </a:t>
              </a:r>
              <a:r>
                <a:rPr lang="en-US" sz="3000" dirty="0" err="1">
                  <a:solidFill>
                    <a:srgbClr val="000000"/>
                  </a:solidFill>
                  <a:latin typeface="Cambria"/>
                </a:rPr>
                <a:t>ngột</a:t>
              </a:r>
              <a:r>
                <a:rPr lang="en-US" sz="3000" dirty="0">
                  <a:solidFill>
                    <a:srgbClr val="000000"/>
                  </a:solidFill>
                  <a:latin typeface="Cambria"/>
                </a:rPr>
                <a:t>, </a:t>
              </a:r>
              <a:r>
                <a:rPr lang="en-US" sz="3000" dirty="0" err="1">
                  <a:solidFill>
                    <a:srgbClr val="000000"/>
                  </a:solidFill>
                  <a:latin typeface="Cambria"/>
                </a:rPr>
                <a:t>ngỡ</a:t>
              </a:r>
              <a:r>
                <a:rPr lang="en-US" sz="3000" dirty="0">
                  <a:solidFill>
                    <a:srgbClr val="000000"/>
                  </a:solidFill>
                  <a:latin typeface="Cambria"/>
                </a:rPr>
                <a:t> </a:t>
              </a:r>
              <a:r>
                <a:rPr lang="en-US" sz="3000" dirty="0" err="1">
                  <a:solidFill>
                    <a:srgbClr val="000000"/>
                  </a:solidFill>
                  <a:latin typeface="Cambria"/>
                </a:rPr>
                <a:t>ngàng</a:t>
              </a:r>
              <a:r>
                <a:rPr lang="en-US" sz="3000" dirty="0">
                  <a:solidFill>
                    <a:srgbClr val="000000"/>
                  </a:solidFill>
                  <a:latin typeface="Cambria"/>
                </a:rPr>
                <a:t>, </a:t>
              </a:r>
              <a:r>
                <a:rPr lang="en-US" sz="3000" dirty="0" err="1">
                  <a:solidFill>
                    <a:srgbClr val="000000"/>
                  </a:solidFill>
                  <a:latin typeface="Cambria"/>
                </a:rPr>
                <a:t>nhấn</a:t>
              </a:r>
              <a:r>
                <a:rPr lang="en-US" sz="3000" dirty="0">
                  <a:solidFill>
                    <a:srgbClr val="000000"/>
                  </a:solidFill>
                  <a:latin typeface="Cambria"/>
                </a:rPr>
                <a:t> </a:t>
              </a:r>
              <a:r>
                <a:rPr lang="en-US" sz="3000" dirty="0" err="1">
                  <a:solidFill>
                    <a:srgbClr val="000000"/>
                  </a:solidFill>
                  <a:latin typeface="Cambria"/>
                </a:rPr>
                <a:t>mạnh</a:t>
              </a:r>
              <a:r>
                <a:rPr lang="en-US" sz="3000" dirty="0">
                  <a:solidFill>
                    <a:srgbClr val="000000"/>
                  </a:solidFill>
                  <a:latin typeface="Cambria"/>
                </a:rPr>
                <a:t> </a:t>
              </a:r>
              <a:r>
                <a:rPr lang="en-US" sz="3000" dirty="0" err="1">
                  <a:solidFill>
                    <a:srgbClr val="000000"/>
                  </a:solidFill>
                  <a:latin typeface="Cambria"/>
                </a:rPr>
                <a:t>sự</a:t>
              </a:r>
              <a:r>
                <a:rPr lang="en-US" sz="3000" dirty="0">
                  <a:solidFill>
                    <a:srgbClr val="000000"/>
                  </a:solidFill>
                  <a:latin typeface="Cambria"/>
                </a:rPr>
                <a:t> </a:t>
              </a:r>
              <a:r>
                <a:rPr lang="en-US" sz="3000" dirty="0" err="1">
                  <a:solidFill>
                    <a:srgbClr val="000000"/>
                  </a:solidFill>
                  <a:latin typeface="Cambria"/>
                </a:rPr>
                <a:t>thay</a:t>
              </a:r>
              <a:r>
                <a:rPr lang="en-US" sz="3000" dirty="0">
                  <a:solidFill>
                    <a:srgbClr val="000000"/>
                  </a:solidFill>
                  <a:latin typeface="Cambria"/>
                </a:rPr>
                <a:t> </a:t>
              </a:r>
              <a:r>
                <a:rPr lang="en-US" sz="3000" dirty="0" err="1">
                  <a:solidFill>
                    <a:srgbClr val="000000"/>
                  </a:solidFill>
                  <a:latin typeface="Cambria"/>
                </a:rPr>
                <a:t>đổi</a:t>
              </a:r>
              <a:r>
                <a:rPr lang="en-US" sz="3000" dirty="0">
                  <a:solidFill>
                    <a:srgbClr val="000000"/>
                  </a:solidFill>
                  <a:latin typeface="Cambria"/>
                </a:rPr>
                <a:t> </a:t>
              </a:r>
              <a:r>
                <a:rPr lang="en-US" sz="3000" dirty="0" err="1">
                  <a:solidFill>
                    <a:srgbClr val="000000"/>
                  </a:solidFill>
                  <a:latin typeface="Cambria"/>
                </a:rPr>
                <a:t>nhanh</a:t>
              </a:r>
              <a:r>
                <a:rPr lang="en-US" sz="3000" dirty="0">
                  <a:solidFill>
                    <a:srgbClr val="000000"/>
                  </a:solidFill>
                  <a:latin typeface="Cambria"/>
                </a:rPr>
                <a:t> </a:t>
              </a:r>
              <a:r>
                <a:rPr lang="en-US" sz="3000" dirty="0" err="1">
                  <a:solidFill>
                    <a:srgbClr val="000000"/>
                  </a:solidFill>
                  <a:latin typeface="Cambria"/>
                </a:rPr>
                <a:t>chóng</a:t>
              </a:r>
              <a:r>
                <a:rPr lang="en-US" sz="3000" dirty="0">
                  <a:solidFill>
                    <a:srgbClr val="000000"/>
                  </a:solidFill>
                  <a:latin typeface="Cambria"/>
                </a:rPr>
                <a:t> </a:t>
              </a:r>
              <a:r>
                <a:rPr lang="en-US" sz="3000" dirty="0" err="1">
                  <a:solidFill>
                    <a:srgbClr val="000000"/>
                  </a:solidFill>
                  <a:latin typeface="Cambria"/>
                </a:rPr>
                <a:t>của</a:t>
              </a:r>
              <a:r>
                <a:rPr lang="en-US" sz="3000" dirty="0">
                  <a:solidFill>
                    <a:srgbClr val="000000"/>
                  </a:solidFill>
                  <a:latin typeface="Cambria"/>
                </a:rPr>
                <a:t> </a:t>
              </a:r>
              <a:r>
                <a:rPr lang="en-US" sz="3000" dirty="0" err="1">
                  <a:solidFill>
                    <a:srgbClr val="000000"/>
                  </a:solidFill>
                  <a:latin typeface="Cambria"/>
                </a:rPr>
                <a:t>thời</a:t>
              </a:r>
              <a:r>
                <a:rPr lang="en-US" sz="3000" dirty="0">
                  <a:solidFill>
                    <a:srgbClr val="000000"/>
                  </a:solidFill>
                  <a:latin typeface="Cambria"/>
                </a:rPr>
                <a:t> </a:t>
              </a:r>
              <a:r>
                <a:rPr lang="en-US" sz="3000" dirty="0" err="1">
                  <a:solidFill>
                    <a:srgbClr val="000000"/>
                  </a:solidFill>
                  <a:latin typeface="Cambria"/>
                </a:rPr>
                <a:t>gian</a:t>
              </a:r>
              <a:r>
                <a:rPr lang="en-US" sz="3000" dirty="0">
                  <a:solidFill>
                    <a:srgbClr val="000000"/>
                  </a:solidFill>
                  <a:latin typeface="Cambria"/>
                </a:rPr>
                <a:t> </a:t>
              </a:r>
              <a:r>
                <a:rPr lang="en-US" sz="3000" dirty="0" err="1">
                  <a:solidFill>
                    <a:srgbClr val="000000"/>
                  </a:solidFill>
                  <a:latin typeface="Cambria"/>
                </a:rPr>
                <a:t>đến</a:t>
              </a:r>
              <a:r>
                <a:rPr lang="en-US" sz="3000" dirty="0">
                  <a:solidFill>
                    <a:srgbClr val="000000"/>
                  </a:solidFill>
                  <a:latin typeface="Cambria"/>
                </a:rPr>
                <a:t> </a:t>
              </a:r>
              <a:r>
                <a:rPr lang="en-US" sz="3000" dirty="0" err="1">
                  <a:solidFill>
                    <a:srgbClr val="000000"/>
                  </a:solidFill>
                  <a:latin typeface="Cambria"/>
                </a:rPr>
                <a:t>mức</a:t>
              </a:r>
              <a:r>
                <a:rPr lang="en-US" sz="3000" dirty="0">
                  <a:solidFill>
                    <a:srgbClr val="000000"/>
                  </a:solidFill>
                  <a:latin typeface="Cambria"/>
                </a:rPr>
                <a:t> </a:t>
              </a:r>
              <a:r>
                <a:rPr lang="en-US" sz="3000" dirty="0" err="1">
                  <a:solidFill>
                    <a:srgbClr val="000000"/>
                  </a:solidFill>
                  <a:latin typeface="Cambria"/>
                </a:rPr>
                <a:t>bất</a:t>
              </a:r>
              <a:r>
                <a:rPr lang="en-US" sz="3000" dirty="0">
                  <a:solidFill>
                    <a:srgbClr val="000000"/>
                  </a:solidFill>
                  <a:latin typeface="Cambria"/>
                </a:rPr>
                <a:t> </a:t>
              </a:r>
              <a:r>
                <a:rPr lang="en-US" sz="3000" dirty="0" err="1">
                  <a:solidFill>
                    <a:srgbClr val="000000"/>
                  </a:solidFill>
                  <a:latin typeface="Cambria"/>
                </a:rPr>
                <a:t>ngờ</a:t>
              </a:r>
              <a:r>
                <a:rPr lang="en-US" sz="3000" dirty="0">
                  <a:solidFill>
                    <a:srgbClr val="000000"/>
                  </a:solidFill>
                  <a:latin typeface="Cambria"/>
                </a:rPr>
                <a:t>, </a:t>
              </a:r>
              <a:r>
                <a:rPr lang="en-US" sz="3000" dirty="0" err="1">
                  <a:solidFill>
                    <a:srgbClr val="000000"/>
                  </a:solidFill>
                  <a:latin typeface="Cambria"/>
                </a:rPr>
                <a:t>làm</a:t>
              </a:r>
              <a:r>
                <a:rPr lang="en-US" sz="3000" dirty="0">
                  <a:solidFill>
                    <a:srgbClr val="000000"/>
                  </a:solidFill>
                  <a:latin typeface="Cambria"/>
                </a:rPr>
                <a:t> </a:t>
              </a:r>
              <a:r>
                <a:rPr lang="en-US" sz="3000" dirty="0" err="1">
                  <a:solidFill>
                    <a:srgbClr val="000000"/>
                  </a:solidFill>
                  <a:latin typeface="Cambria"/>
                </a:rPr>
                <a:t>nổi</a:t>
              </a:r>
              <a:r>
                <a:rPr lang="en-US" sz="3000" dirty="0">
                  <a:solidFill>
                    <a:srgbClr val="000000"/>
                  </a:solidFill>
                  <a:latin typeface="Cambria"/>
                </a:rPr>
                <a:t> </a:t>
              </a:r>
              <a:r>
                <a:rPr lang="en-US" sz="3000" dirty="0" err="1">
                  <a:solidFill>
                    <a:srgbClr val="000000"/>
                  </a:solidFill>
                  <a:latin typeface="Cambria"/>
                </a:rPr>
                <a:t>bật</a:t>
              </a:r>
              <a:r>
                <a:rPr lang="en-US" sz="3000" dirty="0">
                  <a:solidFill>
                    <a:srgbClr val="000000"/>
                  </a:solidFill>
                  <a:latin typeface="Cambria"/>
                </a:rPr>
                <a:t> </a:t>
              </a:r>
              <a:r>
                <a:rPr lang="en-US" sz="3000" dirty="0" err="1">
                  <a:solidFill>
                    <a:srgbClr val="000000"/>
                  </a:solidFill>
                  <a:latin typeface="Cambria"/>
                </a:rPr>
                <a:t>vẻ</a:t>
              </a:r>
              <a:r>
                <a:rPr lang="en-US" sz="3000" dirty="0">
                  <a:solidFill>
                    <a:srgbClr val="000000"/>
                  </a:solidFill>
                  <a:latin typeface="Cambria"/>
                </a:rPr>
                <a:t> </a:t>
              </a:r>
              <a:r>
                <a:rPr lang="en-US" sz="3000" dirty="0" err="1">
                  <a:solidFill>
                    <a:srgbClr val="000000"/>
                  </a:solidFill>
                  <a:latin typeface="Cambria"/>
                </a:rPr>
                <a:t>đẹp</a:t>
              </a:r>
              <a:r>
                <a:rPr lang="en-US" sz="3000" dirty="0">
                  <a:solidFill>
                    <a:srgbClr val="000000"/>
                  </a:solidFill>
                  <a:latin typeface="Cambria"/>
                </a:rPr>
                <a:t> </a:t>
              </a:r>
              <a:r>
                <a:rPr lang="en-US" sz="3000" dirty="0" err="1">
                  <a:solidFill>
                    <a:srgbClr val="000000"/>
                  </a:solidFill>
                  <a:latin typeface="Cambria"/>
                </a:rPr>
                <a:t>nên</a:t>
              </a:r>
              <a:r>
                <a:rPr lang="en-US" sz="3000" dirty="0">
                  <a:solidFill>
                    <a:srgbClr val="000000"/>
                  </a:solidFill>
                  <a:latin typeface="Cambria"/>
                </a:rPr>
                <a:t> </a:t>
              </a:r>
              <a:r>
                <a:rPr lang="en-US" sz="3000" dirty="0" err="1">
                  <a:solidFill>
                    <a:srgbClr val="000000"/>
                  </a:solidFill>
                  <a:latin typeface="Cambria"/>
                </a:rPr>
                <a:t>thơ</a:t>
              </a:r>
              <a:r>
                <a:rPr lang="en-US" sz="3000" dirty="0">
                  <a:solidFill>
                    <a:srgbClr val="000000"/>
                  </a:solidFill>
                  <a:latin typeface="Cambria"/>
                </a:rPr>
                <a:t> </a:t>
              </a:r>
              <a:r>
                <a:rPr lang="en-US" sz="3000" dirty="0" err="1">
                  <a:solidFill>
                    <a:srgbClr val="000000"/>
                  </a:solidFill>
                  <a:latin typeface="Cambria"/>
                </a:rPr>
                <a:t>của</a:t>
              </a:r>
              <a:r>
                <a:rPr lang="en-US" sz="3000" dirty="0">
                  <a:solidFill>
                    <a:srgbClr val="000000"/>
                  </a:solidFill>
                  <a:latin typeface="Cambria"/>
                </a:rPr>
                <a:t> </a:t>
              </a:r>
              <a:r>
                <a:rPr lang="en-US" sz="3000" dirty="0" err="1">
                  <a:solidFill>
                    <a:srgbClr val="000000"/>
                  </a:solidFill>
                  <a:latin typeface="Cambria"/>
                </a:rPr>
                <a:t>sự</a:t>
              </a:r>
              <a:r>
                <a:rPr lang="en-US" sz="3000" dirty="0">
                  <a:solidFill>
                    <a:srgbClr val="000000"/>
                  </a:solidFill>
                  <a:latin typeface="Cambria"/>
                </a:rPr>
                <a:t> </a:t>
              </a:r>
              <a:r>
                <a:rPr lang="en-US" sz="3000" dirty="0" err="1">
                  <a:solidFill>
                    <a:srgbClr val="000000"/>
                  </a:solidFill>
                  <a:latin typeface="Cambria"/>
                </a:rPr>
                <a:t>biến</a:t>
              </a:r>
              <a:r>
                <a:rPr lang="en-US" sz="3000" dirty="0">
                  <a:solidFill>
                    <a:srgbClr val="000000"/>
                  </a:solidFill>
                  <a:latin typeface="Cambria"/>
                </a:rPr>
                <a:t> </a:t>
              </a:r>
              <a:r>
                <a:rPr lang="en-US" sz="3000" dirty="0" err="1">
                  <a:solidFill>
                    <a:srgbClr val="000000"/>
                  </a:solidFill>
                  <a:latin typeface="Cambria"/>
                </a:rPr>
                <a:t>đổi</a:t>
              </a:r>
              <a:r>
                <a:rPr lang="en-US" sz="3000" dirty="0">
                  <a:solidFill>
                    <a:srgbClr val="000000"/>
                  </a:solidFill>
                  <a:latin typeface="Cambria"/>
                </a:rPr>
                <a:t> </a:t>
              </a:r>
              <a:r>
                <a:rPr lang="en-US" sz="3000" dirty="0" err="1">
                  <a:solidFill>
                    <a:srgbClr val="000000"/>
                  </a:solidFill>
                  <a:latin typeface="Cambria"/>
                </a:rPr>
                <a:t>về</a:t>
              </a:r>
              <a:r>
                <a:rPr lang="en-US" sz="3000" dirty="0">
                  <a:solidFill>
                    <a:srgbClr val="000000"/>
                  </a:solidFill>
                  <a:latin typeface="Cambria"/>
                </a:rPr>
                <a:t> </a:t>
              </a:r>
              <a:r>
                <a:rPr lang="en-US" sz="3000" dirty="0" err="1">
                  <a:solidFill>
                    <a:srgbClr val="000000"/>
                  </a:solidFill>
                  <a:latin typeface="Cambria"/>
                </a:rPr>
                <a:t>cảnh</a:t>
              </a:r>
              <a:r>
                <a:rPr lang="en-US" sz="3000" dirty="0">
                  <a:solidFill>
                    <a:srgbClr val="000000"/>
                  </a:solidFill>
                  <a:latin typeface="Cambria"/>
                </a:rPr>
                <a:t> </a:t>
              </a:r>
              <a:r>
                <a:rPr lang="en-US" sz="3000" dirty="0" err="1">
                  <a:solidFill>
                    <a:srgbClr val="000000"/>
                  </a:solidFill>
                  <a:latin typeface="Cambria"/>
                </a:rPr>
                <a:t>sắc</a:t>
              </a:r>
              <a:r>
                <a:rPr lang="en-US" sz="3000" dirty="0">
                  <a:solidFill>
                    <a:srgbClr val="000000"/>
                  </a:solidFill>
                  <a:latin typeface="Cambria"/>
                </a:rPr>
                <a:t> </a:t>
              </a:r>
              <a:r>
                <a:rPr lang="en-US" sz="3000" dirty="0" err="1">
                  <a:solidFill>
                    <a:srgbClr val="000000"/>
                  </a:solidFill>
                  <a:latin typeface="Cambria"/>
                </a:rPr>
                <a:t>thiên</a:t>
              </a:r>
              <a:r>
                <a:rPr lang="en-US" sz="3000" dirty="0">
                  <a:solidFill>
                    <a:srgbClr val="000000"/>
                  </a:solidFill>
                  <a:latin typeface="Cambria"/>
                </a:rPr>
                <a:t> </a:t>
              </a:r>
              <a:r>
                <a:rPr lang="en-US" sz="3000" dirty="0" err="1">
                  <a:solidFill>
                    <a:srgbClr val="000000"/>
                  </a:solidFill>
                  <a:latin typeface="Cambria"/>
                </a:rPr>
                <a:t>nhiên</a:t>
              </a:r>
              <a:r>
                <a:rPr lang="en-US" sz="3000" dirty="0">
                  <a:solidFill>
                    <a:srgbClr val="000000"/>
                  </a:solidFill>
                  <a:latin typeface="Cambria"/>
                </a:rPr>
                <a:t> ở Sa Pa.</a:t>
              </a:r>
            </a:p>
          </p:txBody>
        </p:sp>
      </p:grpSp>
    </p:spTree>
    <p:extLst>
      <p:ext uri="{BB962C8B-B14F-4D97-AF65-F5344CB8AC3E}">
        <p14:creationId xmlns:p14="http://schemas.microsoft.com/office/powerpoint/2010/main" val="7427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782175" y="787400"/>
            <a:ext cx="647405" cy="891435"/>
          </a:xfrm>
          <a:custGeom>
            <a:avLst/>
            <a:gdLst/>
            <a:ahLst/>
            <a:cxnLst/>
            <a:rect l="l" t="t" r="r" b="b"/>
            <a:pathLst>
              <a:path w="971107" h="1337152">
                <a:moveTo>
                  <a:pt x="0" y="0"/>
                </a:moveTo>
                <a:lnTo>
                  <a:pt x="971107" y="0"/>
                </a:lnTo>
                <a:lnTo>
                  <a:pt x="971107" y="1337152"/>
                </a:lnTo>
                <a:lnTo>
                  <a:pt x="0" y="1337152"/>
                </a:lnTo>
                <a:lnTo>
                  <a:pt x="0" y="0"/>
                </a:lnTo>
                <a:close/>
              </a:path>
            </a:pathLst>
          </a:custGeom>
          <a:blipFill>
            <a:blip r:embed="rId13"/>
            <a:stretch>
              <a:fillRect/>
            </a:stretch>
          </a:blipFill>
        </p:spPr>
      </p:sp>
      <p:sp>
        <p:nvSpPr>
          <p:cNvPr id="17" name="Freeform 17"/>
          <p:cNvSpPr/>
          <p:nvPr/>
        </p:nvSpPr>
        <p:spPr>
          <a:xfrm>
            <a:off x="8883268" y="2083315"/>
            <a:ext cx="2652229" cy="4160359"/>
          </a:xfrm>
          <a:custGeom>
            <a:avLst/>
            <a:gdLst/>
            <a:ahLst/>
            <a:cxnLst/>
            <a:rect l="l" t="t" r="r" b="b"/>
            <a:pathLst>
              <a:path w="3978343" h="6240538">
                <a:moveTo>
                  <a:pt x="0" y="0"/>
                </a:moveTo>
                <a:lnTo>
                  <a:pt x="3978343" y="0"/>
                </a:lnTo>
                <a:lnTo>
                  <a:pt x="3978343" y="6240537"/>
                </a:lnTo>
                <a:lnTo>
                  <a:pt x="0" y="6240537"/>
                </a:lnTo>
                <a:lnTo>
                  <a:pt x="0" y="0"/>
                </a:lnTo>
                <a:close/>
              </a:path>
            </a:pathLst>
          </a:custGeom>
          <a:blipFill>
            <a:blip r:embed="rId14"/>
            <a:stretch>
              <a:fillRect/>
            </a:stretch>
          </a:blipFill>
        </p:spPr>
      </p:sp>
      <p:grpSp>
        <p:nvGrpSpPr>
          <p:cNvPr id="24" name="Group 23">
            <a:extLst>
              <a:ext uri="{FF2B5EF4-FFF2-40B4-BE49-F238E27FC236}">
                <a16:creationId xmlns:a16="http://schemas.microsoft.com/office/drawing/2014/main" id="{E8876A53-6A3A-2523-D802-97E6E1719ACC}"/>
              </a:ext>
            </a:extLst>
          </p:cNvPr>
          <p:cNvGrpSpPr/>
          <p:nvPr/>
        </p:nvGrpSpPr>
        <p:grpSpPr>
          <a:xfrm>
            <a:off x="1605224" y="736337"/>
            <a:ext cx="9554513" cy="1095375"/>
            <a:chOff x="1605224" y="736337"/>
            <a:chExt cx="9554513" cy="1095375"/>
          </a:xfrm>
        </p:grpSpPr>
        <p:grpSp>
          <p:nvGrpSpPr>
            <p:cNvPr id="13" name="Group 13"/>
            <p:cNvGrpSpPr/>
            <p:nvPr/>
          </p:nvGrpSpPr>
          <p:grpSpPr>
            <a:xfrm>
              <a:off x="1605224" y="736337"/>
              <a:ext cx="9554513" cy="109537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BBB3DA"/>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58778" y="787401"/>
              <a:ext cx="9114482" cy="919034"/>
            </a:xfrm>
            <a:prstGeom prst="rect">
              <a:avLst/>
            </a:prstGeom>
          </p:spPr>
          <p:txBody>
            <a:bodyPr lIns="0" tIns="0" rIns="0" bIns="0" rtlCol="0" anchor="t">
              <a:spAutoFit/>
            </a:bodyPr>
            <a:lstStyle/>
            <a:p>
              <a:pPr algn="just" defTabSz="609630">
                <a:lnSpc>
                  <a:spcPts val="3650"/>
                </a:lnSpc>
              </a:pPr>
              <a:r>
                <a:rPr lang="en-US" sz="3041">
                  <a:solidFill>
                    <a:srgbClr val="000000"/>
                  </a:solidFill>
                  <a:latin typeface="Cambria"/>
                </a:rPr>
                <a:t>Vì sao tác giả khẳng định: “Sa Pa là món quà dành cho đất nước ta”? </a:t>
              </a:r>
            </a:p>
          </p:txBody>
        </p:sp>
      </p:grpSp>
      <p:grpSp>
        <p:nvGrpSpPr>
          <p:cNvPr id="23" name="Group 22">
            <a:extLst>
              <a:ext uri="{FF2B5EF4-FFF2-40B4-BE49-F238E27FC236}">
                <a16:creationId xmlns:a16="http://schemas.microsoft.com/office/drawing/2014/main" id="{75E1A850-E13B-644E-D9BA-11918414A740}"/>
              </a:ext>
            </a:extLst>
          </p:cNvPr>
          <p:cNvGrpSpPr/>
          <p:nvPr/>
        </p:nvGrpSpPr>
        <p:grpSpPr>
          <a:xfrm>
            <a:off x="1176314" y="2288912"/>
            <a:ext cx="7455309" cy="3235989"/>
            <a:chOff x="1176314" y="2288912"/>
            <a:chExt cx="7455309" cy="3235989"/>
          </a:xfrm>
        </p:grpSpPr>
        <p:grpSp>
          <p:nvGrpSpPr>
            <p:cNvPr id="19" name="Group 19"/>
            <p:cNvGrpSpPr/>
            <p:nvPr/>
          </p:nvGrpSpPr>
          <p:grpSpPr>
            <a:xfrm>
              <a:off x="1176314" y="2288912"/>
              <a:ext cx="7455309" cy="3235989"/>
              <a:chOff x="0" y="0"/>
              <a:chExt cx="2945307" cy="1409123"/>
            </a:xfrm>
          </p:grpSpPr>
          <p:sp>
            <p:nvSpPr>
              <p:cNvPr id="20" name="Freeform 20"/>
              <p:cNvSpPr/>
              <p:nvPr/>
            </p:nvSpPr>
            <p:spPr>
              <a:xfrm>
                <a:off x="0" y="0"/>
                <a:ext cx="2945307" cy="1409123"/>
              </a:xfrm>
              <a:custGeom>
                <a:avLst/>
                <a:gdLst/>
                <a:ahLst/>
                <a:cxnLst/>
                <a:rect l="l" t="t" r="r" b="b"/>
                <a:pathLst>
                  <a:path w="2945307" h="1409123">
                    <a:moveTo>
                      <a:pt x="2077" y="0"/>
                    </a:moveTo>
                    <a:lnTo>
                      <a:pt x="2943230" y="0"/>
                    </a:lnTo>
                    <a:cubicBezTo>
                      <a:pt x="2943781" y="0"/>
                      <a:pt x="2944309" y="219"/>
                      <a:pt x="2944699" y="608"/>
                    </a:cubicBezTo>
                    <a:cubicBezTo>
                      <a:pt x="2945088" y="998"/>
                      <a:pt x="2945307" y="1526"/>
                      <a:pt x="2945307" y="2077"/>
                    </a:cubicBezTo>
                    <a:lnTo>
                      <a:pt x="2945307" y="1407046"/>
                    </a:lnTo>
                    <a:cubicBezTo>
                      <a:pt x="2945307" y="1407597"/>
                      <a:pt x="2945088" y="1408125"/>
                      <a:pt x="2944699" y="1408514"/>
                    </a:cubicBezTo>
                    <a:cubicBezTo>
                      <a:pt x="2944309" y="1408904"/>
                      <a:pt x="2943781" y="1409123"/>
                      <a:pt x="2943230" y="1409123"/>
                    </a:cubicBezTo>
                    <a:lnTo>
                      <a:pt x="2077" y="1409123"/>
                    </a:lnTo>
                    <a:cubicBezTo>
                      <a:pt x="930" y="1409123"/>
                      <a:pt x="0" y="1408193"/>
                      <a:pt x="0" y="1407046"/>
                    </a:cubicBezTo>
                    <a:lnTo>
                      <a:pt x="0" y="2077"/>
                    </a:lnTo>
                    <a:cubicBezTo>
                      <a:pt x="0" y="1526"/>
                      <a:pt x="219" y="998"/>
                      <a:pt x="608" y="608"/>
                    </a:cubicBezTo>
                    <a:cubicBezTo>
                      <a:pt x="998" y="219"/>
                      <a:pt x="1526" y="0"/>
                      <a:pt x="2077" y="0"/>
                    </a:cubicBezTo>
                    <a:close/>
                  </a:path>
                </a:pathLst>
              </a:custGeom>
              <a:solidFill>
                <a:srgbClr val="F6E791"/>
              </a:solidFill>
              <a:ln w="38100" cap="sq">
                <a:solidFill>
                  <a:srgbClr val="FCB001"/>
                </a:solidFill>
                <a:prstDash val="dash"/>
                <a:miter/>
              </a:ln>
            </p:spPr>
          </p:sp>
          <p:sp>
            <p:nvSpPr>
              <p:cNvPr id="21" name="TextBox 21"/>
              <p:cNvSpPr txBox="1"/>
              <p:nvPr/>
            </p:nvSpPr>
            <p:spPr>
              <a:xfrm>
                <a:off x="0" y="-38100"/>
                <a:ext cx="2945307" cy="1447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1429580" y="2501900"/>
              <a:ext cx="7050277" cy="2769989"/>
            </a:xfrm>
            <a:prstGeom prst="rect">
              <a:avLst/>
            </a:prstGeom>
          </p:spPr>
          <p:txBody>
            <a:bodyPr wrap="square" lIns="0" tIns="0" rIns="0" bIns="0" rtlCol="0" anchor="t">
              <a:spAutoFit/>
            </a:bodyPr>
            <a:lstStyle/>
            <a:p>
              <a:pPr algn="just" defTabSz="609630">
                <a:lnSpc>
                  <a:spcPts val="3600"/>
                </a:lnSpc>
              </a:pPr>
              <a:r>
                <a:rPr lang="en-US" sz="3200" dirty="0" err="1">
                  <a:solidFill>
                    <a:srgbClr val="000000"/>
                  </a:solidFill>
                  <a:latin typeface="Cambria"/>
                </a:rPr>
                <a:t>Tác</a:t>
              </a:r>
              <a:r>
                <a:rPr lang="en-US" sz="3200" dirty="0">
                  <a:solidFill>
                    <a:srgbClr val="000000"/>
                  </a:solidFill>
                  <a:latin typeface="Cambria"/>
                </a:rPr>
                <a:t> </a:t>
              </a:r>
              <a:r>
                <a:rPr lang="en-US" sz="3200" dirty="0" err="1">
                  <a:solidFill>
                    <a:srgbClr val="000000"/>
                  </a:solidFill>
                  <a:latin typeface="Cambria"/>
                </a:rPr>
                <a:t>giả</a:t>
              </a:r>
              <a:r>
                <a:rPr lang="en-US" sz="3200" dirty="0">
                  <a:solidFill>
                    <a:srgbClr val="000000"/>
                  </a:solidFill>
                  <a:latin typeface="Cambria"/>
                </a:rPr>
                <a:t> </a:t>
              </a:r>
              <a:r>
                <a:rPr lang="en-US" sz="3200" dirty="0" err="1">
                  <a:solidFill>
                    <a:srgbClr val="000000"/>
                  </a:solidFill>
                  <a:latin typeface="Cambria"/>
                </a:rPr>
                <a:t>khẳng</a:t>
              </a:r>
              <a:r>
                <a:rPr lang="en-US" sz="3200" dirty="0">
                  <a:solidFill>
                    <a:srgbClr val="000000"/>
                  </a:solidFill>
                  <a:latin typeface="Cambria"/>
                </a:rPr>
                <a:t> </a:t>
              </a:r>
              <a:r>
                <a:rPr lang="en-US" sz="3200" dirty="0" err="1">
                  <a:solidFill>
                    <a:srgbClr val="000000"/>
                  </a:solidFill>
                  <a:latin typeface="Cambria"/>
                </a:rPr>
                <a:t>định</a:t>
              </a:r>
              <a:r>
                <a:rPr lang="en-US" sz="3200" dirty="0">
                  <a:solidFill>
                    <a:srgbClr val="000000"/>
                  </a:solidFill>
                  <a:latin typeface="Cambria"/>
                </a:rPr>
                <a:t>: “</a:t>
              </a:r>
              <a:r>
                <a:rPr lang="en-US" sz="3200" b="1" dirty="0">
                  <a:solidFill>
                    <a:srgbClr val="000000"/>
                  </a:solidFill>
                  <a:latin typeface="Cambria"/>
                </a:rPr>
                <a:t>Sa Pa </a:t>
              </a:r>
              <a:r>
                <a:rPr lang="en-US" sz="3200" b="1" dirty="0" err="1">
                  <a:solidFill>
                    <a:srgbClr val="000000"/>
                  </a:solidFill>
                  <a:latin typeface="Cambria"/>
                </a:rPr>
                <a:t>là</a:t>
              </a:r>
              <a:r>
                <a:rPr lang="en-US" sz="3200" b="1" dirty="0">
                  <a:solidFill>
                    <a:srgbClr val="000000"/>
                  </a:solidFill>
                  <a:latin typeface="Cambria"/>
                </a:rPr>
                <a:t> </a:t>
              </a:r>
              <a:r>
                <a:rPr lang="en-US" sz="3200" b="1" dirty="0" err="1">
                  <a:solidFill>
                    <a:srgbClr val="000000"/>
                  </a:solidFill>
                  <a:latin typeface="Cambria"/>
                </a:rPr>
                <a:t>món</a:t>
              </a:r>
              <a:r>
                <a:rPr lang="en-US" sz="3200" b="1" dirty="0">
                  <a:solidFill>
                    <a:srgbClr val="000000"/>
                  </a:solidFill>
                  <a:latin typeface="Cambria"/>
                </a:rPr>
                <a:t> </a:t>
              </a:r>
              <a:r>
                <a:rPr lang="en-US" sz="3200" b="1" dirty="0" err="1">
                  <a:solidFill>
                    <a:srgbClr val="000000"/>
                  </a:solidFill>
                  <a:latin typeface="Cambria"/>
                </a:rPr>
                <a:t>quà</a:t>
              </a:r>
              <a:r>
                <a:rPr lang="en-US" sz="3200" b="1" dirty="0">
                  <a:solidFill>
                    <a:srgbClr val="000000"/>
                  </a:solidFill>
                  <a:latin typeface="Cambria"/>
                </a:rPr>
                <a:t> </a:t>
              </a:r>
              <a:r>
                <a:rPr lang="en-US" sz="3200" b="1" dirty="0" err="1">
                  <a:solidFill>
                    <a:srgbClr val="000000"/>
                  </a:solidFill>
                  <a:latin typeface="Cambria"/>
                </a:rPr>
                <a:t>dành</a:t>
              </a:r>
              <a:r>
                <a:rPr lang="en-US" sz="3200" b="1" dirty="0">
                  <a:solidFill>
                    <a:srgbClr val="000000"/>
                  </a:solidFill>
                  <a:latin typeface="Cambria"/>
                </a:rPr>
                <a:t> </a:t>
              </a:r>
              <a:r>
                <a:rPr lang="en-US" sz="3200" b="1" dirty="0" err="1">
                  <a:solidFill>
                    <a:srgbClr val="000000"/>
                  </a:solidFill>
                  <a:latin typeface="Cambria"/>
                </a:rPr>
                <a:t>cho</a:t>
              </a:r>
              <a:r>
                <a:rPr lang="en-US" sz="3200" b="1" dirty="0">
                  <a:solidFill>
                    <a:srgbClr val="000000"/>
                  </a:solidFill>
                  <a:latin typeface="Cambria"/>
                </a:rPr>
                <a:t> </a:t>
              </a:r>
              <a:r>
                <a:rPr lang="en-US" sz="3200" b="1" dirty="0" err="1">
                  <a:solidFill>
                    <a:srgbClr val="000000"/>
                  </a:solidFill>
                  <a:latin typeface="Cambria"/>
                </a:rPr>
                <a:t>đất</a:t>
              </a:r>
              <a:r>
                <a:rPr lang="en-US" sz="3200" b="1" dirty="0">
                  <a:solidFill>
                    <a:srgbClr val="000000"/>
                  </a:solidFill>
                  <a:latin typeface="Cambria"/>
                </a:rPr>
                <a:t> </a:t>
              </a:r>
              <a:r>
                <a:rPr lang="en-US" sz="3200" b="1" dirty="0" err="1">
                  <a:solidFill>
                    <a:srgbClr val="000000"/>
                  </a:solidFill>
                  <a:latin typeface="Cambria"/>
                </a:rPr>
                <a:t>nước</a:t>
              </a:r>
              <a:r>
                <a:rPr lang="en-US" sz="3200" b="1" dirty="0">
                  <a:solidFill>
                    <a:srgbClr val="000000"/>
                  </a:solidFill>
                  <a:latin typeface="Cambria"/>
                </a:rPr>
                <a:t> ta</a:t>
              </a:r>
              <a:r>
                <a:rPr lang="en-US" sz="3200" dirty="0">
                  <a:solidFill>
                    <a:srgbClr val="000000"/>
                  </a:solidFill>
                  <a:latin typeface="Cambria"/>
                </a:rPr>
                <a:t>” </a:t>
              </a:r>
              <a:r>
                <a:rPr lang="en-US" sz="3200" dirty="0" err="1">
                  <a:solidFill>
                    <a:srgbClr val="000000"/>
                  </a:solidFill>
                  <a:latin typeface="Cambria"/>
                </a:rPr>
                <a:t>vì</a:t>
              </a:r>
              <a:r>
                <a:rPr lang="en-US" sz="3200" dirty="0">
                  <a:solidFill>
                    <a:srgbClr val="000000"/>
                  </a:solidFill>
                  <a:latin typeface="Cambria"/>
                </a:rPr>
                <a:t> </a:t>
              </a:r>
              <a:r>
                <a:rPr lang="en-US" sz="3200" dirty="0" err="1">
                  <a:solidFill>
                    <a:srgbClr val="000000"/>
                  </a:solidFill>
                  <a:latin typeface="Cambria"/>
                </a:rPr>
                <a:t>quang</a:t>
              </a:r>
              <a:r>
                <a:rPr lang="en-US" sz="3200" dirty="0">
                  <a:solidFill>
                    <a:srgbClr val="000000"/>
                  </a:solidFill>
                  <a:latin typeface="Cambria"/>
                </a:rPr>
                <a:t> </a:t>
              </a:r>
              <a:r>
                <a:rPr lang="en-US" sz="3200" dirty="0" err="1">
                  <a:solidFill>
                    <a:srgbClr val="000000"/>
                  </a:solidFill>
                  <a:latin typeface="Cambria"/>
                </a:rPr>
                <a:t>cảnh</a:t>
              </a:r>
              <a:r>
                <a:rPr lang="en-US" sz="3200" dirty="0">
                  <a:solidFill>
                    <a:srgbClr val="000000"/>
                  </a:solidFill>
                  <a:latin typeface="Cambria"/>
                </a:rPr>
                <a:t> ở </a:t>
              </a:r>
              <a:r>
                <a:rPr lang="en-US" sz="3200" dirty="0" err="1">
                  <a:solidFill>
                    <a:srgbClr val="000000"/>
                  </a:solidFill>
                  <a:latin typeface="Cambria"/>
                </a:rPr>
                <a:t>đây</a:t>
              </a:r>
              <a:r>
                <a:rPr lang="en-US" sz="3200" dirty="0">
                  <a:solidFill>
                    <a:srgbClr val="000000"/>
                  </a:solidFill>
                  <a:latin typeface="Cambria"/>
                </a:rPr>
                <a:t> </a:t>
              </a:r>
              <a:r>
                <a:rPr lang="en-US" sz="3200" dirty="0" err="1">
                  <a:solidFill>
                    <a:srgbClr val="000000"/>
                  </a:solidFill>
                  <a:latin typeface="Cambria"/>
                </a:rPr>
                <a:t>rất</a:t>
              </a:r>
              <a:r>
                <a:rPr lang="en-US" sz="3200" dirty="0">
                  <a:solidFill>
                    <a:srgbClr val="000000"/>
                  </a:solidFill>
                  <a:latin typeface="Cambria"/>
                </a:rPr>
                <a:t> </a:t>
              </a:r>
              <a:r>
                <a:rPr lang="en-US" sz="3200" dirty="0" err="1">
                  <a:solidFill>
                    <a:srgbClr val="000000"/>
                  </a:solidFill>
                  <a:latin typeface="Cambria"/>
                </a:rPr>
                <a:t>đẹp</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núi</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thác</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rừng</a:t>
              </a:r>
              <a:r>
                <a:rPr lang="en-US" sz="3200" dirty="0">
                  <a:solidFill>
                    <a:srgbClr val="000000"/>
                  </a:solidFill>
                  <a:latin typeface="Cambria"/>
                </a:rPr>
                <a:t>, </a:t>
              </a:r>
              <a:r>
                <a:rPr lang="en-US" sz="3200" dirty="0" err="1">
                  <a:solidFill>
                    <a:srgbClr val="000000"/>
                  </a:solidFill>
                  <a:latin typeface="Cambria"/>
                </a:rPr>
                <a:t>cây</a:t>
              </a:r>
              <a:r>
                <a:rPr lang="en-US" sz="3200" dirty="0">
                  <a:solidFill>
                    <a:srgbClr val="000000"/>
                  </a:solidFill>
                  <a:latin typeface="Cambria"/>
                </a:rPr>
                <a:t> </a:t>
              </a:r>
              <a:r>
                <a:rPr lang="en-US" sz="3200" dirty="0" err="1">
                  <a:solidFill>
                    <a:srgbClr val="000000"/>
                  </a:solidFill>
                  <a:latin typeface="Cambria"/>
                </a:rPr>
                <a:t>cối</a:t>
              </a:r>
              <a:r>
                <a:rPr lang="en-US" sz="3200" dirty="0">
                  <a:solidFill>
                    <a:srgbClr val="000000"/>
                  </a:solidFill>
                  <a:latin typeface="Cambria"/>
                </a:rPr>
                <a:t> </a:t>
              </a:r>
              <a:r>
                <a:rPr lang="en-US" sz="3200" dirty="0" err="1">
                  <a:solidFill>
                    <a:srgbClr val="000000"/>
                  </a:solidFill>
                  <a:latin typeface="Cambria"/>
                </a:rPr>
                <a:t>luôn</a:t>
              </a:r>
              <a:r>
                <a:rPr lang="en-US" sz="3200" dirty="0">
                  <a:solidFill>
                    <a:srgbClr val="000000"/>
                  </a:solidFill>
                  <a:latin typeface="Cambria"/>
                </a:rPr>
                <a:t> </a:t>
              </a:r>
              <a:r>
                <a:rPr lang="en-US" sz="3200" dirty="0" err="1">
                  <a:solidFill>
                    <a:srgbClr val="000000"/>
                  </a:solidFill>
                  <a:latin typeface="Cambria"/>
                </a:rPr>
                <a:t>tốt</a:t>
              </a:r>
              <a:r>
                <a:rPr lang="en-US" sz="3200" dirty="0">
                  <a:solidFill>
                    <a:srgbClr val="000000"/>
                  </a:solidFill>
                  <a:latin typeface="Cambria"/>
                </a:rPr>
                <a:t> </a:t>
              </a:r>
              <a:r>
                <a:rPr lang="en-US" sz="3200" dirty="0" err="1">
                  <a:solidFill>
                    <a:srgbClr val="000000"/>
                  </a:solidFill>
                  <a:latin typeface="Cambria"/>
                </a:rPr>
                <a:t>tươi</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nhiều</a:t>
              </a:r>
              <a:r>
                <a:rPr lang="en-US" sz="3200" dirty="0">
                  <a:solidFill>
                    <a:srgbClr val="000000"/>
                  </a:solidFill>
                  <a:latin typeface="Cambria"/>
                </a:rPr>
                <a:t> </a:t>
              </a:r>
              <a:r>
                <a:rPr lang="en-US" sz="3200" dirty="0" err="1">
                  <a:solidFill>
                    <a:srgbClr val="000000"/>
                  </a:solidFill>
                  <a:latin typeface="Cambria"/>
                </a:rPr>
                <a:t>thứ</a:t>
              </a:r>
              <a:r>
                <a:rPr lang="en-US" sz="3200" dirty="0">
                  <a:solidFill>
                    <a:srgbClr val="000000"/>
                  </a:solidFill>
                  <a:latin typeface="Cambria"/>
                </a:rPr>
                <a:t> </a:t>
              </a:r>
              <a:r>
                <a:rPr lang="en-US" sz="3200" dirty="0" err="1">
                  <a:solidFill>
                    <a:srgbClr val="000000"/>
                  </a:solidFill>
                  <a:latin typeface="Cambria"/>
                </a:rPr>
                <a:t>hoa</a:t>
              </a:r>
              <a:r>
                <a:rPr lang="en-US" sz="3200" dirty="0">
                  <a:solidFill>
                    <a:srgbClr val="000000"/>
                  </a:solidFill>
                  <a:latin typeface="Cambria"/>
                </a:rPr>
                <a:t> </a:t>
              </a:r>
              <a:r>
                <a:rPr lang="en-US" sz="3200" dirty="0" err="1">
                  <a:solidFill>
                    <a:srgbClr val="000000"/>
                  </a:solidFill>
                  <a:latin typeface="Cambria"/>
                </a:rPr>
                <a:t>quý</a:t>
              </a:r>
              <a:r>
                <a:rPr lang="en-US" sz="3200" dirty="0">
                  <a:solidFill>
                    <a:srgbClr val="000000"/>
                  </a:solidFill>
                  <a:latin typeface="Cambria"/>
                </a:rPr>
                <a:t> </a:t>
              </a:r>
              <a:r>
                <a:rPr lang="en-US" sz="3200" dirty="0" err="1">
                  <a:solidFill>
                    <a:srgbClr val="000000"/>
                  </a:solidFill>
                  <a:latin typeface="Cambria"/>
                </a:rPr>
                <a:t>hiếm</a:t>
              </a:r>
              <a:r>
                <a:rPr lang="en-US" sz="3200" dirty="0">
                  <a:solidFill>
                    <a:srgbClr val="000000"/>
                  </a:solidFill>
                  <a:latin typeface="Cambria"/>
                </a:rPr>
                <a:t>, </a:t>
              </a:r>
              <a:r>
                <a:rPr lang="en-US" sz="3200" dirty="0" err="1">
                  <a:solidFill>
                    <a:srgbClr val="000000"/>
                  </a:solidFill>
                  <a:latin typeface="Cambria"/>
                </a:rPr>
                <a:t>làng</a:t>
              </a:r>
              <a:r>
                <a:rPr lang="en-US" sz="3200" dirty="0">
                  <a:solidFill>
                    <a:srgbClr val="000000"/>
                  </a:solidFill>
                  <a:latin typeface="Cambria"/>
                </a:rPr>
                <a:t> </a:t>
              </a:r>
              <a:r>
                <a:rPr lang="en-US" sz="3200" dirty="0" err="1">
                  <a:solidFill>
                    <a:srgbClr val="000000"/>
                  </a:solidFill>
                  <a:latin typeface="Cambria"/>
                </a:rPr>
                <a:t>xóm</a:t>
              </a:r>
              <a:r>
                <a:rPr lang="en-US" sz="3200" dirty="0">
                  <a:solidFill>
                    <a:srgbClr val="000000"/>
                  </a:solidFill>
                  <a:latin typeface="Cambria"/>
                </a:rPr>
                <a:t> </a:t>
              </a:r>
              <a:r>
                <a:rPr lang="en-US" sz="3200" dirty="0" err="1">
                  <a:solidFill>
                    <a:srgbClr val="000000"/>
                  </a:solidFill>
                  <a:latin typeface="Cambria"/>
                </a:rPr>
                <a:t>yên</a:t>
              </a:r>
              <a:r>
                <a:rPr lang="en-US" sz="3200" dirty="0">
                  <a:solidFill>
                    <a:srgbClr val="000000"/>
                  </a:solidFill>
                  <a:latin typeface="Cambria"/>
                </a:rPr>
                <a:t> ả, </a:t>
              </a:r>
              <a:r>
                <a:rPr lang="en-US" sz="3200" dirty="0" err="1">
                  <a:solidFill>
                    <a:srgbClr val="000000"/>
                  </a:solidFill>
                  <a:latin typeface="Cambria"/>
                </a:rPr>
                <a:t>thanh</a:t>
              </a:r>
              <a:r>
                <a:rPr lang="en-US" sz="3200" dirty="0">
                  <a:solidFill>
                    <a:srgbClr val="000000"/>
                  </a:solidFill>
                  <a:latin typeface="Cambria"/>
                </a:rPr>
                <a:t> </a:t>
              </a:r>
              <a:r>
                <a:rPr lang="en-US" sz="3200" dirty="0" err="1">
                  <a:solidFill>
                    <a:srgbClr val="000000"/>
                  </a:solidFill>
                  <a:latin typeface="Cambria"/>
                </a:rPr>
                <a:t>bình</a:t>
              </a:r>
              <a:r>
                <a:rPr lang="en-US" sz="3200" dirty="0">
                  <a:solidFill>
                    <a:srgbClr val="000000"/>
                  </a:solidFill>
                  <a:latin typeface="Cambria"/>
                </a:rPr>
                <a:t>, </a:t>
              </a:r>
              <a:r>
                <a:rPr lang="en-US" sz="3200" dirty="0" err="1">
                  <a:solidFill>
                    <a:srgbClr val="000000"/>
                  </a:solidFill>
                  <a:latin typeface="Cambria"/>
                </a:rPr>
                <a:t>khí</a:t>
              </a:r>
              <a:r>
                <a:rPr lang="en-US" sz="3200" dirty="0">
                  <a:solidFill>
                    <a:srgbClr val="000000"/>
                  </a:solidFill>
                  <a:latin typeface="Cambria"/>
                </a:rPr>
                <a:t> </a:t>
              </a:r>
              <a:r>
                <a:rPr lang="en-US" sz="3200" dirty="0" err="1">
                  <a:solidFill>
                    <a:srgbClr val="000000"/>
                  </a:solidFill>
                  <a:latin typeface="Cambria"/>
                </a:rPr>
                <a:t>hậu</a:t>
              </a:r>
              <a:r>
                <a:rPr lang="en-US" sz="3200" dirty="0">
                  <a:solidFill>
                    <a:srgbClr val="000000"/>
                  </a:solidFill>
                  <a:latin typeface="Cambria"/>
                </a:rPr>
                <a:t> </a:t>
              </a:r>
              <a:r>
                <a:rPr lang="en-US" sz="3200" dirty="0" err="1">
                  <a:solidFill>
                    <a:srgbClr val="000000"/>
                  </a:solidFill>
                  <a:latin typeface="Cambria"/>
                </a:rPr>
                <a:t>hài</a:t>
              </a:r>
              <a:r>
                <a:rPr lang="en-US" sz="3200" dirty="0">
                  <a:solidFill>
                    <a:srgbClr val="000000"/>
                  </a:solidFill>
                  <a:latin typeface="Cambria"/>
                </a:rPr>
                <a:t> </a:t>
              </a:r>
              <a:r>
                <a:rPr lang="en-US" sz="3200" dirty="0" err="1">
                  <a:solidFill>
                    <a:srgbClr val="000000"/>
                  </a:solidFill>
                  <a:latin typeface="Cambria"/>
                </a:rPr>
                <a:t>hòa</a:t>
              </a:r>
              <a:r>
                <a:rPr lang="en-US" sz="3200" dirty="0">
                  <a:solidFill>
                    <a:srgbClr val="000000"/>
                  </a:solidFill>
                  <a:latin typeface="Cambria"/>
                </a:rPr>
                <a:t>.</a:t>
              </a:r>
            </a:p>
          </p:txBody>
        </p:sp>
      </p:grpSp>
    </p:spTree>
    <p:extLst>
      <p:ext uri="{BB962C8B-B14F-4D97-AF65-F5344CB8AC3E}">
        <p14:creationId xmlns:p14="http://schemas.microsoft.com/office/powerpoint/2010/main" val="308438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1629529" y="679450"/>
            <a:ext cx="764956" cy="1098680"/>
          </a:xfrm>
          <a:custGeom>
            <a:avLst/>
            <a:gdLst/>
            <a:ahLst/>
            <a:cxnLst/>
            <a:rect l="l" t="t" r="r" b="b"/>
            <a:pathLst>
              <a:path w="1147434" h="1648020">
                <a:moveTo>
                  <a:pt x="0" y="0"/>
                </a:moveTo>
                <a:lnTo>
                  <a:pt x="1147434" y="0"/>
                </a:lnTo>
                <a:lnTo>
                  <a:pt x="1147434" y="1648020"/>
                </a:lnTo>
                <a:lnTo>
                  <a:pt x="0" y="16480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0" name="Group 19">
            <a:extLst>
              <a:ext uri="{FF2B5EF4-FFF2-40B4-BE49-F238E27FC236}">
                <a16:creationId xmlns:a16="http://schemas.microsoft.com/office/drawing/2014/main" id="{410E6F2B-4857-B921-ABEB-34BE364E0811}"/>
              </a:ext>
            </a:extLst>
          </p:cNvPr>
          <p:cNvGrpSpPr/>
          <p:nvPr/>
        </p:nvGrpSpPr>
        <p:grpSpPr>
          <a:xfrm>
            <a:off x="2646726" y="813854"/>
            <a:ext cx="9368037" cy="579687"/>
            <a:chOff x="1605223" y="757216"/>
            <a:chExt cx="9368037" cy="579687"/>
          </a:xfrm>
        </p:grpSpPr>
        <p:grpSp>
          <p:nvGrpSpPr>
            <p:cNvPr id="13" name="Group 13"/>
            <p:cNvGrpSpPr/>
            <p:nvPr/>
          </p:nvGrpSpPr>
          <p:grpSpPr>
            <a:xfrm>
              <a:off x="1605223" y="757216"/>
              <a:ext cx="6614751" cy="579687"/>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A2CDE1"/>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TextBox 17"/>
            <p:cNvSpPr txBox="1"/>
            <p:nvPr/>
          </p:nvSpPr>
          <p:spPr>
            <a:xfrm>
              <a:off x="1858778" y="787401"/>
              <a:ext cx="9114482" cy="444545"/>
            </a:xfrm>
            <a:prstGeom prst="rect">
              <a:avLst/>
            </a:prstGeom>
          </p:spPr>
          <p:txBody>
            <a:bodyPr lIns="0" tIns="0" rIns="0" bIns="0" rtlCol="0" anchor="t">
              <a:spAutoFit/>
            </a:bodyPr>
            <a:lstStyle/>
            <a:p>
              <a:pPr algn="just" defTabSz="609630">
                <a:lnSpc>
                  <a:spcPts val="3650"/>
                </a:lnSpc>
              </a:pPr>
              <a:r>
                <a:rPr lang="en-US" sz="3041" dirty="0">
                  <a:solidFill>
                    <a:srgbClr val="000000"/>
                  </a:solidFill>
                  <a:latin typeface="Cambria"/>
                </a:rPr>
                <a:t>Em </a:t>
              </a:r>
              <a:r>
                <a:rPr lang="en-US" sz="3041" dirty="0" err="1">
                  <a:solidFill>
                    <a:srgbClr val="000000"/>
                  </a:solidFill>
                  <a:latin typeface="Cambria"/>
                </a:rPr>
                <a:t>thích</a:t>
              </a:r>
              <a:r>
                <a:rPr lang="en-US" sz="3041" dirty="0">
                  <a:solidFill>
                    <a:srgbClr val="000000"/>
                  </a:solidFill>
                  <a:latin typeface="Cambria"/>
                </a:rPr>
                <a:t> </a:t>
              </a:r>
              <a:r>
                <a:rPr lang="en-US" sz="3041" dirty="0" err="1">
                  <a:solidFill>
                    <a:srgbClr val="000000"/>
                  </a:solidFill>
                  <a:latin typeface="Cambria"/>
                </a:rPr>
                <a:t>hình</a:t>
              </a:r>
              <a:r>
                <a:rPr lang="en-US" sz="3041" dirty="0">
                  <a:solidFill>
                    <a:srgbClr val="000000"/>
                  </a:solidFill>
                  <a:latin typeface="Cambria"/>
                </a:rPr>
                <a:t> </a:t>
              </a:r>
              <a:r>
                <a:rPr lang="en-US" sz="3041" dirty="0" err="1">
                  <a:solidFill>
                    <a:srgbClr val="000000"/>
                  </a:solidFill>
                  <a:latin typeface="Cambria"/>
                </a:rPr>
                <a:t>ảnh</a:t>
              </a:r>
              <a:r>
                <a:rPr lang="en-US" sz="3041" dirty="0">
                  <a:solidFill>
                    <a:srgbClr val="000000"/>
                  </a:solidFill>
                  <a:latin typeface="Cambria"/>
                </a:rPr>
                <a:t> </a:t>
              </a:r>
              <a:r>
                <a:rPr lang="en-US" sz="3041" dirty="0" err="1">
                  <a:solidFill>
                    <a:srgbClr val="000000"/>
                  </a:solidFill>
                  <a:latin typeface="Cambria"/>
                </a:rPr>
                <a:t>nào</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bài</a:t>
              </a:r>
              <a:r>
                <a:rPr lang="en-US" sz="3041" dirty="0">
                  <a:solidFill>
                    <a:srgbClr val="000000"/>
                  </a:solidFill>
                  <a:latin typeface="Cambria"/>
                </a:rPr>
                <a:t> </a:t>
              </a:r>
              <a:r>
                <a:rPr lang="en-US" sz="3041" dirty="0" err="1">
                  <a:solidFill>
                    <a:srgbClr val="000000"/>
                  </a:solidFill>
                  <a:latin typeface="Cambria"/>
                </a:rPr>
                <a:t>đọc</a:t>
              </a:r>
              <a:r>
                <a:rPr lang="en-US" sz="3041" dirty="0">
                  <a:solidFill>
                    <a:srgbClr val="000000"/>
                  </a:solidFill>
                  <a:latin typeface="Cambria"/>
                </a:rPr>
                <a:t>?</a:t>
              </a:r>
            </a:p>
          </p:txBody>
        </p:sp>
      </p:grpSp>
      <p:sp>
        <p:nvSpPr>
          <p:cNvPr id="18" name="Freeform 18"/>
          <p:cNvSpPr/>
          <p:nvPr/>
        </p:nvSpPr>
        <p:spPr>
          <a:xfrm>
            <a:off x="1231011" y="1927897"/>
            <a:ext cx="7630729" cy="4337181"/>
          </a:xfrm>
          <a:custGeom>
            <a:avLst/>
            <a:gdLst/>
            <a:ahLst/>
            <a:cxnLst/>
            <a:rect l="l" t="t" r="r" b="b"/>
            <a:pathLst>
              <a:path w="11446094" h="6505771">
                <a:moveTo>
                  <a:pt x="0" y="0"/>
                </a:moveTo>
                <a:lnTo>
                  <a:pt x="11446094" y="0"/>
                </a:lnTo>
                <a:lnTo>
                  <a:pt x="11446094" y="6505771"/>
                </a:lnTo>
                <a:lnTo>
                  <a:pt x="0" y="6505771"/>
                </a:lnTo>
                <a:lnTo>
                  <a:pt x="0" y="0"/>
                </a:lnTo>
                <a:close/>
              </a:path>
            </a:pathLst>
          </a:custGeom>
          <a:blipFill>
            <a:blip r:embed="rId15"/>
            <a:stretch>
              <a:fillRect t="-307" b="-307"/>
            </a:stretch>
          </a:blipFill>
        </p:spPr>
      </p:sp>
      <p:sp>
        <p:nvSpPr>
          <p:cNvPr id="19" name="Freeform 19"/>
          <p:cNvSpPr/>
          <p:nvPr/>
        </p:nvSpPr>
        <p:spPr>
          <a:xfrm>
            <a:off x="8726154" y="2154915"/>
            <a:ext cx="2652229" cy="4160359"/>
          </a:xfrm>
          <a:custGeom>
            <a:avLst/>
            <a:gdLst/>
            <a:ahLst/>
            <a:cxnLst/>
            <a:rect l="l" t="t" r="r" b="b"/>
            <a:pathLst>
              <a:path w="3978343" h="6240538">
                <a:moveTo>
                  <a:pt x="0" y="0"/>
                </a:moveTo>
                <a:lnTo>
                  <a:pt x="3978342" y="0"/>
                </a:lnTo>
                <a:lnTo>
                  <a:pt x="3978342" y="6240537"/>
                </a:lnTo>
                <a:lnTo>
                  <a:pt x="0" y="6240537"/>
                </a:lnTo>
                <a:lnTo>
                  <a:pt x="0" y="0"/>
                </a:lnTo>
                <a:close/>
              </a:path>
            </a:pathLst>
          </a:custGeom>
          <a:blipFill>
            <a:blip r:embed="rId16"/>
            <a:stretch>
              <a:fillRect/>
            </a:stretch>
          </a:blipFill>
        </p:spPr>
      </p:sp>
    </p:spTree>
    <p:extLst>
      <p:ext uri="{BB962C8B-B14F-4D97-AF65-F5344CB8AC3E}">
        <p14:creationId xmlns:p14="http://schemas.microsoft.com/office/powerpoint/2010/main" val="197972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9E7B579B-F6B4-7A30-66F4-C5C2C733B783}"/>
              </a:ext>
            </a:extLst>
          </p:cNvPr>
          <p:cNvSpPr/>
          <p:nvPr/>
        </p:nvSpPr>
        <p:spPr>
          <a:xfrm>
            <a:off x="-164042" y="-58527"/>
            <a:ext cx="12356042" cy="6940738"/>
          </a:xfrm>
          <a:custGeom>
            <a:avLst/>
            <a:gdLst/>
            <a:ahLst/>
            <a:cxnLst/>
            <a:rect l="l" t="t" r="r" b="b"/>
            <a:pathLst>
              <a:path w="17611895" h="10068134">
                <a:moveTo>
                  <a:pt x="0" y="0"/>
                </a:moveTo>
                <a:lnTo>
                  <a:pt x="17611895" y="0"/>
                </a:lnTo>
                <a:lnTo>
                  <a:pt x="17611895" y="10068134"/>
                </a:lnTo>
                <a:lnTo>
                  <a:pt x="0" y="10068134"/>
                </a:lnTo>
                <a:lnTo>
                  <a:pt x="0" y="0"/>
                </a:lnTo>
                <a:close/>
              </a:path>
            </a:pathLst>
          </a:custGeom>
          <a:blipFill>
            <a:blip r:embed="rId2"/>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6" name="Group 15">
            <a:extLst>
              <a:ext uri="{FF2B5EF4-FFF2-40B4-BE49-F238E27FC236}">
                <a16:creationId xmlns:a16="http://schemas.microsoft.com/office/drawing/2014/main" id="{6BEA8FF9-C492-2387-95A6-B49D509D959A}"/>
              </a:ext>
            </a:extLst>
          </p:cNvPr>
          <p:cNvGrpSpPr/>
          <p:nvPr/>
        </p:nvGrpSpPr>
        <p:grpSpPr>
          <a:xfrm>
            <a:off x="3795528" y="1644482"/>
            <a:ext cx="7867207" cy="5213518"/>
            <a:chOff x="2779454" y="2367834"/>
            <a:chExt cx="6633092" cy="5033255"/>
          </a:xfrm>
        </p:grpSpPr>
        <p:sp>
          <p:nvSpPr>
            <p:cNvPr id="13" name="Freeform 13"/>
            <p:cNvSpPr/>
            <p:nvPr/>
          </p:nvSpPr>
          <p:spPr>
            <a:xfrm>
              <a:off x="2779454" y="2367834"/>
              <a:ext cx="6633092" cy="5033255"/>
            </a:xfrm>
            <a:custGeom>
              <a:avLst/>
              <a:gdLst/>
              <a:ahLst/>
              <a:cxnLst/>
              <a:rect l="l" t="t" r="r" b="b"/>
              <a:pathLst>
                <a:path w="9949638" h="7869260">
                  <a:moveTo>
                    <a:pt x="0" y="0"/>
                  </a:moveTo>
                  <a:lnTo>
                    <a:pt x="9949638" y="0"/>
                  </a:lnTo>
                  <a:lnTo>
                    <a:pt x="9949638" y="7869259"/>
                  </a:lnTo>
                  <a:lnTo>
                    <a:pt x="0" y="78692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14" name="TextBox 14"/>
            <p:cNvSpPr txBox="1"/>
            <p:nvPr/>
          </p:nvSpPr>
          <p:spPr>
            <a:xfrm>
              <a:off x="3577240" y="2858812"/>
              <a:ext cx="5132747" cy="2954655"/>
            </a:xfrm>
            <a:prstGeom prst="rect">
              <a:avLst/>
            </a:prstGeom>
          </p:spPr>
          <p:txBody>
            <a:bodyPr wrap="square" lIns="0" tIns="0" rIns="0" bIns="0" rtlCol="0" anchor="t">
              <a:spAutoFit/>
            </a:bodyPr>
            <a:lstStyle/>
            <a:p>
              <a:pPr algn="just" defTabSz="609630"/>
              <a:r>
                <a:rPr lang="en-US" sz="4800" dirty="0" err="1">
                  <a:solidFill>
                    <a:srgbClr val="000000"/>
                  </a:solidFill>
                  <a:latin typeface="Cambria"/>
                </a:rPr>
                <a:t>Vẻ</a:t>
              </a:r>
              <a:r>
                <a:rPr lang="en-US" sz="4800" dirty="0">
                  <a:solidFill>
                    <a:srgbClr val="000000"/>
                  </a:solidFill>
                  <a:latin typeface="Cambria"/>
                </a:rPr>
                <a:t> </a:t>
              </a:r>
              <a:r>
                <a:rPr lang="en-US" sz="4800" dirty="0" err="1">
                  <a:solidFill>
                    <a:srgbClr val="000000"/>
                  </a:solidFill>
                  <a:latin typeface="Cambria"/>
                </a:rPr>
                <a:t>đẹp</a:t>
              </a:r>
              <a:r>
                <a:rPr lang="en-US" sz="4800" dirty="0">
                  <a:solidFill>
                    <a:srgbClr val="000000"/>
                  </a:solidFill>
                  <a:latin typeface="Cambria"/>
                </a:rPr>
                <a:t> </a:t>
              </a:r>
              <a:r>
                <a:rPr lang="en-US" sz="4800" dirty="0" err="1">
                  <a:solidFill>
                    <a:srgbClr val="000000"/>
                  </a:solidFill>
                  <a:latin typeface="Cambria"/>
                </a:rPr>
                <a:t>của</a:t>
              </a:r>
              <a:r>
                <a:rPr lang="en-US" sz="4800" dirty="0">
                  <a:solidFill>
                    <a:srgbClr val="000000"/>
                  </a:solidFill>
                  <a:latin typeface="Cambria"/>
                </a:rPr>
                <a:t> </a:t>
              </a:r>
              <a:r>
                <a:rPr lang="en-US" sz="4800" dirty="0" err="1">
                  <a:solidFill>
                    <a:srgbClr val="000000"/>
                  </a:solidFill>
                  <a:latin typeface="Cambria"/>
                </a:rPr>
                <a:t>thiên</a:t>
              </a:r>
              <a:r>
                <a:rPr lang="en-US" sz="4800" dirty="0">
                  <a:solidFill>
                    <a:srgbClr val="000000"/>
                  </a:solidFill>
                  <a:latin typeface="Cambria"/>
                </a:rPr>
                <a:t> </a:t>
              </a:r>
              <a:r>
                <a:rPr lang="en-US" sz="4800" dirty="0" err="1">
                  <a:solidFill>
                    <a:srgbClr val="000000"/>
                  </a:solidFill>
                  <a:latin typeface="Cambria"/>
                </a:rPr>
                <a:t>nhiên</a:t>
              </a:r>
              <a:r>
                <a:rPr lang="en-US" sz="4800" dirty="0">
                  <a:solidFill>
                    <a:srgbClr val="000000"/>
                  </a:solidFill>
                  <a:latin typeface="Cambria"/>
                </a:rPr>
                <a:t> </a:t>
              </a:r>
              <a:r>
                <a:rPr lang="en-US" sz="4800" dirty="0" err="1">
                  <a:solidFill>
                    <a:srgbClr val="000000"/>
                  </a:solidFill>
                  <a:latin typeface="Cambria"/>
                </a:rPr>
                <a:t>đất</a:t>
              </a:r>
              <a:r>
                <a:rPr lang="en-US" sz="4800" dirty="0">
                  <a:solidFill>
                    <a:srgbClr val="000000"/>
                  </a:solidFill>
                  <a:latin typeface="Cambria"/>
                </a:rPr>
                <a:t> </a:t>
              </a:r>
              <a:r>
                <a:rPr lang="en-US" sz="4800" dirty="0" err="1">
                  <a:solidFill>
                    <a:srgbClr val="000000"/>
                  </a:solidFill>
                  <a:latin typeface="Cambria"/>
                </a:rPr>
                <a:t>nước</a:t>
              </a:r>
              <a:r>
                <a:rPr lang="en-US" sz="4800" dirty="0">
                  <a:solidFill>
                    <a:srgbClr val="000000"/>
                  </a:solidFill>
                  <a:latin typeface="Cambria"/>
                </a:rPr>
                <a:t> </a:t>
              </a:r>
              <a:r>
                <a:rPr lang="en-US" sz="4800" dirty="0" err="1">
                  <a:solidFill>
                    <a:srgbClr val="000000"/>
                  </a:solidFill>
                  <a:latin typeface="Cambria"/>
                </a:rPr>
                <a:t>và</a:t>
              </a:r>
              <a:r>
                <a:rPr lang="en-US" sz="4800" dirty="0">
                  <a:solidFill>
                    <a:srgbClr val="000000"/>
                  </a:solidFill>
                  <a:latin typeface="Cambria"/>
                </a:rPr>
                <a:t> </a:t>
              </a:r>
              <a:r>
                <a:rPr lang="en-US" sz="4800" dirty="0" err="1">
                  <a:solidFill>
                    <a:srgbClr val="000000"/>
                  </a:solidFill>
                  <a:latin typeface="Cambria"/>
                </a:rPr>
                <a:t>tình</a:t>
              </a:r>
              <a:r>
                <a:rPr lang="en-US" sz="4800" dirty="0">
                  <a:solidFill>
                    <a:srgbClr val="000000"/>
                  </a:solidFill>
                  <a:latin typeface="Cambria"/>
                </a:rPr>
                <a:t> </a:t>
              </a:r>
              <a:r>
                <a:rPr lang="en-US" sz="4800" dirty="0" err="1">
                  <a:solidFill>
                    <a:srgbClr val="000000"/>
                  </a:solidFill>
                  <a:latin typeface="Cambria"/>
                </a:rPr>
                <a:t>yêu</a:t>
              </a:r>
              <a:r>
                <a:rPr lang="en-US" sz="4800" dirty="0">
                  <a:solidFill>
                    <a:srgbClr val="000000"/>
                  </a:solidFill>
                  <a:latin typeface="Cambria"/>
                </a:rPr>
                <a:t> </a:t>
              </a:r>
              <a:r>
                <a:rPr lang="en-US" sz="4800" dirty="0" err="1">
                  <a:solidFill>
                    <a:srgbClr val="000000"/>
                  </a:solidFill>
                  <a:latin typeface="Cambria"/>
                </a:rPr>
                <a:t>của</a:t>
              </a:r>
              <a:r>
                <a:rPr lang="en-US" sz="4800" dirty="0">
                  <a:solidFill>
                    <a:srgbClr val="000000"/>
                  </a:solidFill>
                  <a:latin typeface="Cambria"/>
                </a:rPr>
                <a:t> </a:t>
              </a:r>
              <a:r>
                <a:rPr lang="en-US" sz="4800" dirty="0" err="1">
                  <a:solidFill>
                    <a:srgbClr val="000000"/>
                  </a:solidFill>
                  <a:latin typeface="Cambria"/>
                </a:rPr>
                <a:t>tác</a:t>
              </a:r>
              <a:r>
                <a:rPr lang="en-US" sz="4800" dirty="0">
                  <a:solidFill>
                    <a:srgbClr val="000000"/>
                  </a:solidFill>
                  <a:latin typeface="Cambria"/>
                </a:rPr>
                <a:t> </a:t>
              </a:r>
              <a:r>
                <a:rPr lang="en-US" sz="4800" dirty="0" err="1">
                  <a:solidFill>
                    <a:srgbClr val="000000"/>
                  </a:solidFill>
                  <a:latin typeface="Cambria"/>
                </a:rPr>
                <a:t>giả</a:t>
              </a:r>
              <a:r>
                <a:rPr lang="en-US" sz="4800" dirty="0">
                  <a:solidFill>
                    <a:srgbClr val="000000"/>
                  </a:solidFill>
                  <a:latin typeface="Cambria"/>
                </a:rPr>
                <a:t> </a:t>
              </a:r>
              <a:r>
                <a:rPr lang="en-US" sz="4800" dirty="0" err="1">
                  <a:solidFill>
                    <a:srgbClr val="000000"/>
                  </a:solidFill>
                  <a:latin typeface="Cambria"/>
                </a:rPr>
                <a:t>dành</a:t>
              </a:r>
              <a:r>
                <a:rPr lang="en-US" sz="4800" dirty="0">
                  <a:solidFill>
                    <a:srgbClr val="000000"/>
                  </a:solidFill>
                  <a:latin typeface="Cambria"/>
                </a:rPr>
                <a:t> </a:t>
              </a:r>
              <a:r>
                <a:rPr lang="en-US" sz="4800" dirty="0" err="1">
                  <a:solidFill>
                    <a:srgbClr val="000000"/>
                  </a:solidFill>
                  <a:latin typeface="Cambria"/>
                </a:rPr>
                <a:t>cho</a:t>
              </a:r>
              <a:r>
                <a:rPr lang="en-US" sz="4800" dirty="0">
                  <a:solidFill>
                    <a:srgbClr val="000000"/>
                  </a:solidFill>
                  <a:latin typeface="Cambria"/>
                </a:rPr>
                <a:t> </a:t>
              </a:r>
              <a:r>
                <a:rPr lang="en-US" sz="4800" dirty="0" err="1">
                  <a:solidFill>
                    <a:srgbClr val="000000"/>
                  </a:solidFill>
                  <a:latin typeface="Cambria"/>
                </a:rPr>
                <a:t>đất</a:t>
              </a:r>
              <a:r>
                <a:rPr lang="en-US" sz="4800" dirty="0">
                  <a:solidFill>
                    <a:srgbClr val="000000"/>
                  </a:solidFill>
                  <a:latin typeface="Cambria"/>
                </a:rPr>
                <a:t> </a:t>
              </a:r>
              <a:r>
                <a:rPr lang="en-US" sz="4800" dirty="0" err="1">
                  <a:solidFill>
                    <a:srgbClr val="000000"/>
                  </a:solidFill>
                  <a:latin typeface="Cambria"/>
                </a:rPr>
                <a:t>nước</a:t>
              </a:r>
              <a:r>
                <a:rPr lang="en-US" sz="4800" dirty="0">
                  <a:solidFill>
                    <a:srgbClr val="000000"/>
                  </a:solidFill>
                  <a:latin typeface="Cambria"/>
                </a:rPr>
                <a:t>.</a:t>
              </a:r>
            </a:p>
          </p:txBody>
        </p:sp>
      </p:grpSp>
      <p:pic>
        <p:nvPicPr>
          <p:cNvPr id="2" name="Picture 1">
            <a:extLst>
              <a:ext uri="{FF2B5EF4-FFF2-40B4-BE49-F238E27FC236}">
                <a16:creationId xmlns:a16="http://schemas.microsoft.com/office/drawing/2014/main" id="{21952B70-A723-A86D-6188-29416964BB70}"/>
              </a:ext>
            </a:extLst>
          </p:cNvPr>
          <p:cNvPicPr>
            <a:picLocks noChangeAspect="1"/>
          </p:cNvPicPr>
          <p:nvPr/>
        </p:nvPicPr>
        <p:blipFill>
          <a:blip r:embed="rId7"/>
          <a:stretch>
            <a:fillRect/>
          </a:stretch>
        </p:blipFill>
        <p:spPr>
          <a:xfrm>
            <a:off x="229764" y="2337140"/>
            <a:ext cx="4304149" cy="2316681"/>
          </a:xfrm>
          <a:prstGeom prst="rect">
            <a:avLst/>
          </a:prstGeom>
        </p:spPr>
      </p:pic>
    </p:spTree>
    <p:extLst>
      <p:ext uri="{BB962C8B-B14F-4D97-AF65-F5344CB8AC3E}">
        <p14:creationId xmlns:p14="http://schemas.microsoft.com/office/powerpoint/2010/main" val="14395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pic>
        <p:nvPicPr>
          <p:cNvPr id="7" name="Hình ảnh 14">
            <a:extLst>
              <a:ext uri="{FF2B5EF4-FFF2-40B4-BE49-F238E27FC236}">
                <a16:creationId xmlns:a16="http://schemas.microsoft.com/office/drawing/2014/main" id="{75BEF006-7A0A-E71C-537B-8D1838D290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2B5B3110-88EA-CDF3-72EE-876BFF78F6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8E0C4068-22FE-82B8-B369-6CAEA10C32FA}"/>
              </a:ext>
            </a:extLst>
          </p:cNvPr>
          <p:cNvPicPr>
            <a:picLocks noChangeAspect="1"/>
          </p:cNvPicPr>
          <p:nvPr/>
        </p:nvPicPr>
        <p:blipFill>
          <a:blip r:embed="rId5"/>
          <a:stretch>
            <a:fillRect/>
          </a:stretch>
        </p:blipFill>
        <p:spPr>
          <a:xfrm>
            <a:off x="1022781" y="907398"/>
            <a:ext cx="10211685" cy="1694835"/>
          </a:xfrm>
          <a:prstGeom prst="rect">
            <a:avLst/>
          </a:prstGeom>
        </p:spPr>
      </p:pic>
    </p:spTree>
    <p:extLst>
      <p:ext uri="{BB962C8B-B14F-4D97-AF65-F5344CB8AC3E}">
        <p14:creationId xmlns:p14="http://schemas.microsoft.com/office/powerpoint/2010/main" val="40114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212521" y="288435"/>
            <a:ext cx="11729713" cy="6406707"/>
            <a:chOff x="0" y="0"/>
            <a:chExt cx="4633961" cy="2531045"/>
          </a:xfrm>
        </p:grpSpPr>
        <p:sp>
          <p:nvSpPr>
            <p:cNvPr id="11" name="Freeform 11"/>
            <p:cNvSpPr/>
            <p:nvPr/>
          </p:nvSpPr>
          <p:spPr>
            <a:xfrm>
              <a:off x="0" y="0"/>
              <a:ext cx="4633961" cy="2531045"/>
            </a:xfrm>
            <a:custGeom>
              <a:avLst/>
              <a:gdLst/>
              <a:ahLst/>
              <a:cxnLst/>
              <a:rect l="l" t="t" r="r" b="b"/>
              <a:pathLst>
                <a:path w="4633961" h="2531045">
                  <a:moveTo>
                    <a:pt x="22441" y="0"/>
                  </a:moveTo>
                  <a:lnTo>
                    <a:pt x="4611520" y="0"/>
                  </a:lnTo>
                  <a:cubicBezTo>
                    <a:pt x="4623914" y="0"/>
                    <a:pt x="4633961" y="10047"/>
                    <a:pt x="4633961" y="22441"/>
                  </a:cubicBezTo>
                  <a:lnTo>
                    <a:pt x="4633961" y="2508604"/>
                  </a:lnTo>
                  <a:cubicBezTo>
                    <a:pt x="4633961" y="2520997"/>
                    <a:pt x="4623914" y="2531045"/>
                    <a:pt x="4611520" y="2531045"/>
                  </a:cubicBezTo>
                  <a:lnTo>
                    <a:pt x="22441" y="2531045"/>
                  </a:lnTo>
                  <a:cubicBezTo>
                    <a:pt x="10047" y="2531045"/>
                    <a:pt x="0" y="2520997"/>
                    <a:pt x="0" y="2508604"/>
                  </a:cubicBezTo>
                  <a:lnTo>
                    <a:pt x="0" y="22441"/>
                  </a:lnTo>
                  <a:cubicBezTo>
                    <a:pt x="0" y="10047"/>
                    <a:pt x="10047" y="0"/>
                    <a:pt x="22441"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633961" cy="2569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843703" y="1145168"/>
            <a:ext cx="10662497" cy="4932184"/>
          </a:xfrm>
          <a:prstGeom prst="rect">
            <a:avLst/>
          </a:prstGeom>
        </p:spPr>
        <p:txBody>
          <a:bodyPr lIns="0" tIns="0" rIns="0" bIns="0" rtlCol="0" anchor="t">
            <a:spAutoFit/>
          </a:bodyPr>
          <a:lstStyle/>
          <a:p>
            <a:pPr marL="0" marR="0" lvl="0" indent="0" algn="just" defTabSz="609630" rtl="0" eaLnBrk="1" fontAlgn="auto" latinLnBrk="0" hangingPunct="1">
              <a:lnSpc>
                <a:spcPts val="2645"/>
              </a:lnSpc>
              <a:spcBef>
                <a:spcPts val="0"/>
              </a:spcBef>
              <a:spcAft>
                <a:spcPts val="0"/>
              </a:spcAft>
              <a:buClrTx/>
              <a:buSzTx/>
              <a:buFontTx/>
              <a:buNone/>
              <a:tabLst/>
              <a:defRPr/>
            </a:pP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Xe</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chúng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tôi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leo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chênh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vênh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dốc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cao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của</a:t>
            </a:r>
            <a:r>
              <a:rPr kumimoji="0" lang="en-US" sz="2205" b="0" i="0" u="none" strike="noStrike" kern="1200" cap="none" spc="0" normalizeH="0" baseline="0" noProof="0" dirty="0">
                <a:ln>
                  <a:noFill/>
                </a:ln>
                <a:solidFill>
                  <a:srgbClr val="000000"/>
                </a:solidFill>
                <a:effectLst/>
                <a:uLnTx/>
                <a:uFillTx/>
                <a:latin typeface="Cambria"/>
                <a:ea typeface="+mn-ea"/>
                <a:cs typeface="+mn-cs"/>
              </a:rPr>
              <a:t> con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đường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xuyên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tỉnh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đám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mây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nhỏ</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sà</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xuống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cửa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kính</a:t>
            </a:r>
            <a:r>
              <a:rPr kumimoji="0" lang="en-US" sz="2205" b="0" i="0" u="none" strike="noStrike" kern="1200" cap="none" spc="0" normalizeH="0" baseline="0" noProof="0" dirty="0">
                <a:ln>
                  <a:noFill/>
                </a:ln>
                <a:solidFill>
                  <a:srgbClr val="000000"/>
                </a:solidFill>
                <a:effectLst/>
                <a:uLnTx/>
                <a:uFillTx/>
                <a:latin typeface="Cambria"/>
                <a:ea typeface="+mn-ea"/>
                <a:cs typeface="+mn-cs"/>
              </a:rPr>
              <a:t> ô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tô</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tạo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cảm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giác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bồng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bềnh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huyền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ảo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Chúng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tôi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đang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thác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xóa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tựa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mây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trời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rừng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cây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âm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âm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bông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hoa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chuối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rực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như</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ngọn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lửa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Tôi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lim</a:t>
            </a:r>
            <a:r>
              <a:rPr kumimoji="0" lang="en-US" sz="2205" b="0" i="0" u="none" strike="noStrike" kern="1200" cap="none" spc="0" normalizeH="0" baseline="0" noProof="0" dirty="0">
                <a:ln>
                  <a:noFill/>
                </a:ln>
                <a:solidFill>
                  <a:srgbClr val="000000"/>
                </a:solidFill>
                <a:effectLst/>
                <a:uLnTx/>
                <a:uFillTx/>
                <a:latin typeface="Cambria"/>
                <a:ea typeface="+mn-ea"/>
                <a:cs typeface="+mn-cs"/>
              </a:rPr>
              <a:t> dim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mắt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ngắm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mấy</a:t>
            </a:r>
            <a:r>
              <a:rPr kumimoji="0" lang="en-US" sz="2205" b="0" i="0" u="none" strike="noStrike" kern="1200" cap="none" spc="0" normalizeH="0" baseline="0" noProof="0" dirty="0">
                <a:ln>
                  <a:noFill/>
                </a:ln>
                <a:solidFill>
                  <a:srgbClr val="000000"/>
                </a:solidFill>
                <a:effectLst/>
                <a:uLnTx/>
                <a:uFillTx/>
                <a:latin typeface="Cambria"/>
                <a:ea typeface="+mn-ea"/>
                <a:cs typeface="+mn-cs"/>
              </a:rPr>
              <a:t> con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ngựa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đang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ăn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cỏ</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trong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một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vườn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đào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ven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đường</a:t>
            </a:r>
            <a:r>
              <a:rPr kumimoji="0" lang="en-US" sz="2205" b="0" i="0" u="none" strike="noStrike" kern="1200" cap="none" spc="0" normalizeH="0" baseline="0" noProof="0" dirty="0">
                <a:ln>
                  <a:noFill/>
                </a:ln>
                <a:solidFill>
                  <a:srgbClr val="000000"/>
                </a:solidFill>
                <a:effectLst/>
                <a:uLnTx/>
                <a:uFillTx/>
                <a:latin typeface="Cambria"/>
                <a:ea typeface="+mn-ea"/>
                <a:cs typeface="+mn-cs"/>
              </a:rPr>
              <a:t>. Con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đen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huyền</a:t>
            </a:r>
            <a:r>
              <a:rPr kumimoji="0" lang="en-US" sz="2205" b="0" i="0" u="none" strike="noStrike" kern="1200" cap="none" spc="0" normalizeH="0" baseline="0" noProof="0" dirty="0">
                <a:ln>
                  <a:noFill/>
                </a:ln>
                <a:solidFill>
                  <a:srgbClr val="000000"/>
                </a:solidFill>
                <a:effectLst/>
                <a:uLnTx/>
                <a:uFillTx/>
                <a:latin typeface="Cambria"/>
                <a:ea typeface="+mn-ea"/>
                <a:cs typeface="+mn-cs"/>
              </a:rPr>
              <a:t>, con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tuyết</a:t>
            </a:r>
            <a:r>
              <a:rPr kumimoji="0" lang="en-US" sz="2205" b="0" i="0" u="none" strike="noStrike" kern="1200" cap="none" spc="0" normalizeH="0" baseline="0" noProof="0" dirty="0">
                <a:ln>
                  <a:noFill/>
                </a:ln>
                <a:solidFill>
                  <a:srgbClr val="000000"/>
                </a:solidFill>
                <a:effectLst/>
                <a:uLnTx/>
                <a:uFillTx/>
                <a:latin typeface="Cambria"/>
                <a:ea typeface="+mn-ea"/>
                <a:cs typeface="+mn-cs"/>
              </a:rPr>
              <a:t>, con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đỏ</a:t>
            </a:r>
            <a:r>
              <a:rPr kumimoji="0" lang="en-US" sz="2205" b="0" i="0" u="none" strike="noStrike" kern="1200" cap="none" spc="0" normalizeH="0" baseline="0" noProof="0" dirty="0">
                <a:ln>
                  <a:noFill/>
                </a:ln>
                <a:solidFill>
                  <a:srgbClr val="000000"/>
                </a:solidFill>
                <a:effectLst/>
                <a:uLnTx/>
                <a:uFillTx/>
                <a:latin typeface="Cambria"/>
                <a:ea typeface="+mn-ea"/>
                <a:cs typeface="+mn-cs"/>
              </a:rPr>
              <a:t> son,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chân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dịu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dàng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chùm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đuôi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cong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lướt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thướt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liễu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rủ</a:t>
            </a:r>
            <a:r>
              <a:rPr kumimoji="0" lang="en-US" sz="2205" b="0" i="0" u="none" strike="noStrike" kern="1200" cap="none" spc="0" normalizeH="0" baseline="0" noProof="0" dirty="0">
                <a:ln>
                  <a:noFill/>
                </a:ln>
                <a:solidFill>
                  <a:srgbClr val="000000"/>
                </a:solidFill>
                <a:effectLst/>
                <a:uLnTx/>
                <a:uFillTx/>
                <a:latin typeface="Cambria"/>
                <a:ea typeface="+mn-ea"/>
                <a:cs typeface="+mn-cs"/>
              </a:rPr>
              <a:t>.</a:t>
            </a:r>
          </a:p>
          <a:p>
            <a:pPr marL="0" marR="0" lvl="0" indent="0" algn="just" defTabSz="609630" rtl="0" eaLnBrk="1" fontAlgn="auto" latinLnBrk="0" hangingPunct="1">
              <a:lnSpc>
                <a:spcPts val="2645"/>
              </a:lnSpc>
              <a:spcBef>
                <a:spcPts val="0"/>
              </a:spcBef>
              <a:spcAft>
                <a:spcPts val="0"/>
              </a:spcAft>
              <a:buClrTx/>
              <a:buSzTx/>
              <a:buFontTx/>
              <a:buNone/>
              <a:tabLst/>
              <a:defRPr/>
            </a:pP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Buổi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chiều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xe</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dừng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lại</a:t>
            </a:r>
            <a:r>
              <a:rPr kumimoji="0" lang="en-US" sz="2205" b="0" i="0" u="none" strike="noStrike" kern="1200" cap="none" spc="0" normalizeH="0" baseline="0" noProof="0" dirty="0">
                <a:ln>
                  <a:noFill/>
                </a:ln>
                <a:solidFill>
                  <a:srgbClr val="000000"/>
                </a:solidFill>
                <a:effectLst/>
                <a:uLnTx/>
                <a:uFillTx/>
                <a:latin typeface="Cambria"/>
                <a:ea typeface="+mn-ea"/>
                <a:cs typeface="+mn-cs"/>
              </a:rPr>
              <a:t> ở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một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thị</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trấn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nhỏ</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phố</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huyện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vàng</a:t>
            </a:r>
            <a:r>
              <a:rPr kumimoji="0" lang="en-US" sz="2205" b="0" i="0" u="none" strike="noStrike" kern="1200" cap="none" spc="0" normalizeH="0" baseline="0" noProof="0" dirty="0">
                <a:ln>
                  <a:noFill/>
                </a:ln>
                <a:solidFill>
                  <a:srgbClr val="000000"/>
                </a:solidFill>
                <a:effectLst/>
                <a:uLnTx/>
                <a:uFillTx/>
                <a:latin typeface="Cambria"/>
                <a:ea typeface="+mn-ea"/>
                <a:cs typeface="+mn-cs"/>
              </a:rPr>
              <a:t> hoe.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em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bé</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Hmông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em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bé</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Dí</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Phù</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Lá</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smtClean="0">
                <a:ln>
                  <a:noFill/>
                </a:ln>
                <a:solidFill>
                  <a:srgbClr val="000000"/>
                </a:solidFill>
                <a:effectLst/>
                <a:uLnTx/>
                <a:uFillTx/>
                <a:latin typeface="Cambria"/>
                <a:ea typeface="+mn-ea"/>
                <a:cs typeface="+mn-cs"/>
              </a:rPr>
              <a:t>quần</a:t>
            </a:r>
            <a:r>
              <a:rPr kumimoji="0" lang="en-US" sz="2205" b="0" i="0" u="none" strike="noStrike" kern="1200" cap="none" spc="0" normalizeH="0" baseline="0" noProof="0" dirty="0" smtClean="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áo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sặc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sỡ</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đang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chơi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đùa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trước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cửa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hàng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Hoàng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hôn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áp</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phiên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của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phiên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chợ</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thị</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trấn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người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ngựa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dập</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dìu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chìm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trong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sương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núi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tím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nhạt</a:t>
            </a:r>
            <a:r>
              <a:rPr kumimoji="0" lang="en-US" sz="2205" b="0" i="0" u="none" strike="noStrike" kern="1200" cap="none" spc="0" normalizeH="0" baseline="0" noProof="0" dirty="0">
                <a:ln>
                  <a:noFill/>
                </a:ln>
                <a:solidFill>
                  <a:srgbClr val="000000"/>
                </a:solidFill>
                <a:effectLst/>
                <a:uLnTx/>
                <a:uFillTx/>
                <a:latin typeface="Cambria"/>
                <a:ea typeface="+mn-ea"/>
                <a:cs typeface="+mn-cs"/>
              </a:rPr>
              <a:t>.</a:t>
            </a:r>
          </a:p>
          <a:p>
            <a:pPr marL="0" marR="0" lvl="0" indent="0" algn="just" defTabSz="609630" rtl="0" eaLnBrk="1" fontAlgn="auto" latinLnBrk="0" hangingPunct="1">
              <a:lnSpc>
                <a:spcPts val="2645"/>
              </a:lnSpc>
              <a:spcBef>
                <a:spcPts val="0"/>
              </a:spcBef>
              <a:spcAft>
                <a:spcPts val="0"/>
              </a:spcAft>
              <a:buClrTx/>
              <a:buSzTx/>
              <a:buFontTx/>
              <a:buNone/>
              <a:tabLst/>
              <a:defRPr/>
            </a:pP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Hôm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sau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chúng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tôi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đi</a:t>
            </a:r>
            <a:r>
              <a:rPr kumimoji="0" lang="en-US" sz="2205" b="0" i="0" u="none" strike="noStrike" kern="1200" cap="none" spc="0" normalizeH="0" baseline="0" noProof="0" dirty="0">
                <a:ln>
                  <a:noFill/>
                </a:ln>
                <a:solidFill>
                  <a:srgbClr val="000000"/>
                </a:solidFill>
                <a:effectLst/>
                <a:uLnTx/>
                <a:uFillTx/>
                <a:latin typeface="Cambria"/>
                <a:ea typeface="+mn-ea"/>
                <a:cs typeface="+mn-cs"/>
              </a:rPr>
              <a:t> Sa Pa.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Phong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cảnh</a:t>
            </a:r>
            <a:r>
              <a:rPr kumimoji="0" lang="en-US" sz="2205" b="0" i="0" u="none" strike="noStrike" kern="1200" cap="none" spc="0" normalizeH="0" baseline="0" noProof="0" dirty="0">
                <a:ln>
                  <a:noFill/>
                </a:ln>
                <a:solidFill>
                  <a:srgbClr val="000000"/>
                </a:solidFill>
                <a:effectLst/>
                <a:uLnTx/>
                <a:uFillTx/>
                <a:latin typeface="Cambria"/>
                <a:ea typeface="+mn-ea"/>
                <a:cs typeface="+mn-cs"/>
              </a:rPr>
              <a:t> ở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đây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thật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đẹp</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Thoắt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cái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lá</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vàng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rơi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trong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khoảnh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khắc</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mùa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Thoắt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cái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trắng</a:t>
            </a:r>
            <a:r>
              <a:rPr kumimoji="0" lang="en-US" sz="2205" b="0" i="0" u="none" strike="noStrike" kern="1200" cap="none" spc="0" normalizeH="0" baseline="0" noProof="0" dirty="0">
                <a:ln>
                  <a:noFill/>
                </a:ln>
                <a:solidFill>
                  <a:srgbClr val="000000"/>
                </a:solidFill>
                <a:effectLst/>
                <a:uLnTx/>
                <a:uFillTx/>
                <a:latin typeface="Cambria"/>
                <a:ea typeface="+mn-ea"/>
                <a:cs typeface="+mn-cs"/>
              </a:rPr>
              <a:t> long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lanh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một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cơn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mưa</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tuyết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trên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cành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đào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lê</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mận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Thoắt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cái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gió</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xuân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hây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hẩy</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nồng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nàn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với</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những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bông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hoa</a:t>
            </a:r>
            <a:r>
              <a:rPr kumimoji="0" lang="en-US" sz="2205" b="0" i="0" u="none" strike="noStrike" kern="1200" cap="none" spc="0" normalizeH="0" baseline="0" noProof="0" dirty="0">
                <a:ln>
                  <a:noFill/>
                </a:ln>
                <a:solidFill>
                  <a:srgbClr val="000000"/>
                </a:solidFill>
                <a:effectLst/>
                <a:uLnTx/>
                <a:uFillTx/>
                <a:latin typeface="Cambria"/>
                <a:ea typeface="+mn-ea"/>
                <a:cs typeface="+mn-cs"/>
              </a:rPr>
              <a:t> lay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ơn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màu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đen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nhung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hiếm</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quý</a:t>
            </a:r>
            <a:r>
              <a:rPr kumimoji="0" lang="en-US" sz="2205" b="0" i="0" u="none" strike="noStrike" kern="1200" cap="none" spc="0" normalizeH="0" baseline="0" noProof="0" dirty="0">
                <a:ln>
                  <a:noFill/>
                </a:ln>
                <a:solidFill>
                  <a:srgbClr val="000000"/>
                </a:solidFill>
                <a:effectLst/>
                <a:uLnTx/>
                <a:uFillTx/>
                <a:latin typeface="Cambria"/>
                <a:ea typeface="+mn-ea"/>
                <a:cs typeface="+mn-cs"/>
              </a:rPr>
              <a:t>.</a:t>
            </a:r>
          </a:p>
          <a:p>
            <a:pPr marL="0" marR="0" lvl="0" indent="0" algn="just" defTabSz="609630" rtl="0" eaLnBrk="1" fontAlgn="auto" latinLnBrk="0" hangingPunct="1">
              <a:lnSpc>
                <a:spcPts val="2645"/>
              </a:lnSpc>
              <a:spcBef>
                <a:spcPts val="0"/>
              </a:spcBef>
              <a:spcAft>
                <a:spcPts val="0"/>
              </a:spcAft>
              <a:buClrTx/>
              <a:buSzTx/>
              <a:buFontTx/>
              <a:buNone/>
              <a:tabLst/>
              <a:defRPr/>
            </a:pPr>
            <a:r>
              <a:rPr kumimoji="0" lang="en-US" sz="2205" b="0" i="0" u="none" strike="noStrike" kern="1200" cap="none" spc="0" normalizeH="0" baseline="0" noProof="0" dirty="0">
                <a:ln>
                  <a:noFill/>
                </a:ln>
                <a:solidFill>
                  <a:srgbClr val="000000"/>
                </a:solidFill>
                <a:effectLst/>
                <a:uLnTx/>
                <a:uFillTx/>
                <a:latin typeface="Cambria"/>
                <a:ea typeface="+mn-ea"/>
                <a:cs typeface="+mn-cs"/>
              </a:rPr>
              <a:t>   Sa Pa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quả</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là</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món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quà</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tặng</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diệu</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kì</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mà</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thiên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nhiên</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dành</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cho</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đất</a:t>
            </a:r>
            <a:r>
              <a:rPr kumimoji="0" lang="en-US" sz="2205" b="0" i="0" u="none" strike="noStrike" kern="1200" cap="none" spc="0" normalizeH="0" baseline="0" noProof="0" dirty="0">
                <a:ln>
                  <a:noFill/>
                </a:ln>
                <a:solidFill>
                  <a:srgbClr val="000000"/>
                </a:solidFill>
                <a:effectLst/>
                <a:uLnTx/>
                <a:uFillTx/>
                <a:latin typeface="Cambria"/>
                <a:ea typeface="+mn-ea"/>
                <a:cs typeface="+mn-cs"/>
              </a:rPr>
              <a:t> </a:t>
            </a:r>
            <a:r>
              <a:rPr kumimoji="0" lang="en-US" sz="2205" b="0" i="0" u="none" strike="noStrike" kern="1200" cap="none" spc="0" normalizeH="0" baseline="0" noProof="0" dirty="0" err="1">
                <a:ln>
                  <a:noFill/>
                </a:ln>
                <a:solidFill>
                  <a:srgbClr val="000000"/>
                </a:solidFill>
                <a:effectLst/>
                <a:uLnTx/>
                <a:uFillTx/>
                <a:latin typeface="Cambria"/>
                <a:ea typeface="+mn-ea"/>
                <a:cs typeface="+mn-cs"/>
              </a:rPr>
              <a:t>nước</a:t>
            </a:r>
            <a:r>
              <a:rPr kumimoji="0" lang="en-US" sz="2205" b="0" i="0" u="none" strike="noStrike" kern="1200" cap="none" spc="0" normalizeH="0" baseline="0" noProof="0" dirty="0">
                <a:ln>
                  <a:noFill/>
                </a:ln>
                <a:solidFill>
                  <a:srgbClr val="000000"/>
                </a:solidFill>
                <a:effectLst/>
                <a:uLnTx/>
                <a:uFillTx/>
                <a:latin typeface="Cambria"/>
                <a:ea typeface="+mn-ea"/>
                <a:cs typeface="+mn-cs"/>
              </a:rPr>
              <a:t> ta.</a:t>
            </a:r>
          </a:p>
          <a:p>
            <a:pPr marL="0" marR="0" lvl="0" indent="0" algn="r" defTabSz="609630" rtl="0" eaLnBrk="1" fontAlgn="auto" latinLnBrk="0" hangingPunct="1">
              <a:lnSpc>
                <a:spcPts val="2165"/>
              </a:lnSpc>
              <a:spcBef>
                <a:spcPts val="0"/>
              </a:spcBef>
              <a:spcAft>
                <a:spcPts val="0"/>
              </a:spcAft>
              <a:buClrTx/>
              <a:buSzTx/>
              <a:buFontTx/>
              <a:buNone/>
              <a:tabLst/>
              <a:defRPr/>
            </a:pPr>
            <a:r>
              <a:rPr kumimoji="0" lang="en-US" sz="1805" b="0" i="0" u="none" strike="noStrike" kern="1200" cap="none" spc="0" normalizeH="0" baseline="0" noProof="0" dirty="0">
                <a:ln>
                  <a:noFill/>
                </a:ln>
                <a:solidFill>
                  <a:srgbClr val="000000"/>
                </a:solidFill>
                <a:effectLst/>
                <a:uLnTx/>
                <a:uFillTx/>
                <a:latin typeface="Cambria"/>
                <a:ea typeface="+mn-ea"/>
                <a:cs typeface="+mn-cs"/>
              </a:rPr>
              <a:t>(Theo </a:t>
            </a:r>
            <a:r>
              <a:rPr kumimoji="0" lang="en-US" sz="1805" b="0" i="0" u="none" strike="noStrike" kern="1200" cap="none" spc="0" normalizeH="0" baseline="0" noProof="0" dirty="0" err="1">
                <a:ln>
                  <a:noFill/>
                </a:ln>
                <a:solidFill>
                  <a:srgbClr val="000000"/>
                </a:solidFill>
                <a:effectLst/>
                <a:uLnTx/>
                <a:uFillTx/>
                <a:latin typeface="Cambria"/>
                <a:ea typeface="+mn-ea"/>
                <a:cs typeface="+mn-cs"/>
              </a:rPr>
              <a:t>Nguyễn</a:t>
            </a:r>
            <a:r>
              <a:rPr kumimoji="0" lang="en-US" sz="1805" b="0" i="0" u="none" strike="noStrike" kern="1200" cap="none" spc="0" normalizeH="0" baseline="0" noProof="0" dirty="0">
                <a:ln>
                  <a:noFill/>
                </a:ln>
                <a:solidFill>
                  <a:srgbClr val="000000"/>
                </a:solidFill>
                <a:effectLst/>
                <a:uLnTx/>
                <a:uFillTx/>
                <a:latin typeface="Cambria"/>
                <a:ea typeface="+mn-ea"/>
                <a:cs typeface="+mn-cs"/>
              </a:rPr>
              <a:t> Phan </a:t>
            </a:r>
            <a:r>
              <a:rPr kumimoji="0" lang="en-US" sz="1805" b="0" i="0" u="none" strike="noStrike" kern="1200" cap="none" spc="0" normalizeH="0" baseline="0" noProof="0" dirty="0" err="1">
                <a:ln>
                  <a:noFill/>
                </a:ln>
                <a:solidFill>
                  <a:srgbClr val="000000"/>
                </a:solidFill>
                <a:effectLst/>
                <a:uLnTx/>
                <a:uFillTx/>
                <a:latin typeface="Cambria"/>
                <a:ea typeface="+mn-ea"/>
                <a:cs typeface="+mn-cs"/>
              </a:rPr>
              <a:t>Hách</a:t>
            </a:r>
            <a:r>
              <a:rPr kumimoji="0" lang="en-US" sz="1805" b="0" i="0" u="none" strike="noStrike" kern="1200" cap="none" spc="0" normalizeH="0" baseline="0" noProof="0" dirty="0">
                <a:ln>
                  <a:noFill/>
                </a:ln>
                <a:solidFill>
                  <a:srgbClr val="000000"/>
                </a:solidFill>
                <a:effectLst/>
                <a:uLnTx/>
                <a:uFillTx/>
                <a:latin typeface="Cambria"/>
                <a:ea typeface="+mn-ea"/>
                <a:cs typeface="+mn-cs"/>
              </a:rPr>
              <a:t>)</a:t>
            </a:r>
          </a:p>
        </p:txBody>
      </p:sp>
      <p:pic>
        <p:nvPicPr>
          <p:cNvPr id="18" name="Picture 17">
            <a:extLst>
              <a:ext uri="{FF2B5EF4-FFF2-40B4-BE49-F238E27FC236}">
                <a16:creationId xmlns:a16="http://schemas.microsoft.com/office/drawing/2014/main" id="{E5964298-7883-F989-4817-F1C2AAB13796}"/>
              </a:ext>
            </a:extLst>
          </p:cNvPr>
          <p:cNvPicPr>
            <a:picLocks noChangeAspect="1"/>
          </p:cNvPicPr>
          <p:nvPr/>
        </p:nvPicPr>
        <p:blipFill>
          <a:blip r:embed="rId13"/>
          <a:stretch>
            <a:fillRect/>
          </a:stretch>
        </p:blipFill>
        <p:spPr>
          <a:xfrm>
            <a:off x="2999006" y="362368"/>
            <a:ext cx="6318318" cy="782800"/>
          </a:xfrm>
          <a:prstGeom prst="rect">
            <a:avLst/>
          </a:prstGeom>
        </p:spPr>
      </p:pic>
    </p:spTree>
    <p:extLst>
      <p:ext uri="{BB962C8B-B14F-4D97-AF65-F5344CB8AC3E}">
        <p14:creationId xmlns:p14="http://schemas.microsoft.com/office/powerpoint/2010/main" val="348311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2">
            <a:extLst>
              <a:ext uri="{FF2B5EF4-FFF2-40B4-BE49-F238E27FC236}">
                <a16:creationId xmlns:a16="http://schemas.microsoft.com/office/drawing/2014/main" id="{9B7603AB-29BD-B867-E555-6512B265FFB0}"/>
              </a:ext>
            </a:extLst>
          </p:cNvPr>
          <p:cNvGrpSpPr/>
          <p:nvPr/>
        </p:nvGrpSpPr>
        <p:grpSpPr>
          <a:xfrm>
            <a:off x="1102472" y="1503885"/>
            <a:ext cx="4609961" cy="4668315"/>
            <a:chOff x="1102472" y="1503885"/>
            <a:chExt cx="4609961" cy="4668315"/>
          </a:xfrm>
        </p:grpSpPr>
        <p:sp>
          <p:nvSpPr>
            <p:cNvPr id="20" name="Freeform 7">
              <a:extLst>
                <a:ext uri="{FF2B5EF4-FFF2-40B4-BE49-F238E27FC236}">
                  <a16:creationId xmlns:a16="http://schemas.microsoft.com/office/drawing/2014/main" id="{3834D968-6A97-466F-9DDC-A94DEC226FFB}"/>
                </a:ext>
              </a:extLst>
            </p:cNvPr>
            <p:cNvSpPr/>
            <p:nvPr/>
          </p:nvSpPr>
          <p:spPr>
            <a:xfrm>
              <a:off x="1102472" y="1503885"/>
              <a:ext cx="4609961" cy="4668315"/>
            </a:xfrm>
            <a:custGeom>
              <a:avLst/>
              <a:gdLst/>
              <a:ahLst/>
              <a:cxnLst/>
              <a:rect l="l" t="t" r="r" b="b"/>
              <a:pathLst>
                <a:path w="6914941" h="7002472">
                  <a:moveTo>
                    <a:pt x="0" y="0"/>
                  </a:moveTo>
                  <a:lnTo>
                    <a:pt x="6914942" y="0"/>
                  </a:lnTo>
                  <a:lnTo>
                    <a:pt x="6914942" y="7002472"/>
                  </a:lnTo>
                  <a:lnTo>
                    <a:pt x="0" y="70024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11">
              <a:extLst>
                <a:ext uri="{FF2B5EF4-FFF2-40B4-BE49-F238E27FC236}">
                  <a16:creationId xmlns:a16="http://schemas.microsoft.com/office/drawing/2014/main" id="{0AE7010E-3A92-81A5-662B-3CFF738C84A7}"/>
                </a:ext>
              </a:extLst>
            </p:cNvPr>
            <p:cNvSpPr txBox="1"/>
            <p:nvPr/>
          </p:nvSpPr>
          <p:spPr>
            <a:xfrm>
              <a:off x="1999201" y="3298503"/>
              <a:ext cx="2781724" cy="1079078"/>
            </a:xfrm>
            <a:prstGeom prst="rect">
              <a:avLst/>
            </a:prstGeom>
          </p:spPr>
          <p:txBody>
            <a:bodyPr wrap="square" lIns="0" tIns="0" rIns="0" bIns="0" rtlCol="0" anchor="t">
              <a:spAutoFit/>
            </a:bodyPr>
            <a:lstStyle/>
            <a:p>
              <a:pPr algn="ctr" defTabSz="609630">
                <a:lnSpc>
                  <a:spcPts val="4397"/>
                </a:lnSpc>
                <a:spcBef>
                  <a:spcPct val="0"/>
                </a:spcBef>
              </a:pPr>
              <a:r>
                <a:rPr lang="en-US" sz="3141" dirty="0">
                  <a:solidFill>
                    <a:srgbClr val="000000"/>
                  </a:solidFill>
                  <a:latin typeface="Cambria Bold"/>
                </a:rPr>
                <a:t>Chia </a:t>
              </a:r>
              <a:r>
                <a:rPr lang="en-US" sz="3141" dirty="0" err="1">
                  <a:solidFill>
                    <a:srgbClr val="000000"/>
                  </a:solidFill>
                  <a:latin typeface="Cambria Bold"/>
                </a:rPr>
                <a:t>sẻ</a:t>
              </a:r>
              <a:r>
                <a:rPr lang="en-US" sz="3141" dirty="0">
                  <a:solidFill>
                    <a:srgbClr val="000000"/>
                  </a:solidFill>
                  <a:latin typeface="Cambria Bold"/>
                </a:rPr>
                <a:t> </a:t>
              </a:r>
              <a:r>
                <a:rPr lang="en-US" sz="3141" dirty="0" err="1">
                  <a:solidFill>
                    <a:srgbClr val="000000"/>
                  </a:solidFill>
                  <a:latin typeface="Cambria Bold"/>
                </a:rPr>
                <a:t>bài</a:t>
              </a:r>
              <a:r>
                <a:rPr lang="en-US" sz="3141" dirty="0">
                  <a:solidFill>
                    <a:srgbClr val="000000"/>
                  </a:solidFill>
                  <a:latin typeface="Cambria Bold"/>
                </a:rPr>
                <a:t> </a:t>
              </a:r>
              <a:r>
                <a:rPr lang="en-US" sz="3141" dirty="0" err="1">
                  <a:solidFill>
                    <a:srgbClr val="000000"/>
                  </a:solidFill>
                  <a:latin typeface="Cambria Bold"/>
                </a:rPr>
                <a:t>học</a:t>
              </a:r>
              <a:r>
                <a:rPr lang="en-US" sz="3141" dirty="0">
                  <a:solidFill>
                    <a:srgbClr val="000000"/>
                  </a:solidFill>
                  <a:latin typeface="Cambria Bold"/>
                </a:rPr>
                <a:t> </a:t>
              </a:r>
              <a:r>
                <a:rPr lang="en-US" sz="3141" dirty="0" err="1">
                  <a:solidFill>
                    <a:srgbClr val="000000"/>
                  </a:solidFill>
                  <a:latin typeface="Cambria Bold"/>
                </a:rPr>
                <a:t>với</a:t>
              </a:r>
              <a:r>
                <a:rPr lang="en-US" sz="3141" dirty="0">
                  <a:solidFill>
                    <a:srgbClr val="000000"/>
                  </a:solidFill>
                  <a:latin typeface="Cambria Bold"/>
                </a:rPr>
                <a:t> </a:t>
              </a:r>
              <a:r>
                <a:rPr lang="en-US" sz="3141" dirty="0" err="1">
                  <a:solidFill>
                    <a:srgbClr val="000000"/>
                  </a:solidFill>
                  <a:latin typeface="Cambria Bold"/>
                </a:rPr>
                <a:t>người</a:t>
              </a:r>
              <a:r>
                <a:rPr lang="en-US" sz="3141" dirty="0">
                  <a:solidFill>
                    <a:srgbClr val="000000"/>
                  </a:solidFill>
                  <a:latin typeface="Cambria Bold"/>
                </a:rPr>
                <a:t> </a:t>
              </a:r>
              <a:r>
                <a:rPr lang="en-US" sz="3141" dirty="0" err="1">
                  <a:solidFill>
                    <a:srgbClr val="000000"/>
                  </a:solidFill>
                  <a:latin typeface="Cambria Bold"/>
                </a:rPr>
                <a:t>thân</a:t>
              </a:r>
              <a:endParaRPr lang="en-US" sz="3141" dirty="0">
                <a:solidFill>
                  <a:srgbClr val="000000"/>
                </a:solidFill>
                <a:latin typeface="Cambria Bold"/>
              </a:endParaRPr>
            </a:p>
          </p:txBody>
        </p:sp>
      </p:grpSp>
      <p:grpSp>
        <p:nvGrpSpPr>
          <p:cNvPr id="4" name="Group 3">
            <a:extLst>
              <a:ext uri="{FF2B5EF4-FFF2-40B4-BE49-F238E27FC236}">
                <a16:creationId xmlns:a16="http://schemas.microsoft.com/office/drawing/2014/main" id="{CF59D7A3-6C4F-43A6-A8D7-A9E35560CBC3}"/>
              </a:ext>
            </a:extLst>
          </p:cNvPr>
          <p:cNvGrpSpPr/>
          <p:nvPr/>
        </p:nvGrpSpPr>
        <p:grpSpPr>
          <a:xfrm>
            <a:off x="6308403" y="1687211"/>
            <a:ext cx="4400896" cy="4484989"/>
            <a:chOff x="6308403" y="1687211"/>
            <a:chExt cx="4400896" cy="4484989"/>
          </a:xfrm>
        </p:grpSpPr>
        <p:sp>
          <p:nvSpPr>
            <p:cNvPr id="21" name="Freeform 8">
              <a:extLst>
                <a:ext uri="{FF2B5EF4-FFF2-40B4-BE49-F238E27FC236}">
                  <a16:creationId xmlns:a16="http://schemas.microsoft.com/office/drawing/2014/main" id="{85D9A9EA-9593-A304-B21C-D5E4403AD9D4}"/>
                </a:ext>
              </a:extLst>
            </p:cNvPr>
            <p:cNvSpPr/>
            <p:nvPr/>
          </p:nvSpPr>
          <p:spPr>
            <a:xfrm>
              <a:off x="6308403" y="1687211"/>
              <a:ext cx="4400896" cy="4484989"/>
            </a:xfrm>
            <a:custGeom>
              <a:avLst/>
              <a:gdLst/>
              <a:ahLst/>
              <a:cxnLst/>
              <a:rect l="l" t="t" r="r" b="b"/>
              <a:pathLst>
                <a:path w="6601344" h="6727484">
                  <a:moveTo>
                    <a:pt x="0" y="0"/>
                  </a:moveTo>
                  <a:lnTo>
                    <a:pt x="6601345" y="0"/>
                  </a:lnTo>
                  <a:lnTo>
                    <a:pt x="6601345" y="6727484"/>
                  </a:lnTo>
                  <a:lnTo>
                    <a:pt x="0" y="67274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TextBox 11">
              <a:extLst>
                <a:ext uri="{FF2B5EF4-FFF2-40B4-BE49-F238E27FC236}">
                  <a16:creationId xmlns:a16="http://schemas.microsoft.com/office/drawing/2014/main" id="{253E2A75-E06B-EF3A-53E4-C0F8647B9D7C}"/>
                </a:ext>
              </a:extLst>
            </p:cNvPr>
            <p:cNvSpPr txBox="1"/>
            <p:nvPr/>
          </p:nvSpPr>
          <p:spPr>
            <a:xfrm>
              <a:off x="7433441" y="3309717"/>
              <a:ext cx="2150819" cy="1092479"/>
            </a:xfrm>
            <a:prstGeom prst="rect">
              <a:avLst/>
            </a:prstGeom>
          </p:spPr>
          <p:txBody>
            <a:bodyPr wrap="square" lIns="0" tIns="0" rIns="0" bIns="0" rtlCol="0" anchor="t">
              <a:spAutoFit/>
            </a:bodyPr>
            <a:lstStyle/>
            <a:p>
              <a:pPr algn="ctr" defTabSz="609630">
                <a:lnSpc>
                  <a:spcPts val="4397"/>
                </a:lnSpc>
                <a:spcBef>
                  <a:spcPct val="0"/>
                </a:spcBef>
              </a:pPr>
              <a:r>
                <a:rPr lang="en-US" sz="3600" dirty="0" err="1">
                  <a:solidFill>
                    <a:srgbClr val="000000"/>
                  </a:solidFill>
                  <a:latin typeface="Cambria Bold"/>
                </a:rPr>
                <a:t>Chuẩn</a:t>
              </a:r>
              <a:r>
                <a:rPr lang="en-US" sz="3600" dirty="0">
                  <a:solidFill>
                    <a:srgbClr val="000000"/>
                  </a:solidFill>
                  <a:latin typeface="Cambria Bold"/>
                </a:rPr>
                <a:t> </a:t>
              </a:r>
              <a:r>
                <a:rPr lang="en-US" sz="3600" dirty="0" err="1">
                  <a:solidFill>
                    <a:srgbClr val="000000"/>
                  </a:solidFill>
                  <a:latin typeface="Cambria Bold"/>
                </a:rPr>
                <a:t>bị</a:t>
              </a:r>
              <a:r>
                <a:rPr lang="en-US" sz="3600" dirty="0">
                  <a:solidFill>
                    <a:srgbClr val="000000"/>
                  </a:solidFill>
                  <a:latin typeface="Cambria Bold"/>
                </a:rPr>
                <a:t> </a:t>
              </a:r>
              <a:r>
                <a:rPr lang="en-US" sz="3600" dirty="0" err="1">
                  <a:solidFill>
                    <a:srgbClr val="000000"/>
                  </a:solidFill>
                  <a:latin typeface="Cambria Bold"/>
                </a:rPr>
                <a:t>bài</a:t>
              </a:r>
              <a:r>
                <a:rPr lang="en-US" sz="3600" dirty="0">
                  <a:solidFill>
                    <a:srgbClr val="000000"/>
                  </a:solidFill>
                  <a:latin typeface="Cambria Bold"/>
                </a:rPr>
                <a:t> </a:t>
              </a:r>
              <a:r>
                <a:rPr lang="en-US" sz="3600" dirty="0" err="1">
                  <a:solidFill>
                    <a:srgbClr val="000000"/>
                  </a:solidFill>
                  <a:latin typeface="Cambria Bold"/>
                </a:rPr>
                <a:t>mới</a:t>
              </a:r>
              <a:endParaRPr lang="en-US" sz="3600" dirty="0">
                <a:solidFill>
                  <a:srgbClr val="000000"/>
                </a:solidFill>
                <a:latin typeface="Cambria Bold"/>
              </a:endParaRPr>
            </a:p>
          </p:txBody>
        </p:sp>
      </p:grpSp>
      <p:pic>
        <p:nvPicPr>
          <p:cNvPr id="24" name="Picture 23">
            <a:extLst>
              <a:ext uri="{FF2B5EF4-FFF2-40B4-BE49-F238E27FC236}">
                <a16:creationId xmlns:a16="http://schemas.microsoft.com/office/drawing/2014/main" id="{E56BE469-CDDB-32A0-8363-AE370D9AA0E1}"/>
              </a:ext>
            </a:extLst>
          </p:cNvPr>
          <p:cNvPicPr>
            <a:picLocks noChangeAspect="1"/>
          </p:cNvPicPr>
          <p:nvPr/>
        </p:nvPicPr>
        <p:blipFill>
          <a:blip r:embed="rId9"/>
          <a:stretch>
            <a:fillRect/>
          </a:stretch>
        </p:blipFill>
        <p:spPr>
          <a:xfrm>
            <a:off x="4637023" y="3384223"/>
            <a:ext cx="2150819" cy="3369288"/>
          </a:xfrm>
          <a:prstGeom prst="rect">
            <a:avLst/>
          </a:prstGeom>
        </p:spPr>
      </p:pic>
      <p:pic>
        <p:nvPicPr>
          <p:cNvPr id="2" name="Picture 1">
            <a:extLst>
              <a:ext uri="{FF2B5EF4-FFF2-40B4-BE49-F238E27FC236}">
                <a16:creationId xmlns:a16="http://schemas.microsoft.com/office/drawing/2014/main" id="{DDD7A0E8-5748-8C49-2376-DA013B6791CB}"/>
              </a:ext>
            </a:extLst>
          </p:cNvPr>
          <p:cNvPicPr>
            <a:picLocks noChangeAspect="1"/>
          </p:cNvPicPr>
          <p:nvPr/>
        </p:nvPicPr>
        <p:blipFill>
          <a:blip r:embed="rId10"/>
          <a:stretch>
            <a:fillRect/>
          </a:stretch>
        </p:blipFill>
        <p:spPr>
          <a:xfrm>
            <a:off x="3774525" y="303776"/>
            <a:ext cx="4322439" cy="1237595"/>
          </a:xfrm>
          <a:prstGeom prst="rect">
            <a:avLst/>
          </a:prstGeom>
        </p:spPr>
      </p:pic>
    </p:spTree>
    <p:extLst>
      <p:ext uri="{BB962C8B-B14F-4D97-AF65-F5344CB8AC3E}">
        <p14:creationId xmlns:p14="http://schemas.microsoft.com/office/powerpoint/2010/main" val="327210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FE76AE1-CCC7-4256-902E-F165986E56DA}"/>
              </a:ext>
            </a:extLst>
          </p:cNvPr>
          <p:cNvSpPr/>
          <p:nvPr/>
        </p:nvSpPr>
        <p:spPr>
          <a:xfrm>
            <a:off x="-164041" y="-82738"/>
            <a:ext cx="12356042" cy="6940738"/>
          </a:xfrm>
          <a:custGeom>
            <a:avLst/>
            <a:gdLst/>
            <a:ahLst/>
            <a:cxnLst/>
            <a:rect l="l" t="t" r="r" b="b"/>
            <a:pathLst>
              <a:path w="17611895" h="10068134">
                <a:moveTo>
                  <a:pt x="0" y="0"/>
                </a:moveTo>
                <a:lnTo>
                  <a:pt x="17611895" y="0"/>
                </a:lnTo>
                <a:lnTo>
                  <a:pt x="17611895" y="10068134"/>
                </a:lnTo>
                <a:lnTo>
                  <a:pt x="0" y="10068134"/>
                </a:lnTo>
                <a:lnTo>
                  <a:pt x="0" y="0"/>
                </a:lnTo>
                <a:close/>
              </a:path>
            </a:pathLst>
          </a:custGeom>
          <a:blipFill>
            <a:blip r:embed="rId2"/>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3" name="Picture 2">
            <a:extLst>
              <a:ext uri="{FF2B5EF4-FFF2-40B4-BE49-F238E27FC236}">
                <a16:creationId xmlns:a16="http://schemas.microsoft.com/office/drawing/2014/main" id="{9663A9FD-9A1D-F59F-1A92-A718850FCB8D}"/>
              </a:ext>
            </a:extLst>
          </p:cNvPr>
          <p:cNvPicPr>
            <a:picLocks noChangeAspect="1"/>
          </p:cNvPicPr>
          <p:nvPr/>
        </p:nvPicPr>
        <p:blipFill>
          <a:blip r:embed="rId5"/>
          <a:stretch>
            <a:fillRect/>
          </a:stretch>
        </p:blipFill>
        <p:spPr>
          <a:xfrm>
            <a:off x="1316321" y="1555619"/>
            <a:ext cx="9559357" cy="3426249"/>
          </a:xfrm>
          <a:prstGeom prst="rect">
            <a:avLst/>
          </a:prstGeom>
        </p:spPr>
      </p:pic>
    </p:spTree>
    <p:extLst>
      <p:ext uri="{BB962C8B-B14F-4D97-AF65-F5344CB8AC3E}">
        <p14:creationId xmlns:p14="http://schemas.microsoft.com/office/powerpoint/2010/main" val="34927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pic>
        <p:nvPicPr>
          <p:cNvPr id="7" name="Hình ảnh 14">
            <a:extLst>
              <a:ext uri="{FF2B5EF4-FFF2-40B4-BE49-F238E27FC236}">
                <a16:creationId xmlns:a16="http://schemas.microsoft.com/office/drawing/2014/main" id="{9300D1F5-3A07-CCFF-35F7-975B186C00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4E901392-E5F9-DDB4-6894-39CD1DED3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2" name="Picture 1">
            <a:extLst>
              <a:ext uri="{FF2B5EF4-FFF2-40B4-BE49-F238E27FC236}">
                <a16:creationId xmlns:a16="http://schemas.microsoft.com/office/drawing/2014/main" id="{16016F66-C1BA-84D7-5F72-DEBB98D6EEAB}"/>
              </a:ext>
            </a:extLst>
          </p:cNvPr>
          <p:cNvPicPr>
            <a:picLocks noChangeAspect="1"/>
          </p:cNvPicPr>
          <p:nvPr/>
        </p:nvPicPr>
        <p:blipFill>
          <a:blip r:embed="rId5"/>
          <a:stretch>
            <a:fillRect/>
          </a:stretch>
        </p:blipFill>
        <p:spPr>
          <a:xfrm>
            <a:off x="2273476" y="882644"/>
            <a:ext cx="7645047" cy="1810669"/>
          </a:xfrm>
          <a:prstGeom prst="rect">
            <a:avLst/>
          </a:prstGeom>
        </p:spPr>
      </p:pic>
    </p:spTree>
    <p:extLst>
      <p:ext uri="{BB962C8B-B14F-4D97-AF65-F5344CB8AC3E}">
        <p14:creationId xmlns:p14="http://schemas.microsoft.com/office/powerpoint/2010/main" val="1071253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334229" y="5016506"/>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702288" y="5016506"/>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074988" y="64975"/>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88290" y="0"/>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702288" y="1572449"/>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356250" y="3744636"/>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236810" y="3744636"/>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959640" y="1572449"/>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181346" y="189993"/>
            <a:ext cx="11839204" cy="6370062"/>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527679" y="1385224"/>
            <a:ext cx="4173422" cy="3877985"/>
          </a:xfrm>
          <a:prstGeom prst="rect">
            <a:avLst/>
          </a:prstGeom>
        </p:spPr>
        <p:txBody>
          <a:bodyPr wrap="square" lIns="0" tIns="0" rIns="0" bIns="0" rtlCol="0" anchor="t">
            <a:spAutoFit/>
          </a:bodyPr>
          <a:lstStyle/>
          <a:p>
            <a:pPr algn="just" defTabSz="609630"/>
            <a:r>
              <a:rPr lang="vi-VN" sz="3600" b="1" dirty="0">
                <a:solidFill>
                  <a:srgbClr val="000000"/>
                </a:solidFill>
                <a:latin typeface="Cambria"/>
              </a:rPr>
              <a:t>Đọc một số câu thơ, bài ca dao nói về cảnh đẹp của đất nước. Chia sẻ với bạn nội dung những câu thơ, bài ca dao đó.</a:t>
            </a:r>
            <a:endParaRPr lang="en-US" sz="3600" b="1" dirty="0">
              <a:solidFill>
                <a:srgbClr val="000000"/>
              </a:solidFill>
              <a:latin typeface="Cambria"/>
            </a:endParaRPr>
          </a:p>
        </p:txBody>
      </p:sp>
      <p:pic>
        <p:nvPicPr>
          <p:cNvPr id="16" name="Picture 15">
            <a:extLst>
              <a:ext uri="{FF2B5EF4-FFF2-40B4-BE49-F238E27FC236}">
                <a16:creationId xmlns:a16="http://schemas.microsoft.com/office/drawing/2014/main" id="{A9982E4A-2EF9-EA09-F1E6-B9E35AB73987}"/>
              </a:ext>
            </a:extLst>
          </p:cNvPr>
          <p:cNvPicPr>
            <a:picLocks noChangeAspect="1"/>
          </p:cNvPicPr>
          <p:nvPr/>
        </p:nvPicPr>
        <p:blipFill>
          <a:blip r:embed="rId13"/>
          <a:stretch>
            <a:fillRect/>
          </a:stretch>
        </p:blipFill>
        <p:spPr>
          <a:xfrm>
            <a:off x="5202477" y="751638"/>
            <a:ext cx="6713411" cy="4296583"/>
          </a:xfrm>
          <a:prstGeom prst="rect">
            <a:avLst/>
          </a:prstGeom>
        </p:spPr>
      </p:pic>
    </p:spTree>
    <p:extLst>
      <p:ext uri="{BB962C8B-B14F-4D97-AF65-F5344CB8AC3E}">
        <p14:creationId xmlns:p14="http://schemas.microsoft.com/office/powerpoint/2010/main" val="1415266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176398" y="243969"/>
            <a:ext cx="11839204" cy="6370062"/>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TextBox 15">
            <a:extLst>
              <a:ext uri="{FF2B5EF4-FFF2-40B4-BE49-F238E27FC236}">
                <a16:creationId xmlns:a16="http://schemas.microsoft.com/office/drawing/2014/main" id="{AEE7C4D5-26ED-9E2E-C64D-046382A6B565}"/>
              </a:ext>
            </a:extLst>
          </p:cNvPr>
          <p:cNvSpPr txBox="1"/>
          <p:nvPr/>
        </p:nvSpPr>
        <p:spPr>
          <a:xfrm>
            <a:off x="782175" y="831245"/>
            <a:ext cx="10416546" cy="2154436"/>
          </a:xfrm>
          <a:prstGeom prst="rect">
            <a:avLst/>
          </a:prstGeom>
        </p:spPr>
        <p:txBody>
          <a:bodyPr wrap="square" lIns="0" tIns="0" rIns="0" bIns="0" rtlCol="0" anchor="t">
            <a:spAutoFit/>
          </a:bodyPr>
          <a:lstStyle/>
          <a:p>
            <a:pPr algn="just" defTabSz="609630"/>
            <a:r>
              <a:rPr lang="vi-VN" sz="2800" b="1" i="1" dirty="0">
                <a:solidFill>
                  <a:srgbClr val="255B3C"/>
                </a:solidFill>
                <a:latin typeface="Cambria"/>
              </a:rPr>
              <a:t>Bài thơ Hắc Hải (Nguyễn Đình Thi) </a:t>
            </a:r>
          </a:p>
          <a:p>
            <a:pPr algn="ctr" defTabSz="609630"/>
            <a:r>
              <a:rPr lang="vi-VN" sz="2800" b="1" dirty="0">
                <a:solidFill>
                  <a:srgbClr val="000000"/>
                </a:solidFill>
                <a:latin typeface="Cambria"/>
              </a:rPr>
              <a:t>“Việt Nam đất nước ta ơi</a:t>
            </a:r>
          </a:p>
          <a:p>
            <a:pPr algn="ctr" defTabSz="609630"/>
            <a:r>
              <a:rPr lang="vi-VN" sz="2800" b="1" dirty="0">
                <a:solidFill>
                  <a:srgbClr val="000000"/>
                </a:solidFill>
                <a:latin typeface="Cambria"/>
              </a:rPr>
              <a:t>Mênh mông biển lúa đâu trời đẹp hơn</a:t>
            </a:r>
          </a:p>
          <a:p>
            <a:pPr algn="ctr" defTabSz="609630"/>
            <a:r>
              <a:rPr lang="vi-VN" sz="2800" b="1" dirty="0">
                <a:solidFill>
                  <a:srgbClr val="000000"/>
                </a:solidFill>
                <a:latin typeface="Cambria"/>
              </a:rPr>
              <a:t>Cánh cò bay lả rập rờn </a:t>
            </a:r>
          </a:p>
          <a:p>
            <a:pPr algn="ctr" defTabSz="609630"/>
            <a:r>
              <a:rPr lang="vi-VN" sz="2800" b="1" dirty="0">
                <a:solidFill>
                  <a:srgbClr val="000000"/>
                </a:solidFill>
                <a:latin typeface="Cambria"/>
              </a:rPr>
              <a:t>Mây mờ che đỉnh Trường Sơn sớm chiều”.</a:t>
            </a:r>
            <a:endParaRPr lang="en-US" sz="2800" b="1" dirty="0">
              <a:solidFill>
                <a:srgbClr val="000000"/>
              </a:solidFill>
              <a:latin typeface="Cambria"/>
            </a:endParaRPr>
          </a:p>
        </p:txBody>
      </p:sp>
      <p:sp>
        <p:nvSpPr>
          <p:cNvPr id="14" name="TextBox 15">
            <a:extLst>
              <a:ext uri="{FF2B5EF4-FFF2-40B4-BE49-F238E27FC236}">
                <a16:creationId xmlns:a16="http://schemas.microsoft.com/office/drawing/2014/main" id="{049B64CE-EB03-08CC-383C-7B9D003DB15F}"/>
              </a:ext>
            </a:extLst>
          </p:cNvPr>
          <p:cNvSpPr txBox="1"/>
          <p:nvPr/>
        </p:nvSpPr>
        <p:spPr>
          <a:xfrm>
            <a:off x="674221" y="3572956"/>
            <a:ext cx="9665542" cy="2154436"/>
          </a:xfrm>
          <a:prstGeom prst="rect">
            <a:avLst/>
          </a:prstGeom>
        </p:spPr>
        <p:txBody>
          <a:bodyPr wrap="square" lIns="0" tIns="0" rIns="0" bIns="0" rtlCol="0" anchor="t">
            <a:spAutoFit/>
          </a:bodyPr>
          <a:lstStyle/>
          <a:p>
            <a:pPr algn="just" defTabSz="609630"/>
            <a:r>
              <a:rPr lang="en-US" sz="2800" b="1" i="1" dirty="0" err="1">
                <a:solidFill>
                  <a:srgbClr val="255B3C"/>
                </a:solidFill>
                <a:latin typeface="Cambria"/>
              </a:rPr>
              <a:t>Bài</a:t>
            </a:r>
            <a:r>
              <a:rPr lang="en-US" sz="2800" b="1" i="1" dirty="0">
                <a:solidFill>
                  <a:srgbClr val="255B3C"/>
                </a:solidFill>
                <a:latin typeface="Cambria"/>
              </a:rPr>
              <a:t> </a:t>
            </a:r>
            <a:r>
              <a:rPr lang="en-US" sz="2800" b="1" i="1" dirty="0" err="1">
                <a:solidFill>
                  <a:srgbClr val="255B3C"/>
                </a:solidFill>
                <a:latin typeface="Cambria"/>
              </a:rPr>
              <a:t>thơ</a:t>
            </a:r>
            <a:r>
              <a:rPr lang="en-US" sz="2800" b="1" i="1" dirty="0">
                <a:solidFill>
                  <a:srgbClr val="255B3C"/>
                </a:solidFill>
                <a:latin typeface="Cambria"/>
              </a:rPr>
              <a:t> </a:t>
            </a:r>
            <a:r>
              <a:rPr lang="vi-VN" sz="2800" b="1" i="1" dirty="0">
                <a:solidFill>
                  <a:srgbClr val="255B3C"/>
                </a:solidFill>
                <a:latin typeface="Cambria"/>
              </a:rPr>
              <a:t>Quê hương (Tế Hanh) </a:t>
            </a:r>
          </a:p>
          <a:p>
            <a:pPr marL="2228850" algn="just" defTabSz="609630"/>
            <a:r>
              <a:rPr lang="vi-VN" sz="2800" b="1" dirty="0">
                <a:latin typeface="Cambria"/>
              </a:rPr>
              <a:t>“Nay xa cách lòng tôi luôn tưởng nhớ</a:t>
            </a:r>
          </a:p>
          <a:p>
            <a:pPr marL="2228850" algn="just" defTabSz="609630"/>
            <a:r>
              <a:rPr lang="vi-VN" sz="2800" b="1" dirty="0">
                <a:latin typeface="Cambria"/>
              </a:rPr>
              <a:t>Màu nước xanh, cá bạc, chiếc buồm vôi,</a:t>
            </a:r>
          </a:p>
          <a:p>
            <a:pPr marL="2228850" algn="just" defTabSz="609630"/>
            <a:r>
              <a:rPr lang="vi-VN" sz="2800" b="1" dirty="0">
                <a:latin typeface="Cambria"/>
              </a:rPr>
              <a:t>Thoáng con thuyền rẽ sóng chạy ra khơi,</a:t>
            </a:r>
          </a:p>
          <a:p>
            <a:pPr marL="2228850" algn="just" defTabSz="609630"/>
            <a:r>
              <a:rPr lang="vi-VN" sz="2800" b="1" dirty="0">
                <a:latin typeface="Cambria"/>
              </a:rPr>
              <a:t>T</a:t>
            </a:r>
            <a:r>
              <a:rPr lang="en-US" sz="2800" b="1" dirty="0">
                <a:latin typeface="Cambria"/>
              </a:rPr>
              <a:t>ô</a:t>
            </a:r>
            <a:r>
              <a:rPr lang="vi-VN" sz="2800" b="1" dirty="0">
                <a:latin typeface="Cambria"/>
              </a:rPr>
              <a:t>i thấy nhớ cái mùi nồng mặn quá!” …</a:t>
            </a:r>
            <a:endParaRPr lang="en-US" sz="2800" b="1" dirty="0">
              <a:latin typeface="Cambria"/>
            </a:endParaRPr>
          </a:p>
        </p:txBody>
      </p:sp>
    </p:spTree>
    <p:extLst>
      <p:ext uri="{BB962C8B-B14F-4D97-AF65-F5344CB8AC3E}">
        <p14:creationId xmlns:p14="http://schemas.microsoft.com/office/powerpoint/2010/main" val="100534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pic>
        <p:nvPicPr>
          <p:cNvPr id="7" name="Hình ảnh 14">
            <a:extLst>
              <a:ext uri="{FF2B5EF4-FFF2-40B4-BE49-F238E27FC236}">
                <a16:creationId xmlns:a16="http://schemas.microsoft.com/office/drawing/2014/main" id="{307604D4-813F-6243-34AB-B74A02FF4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FEF62D01-10D4-8097-526B-FCAB6DDFD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6973723F-F338-1A2A-C3D7-6516C9348AB0}"/>
              </a:ext>
            </a:extLst>
          </p:cNvPr>
          <p:cNvPicPr>
            <a:picLocks noChangeAspect="1"/>
          </p:cNvPicPr>
          <p:nvPr/>
        </p:nvPicPr>
        <p:blipFill>
          <a:blip r:embed="rId5"/>
          <a:stretch>
            <a:fillRect/>
          </a:stretch>
        </p:blipFill>
        <p:spPr>
          <a:xfrm>
            <a:off x="2569952" y="470463"/>
            <a:ext cx="8319031" cy="1729500"/>
          </a:xfrm>
          <a:prstGeom prst="rect">
            <a:avLst/>
          </a:prstGeom>
        </p:spPr>
      </p:pic>
    </p:spTree>
    <p:extLst>
      <p:ext uri="{BB962C8B-B14F-4D97-AF65-F5344CB8AC3E}">
        <p14:creationId xmlns:p14="http://schemas.microsoft.com/office/powerpoint/2010/main" val="286655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9086"/>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pic>
        <p:nvPicPr>
          <p:cNvPr id="7" name="Hình ảnh 14">
            <a:extLst>
              <a:ext uri="{FF2B5EF4-FFF2-40B4-BE49-F238E27FC236}">
                <a16:creationId xmlns:a16="http://schemas.microsoft.com/office/drawing/2014/main" id="{131BFD7E-0B85-F96C-F789-D845D8A573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20C03B58-8C60-4602-C77C-EC63106025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A9C181BB-B20A-FD0D-EC4D-9D1F878E580A}"/>
              </a:ext>
            </a:extLst>
          </p:cNvPr>
          <p:cNvPicPr>
            <a:picLocks noChangeAspect="1"/>
          </p:cNvPicPr>
          <p:nvPr/>
        </p:nvPicPr>
        <p:blipFill>
          <a:blip r:embed="rId5"/>
          <a:stretch>
            <a:fillRect/>
          </a:stretch>
        </p:blipFill>
        <p:spPr>
          <a:xfrm>
            <a:off x="1364181" y="1003041"/>
            <a:ext cx="10217782" cy="1804572"/>
          </a:xfrm>
          <a:prstGeom prst="rect">
            <a:avLst/>
          </a:prstGeom>
        </p:spPr>
      </p:pic>
    </p:spTree>
    <p:extLst>
      <p:ext uri="{BB962C8B-B14F-4D97-AF65-F5344CB8AC3E}">
        <p14:creationId xmlns:p14="http://schemas.microsoft.com/office/powerpoint/2010/main" val="214421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212521" y="288435"/>
            <a:ext cx="11729713" cy="6406707"/>
            <a:chOff x="0" y="0"/>
            <a:chExt cx="4633961" cy="2531045"/>
          </a:xfrm>
        </p:grpSpPr>
        <p:sp>
          <p:nvSpPr>
            <p:cNvPr id="11" name="Freeform 11"/>
            <p:cNvSpPr/>
            <p:nvPr/>
          </p:nvSpPr>
          <p:spPr>
            <a:xfrm>
              <a:off x="0" y="0"/>
              <a:ext cx="4633961" cy="2531045"/>
            </a:xfrm>
            <a:custGeom>
              <a:avLst/>
              <a:gdLst/>
              <a:ahLst/>
              <a:cxnLst/>
              <a:rect l="l" t="t" r="r" b="b"/>
              <a:pathLst>
                <a:path w="4633961" h="2531045">
                  <a:moveTo>
                    <a:pt x="22441" y="0"/>
                  </a:moveTo>
                  <a:lnTo>
                    <a:pt x="4611520" y="0"/>
                  </a:lnTo>
                  <a:cubicBezTo>
                    <a:pt x="4623914" y="0"/>
                    <a:pt x="4633961" y="10047"/>
                    <a:pt x="4633961" y="22441"/>
                  </a:cubicBezTo>
                  <a:lnTo>
                    <a:pt x="4633961" y="2508604"/>
                  </a:lnTo>
                  <a:cubicBezTo>
                    <a:pt x="4633961" y="2520997"/>
                    <a:pt x="4623914" y="2531045"/>
                    <a:pt x="4611520" y="2531045"/>
                  </a:cubicBezTo>
                  <a:lnTo>
                    <a:pt x="22441" y="2531045"/>
                  </a:lnTo>
                  <a:cubicBezTo>
                    <a:pt x="10047" y="2531045"/>
                    <a:pt x="0" y="2520997"/>
                    <a:pt x="0" y="2508604"/>
                  </a:cubicBezTo>
                  <a:lnTo>
                    <a:pt x="0" y="22441"/>
                  </a:lnTo>
                  <a:cubicBezTo>
                    <a:pt x="0" y="10047"/>
                    <a:pt x="10047" y="0"/>
                    <a:pt x="22441"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633961" cy="25691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TextBox 13"/>
          <p:cNvSpPr txBox="1"/>
          <p:nvPr/>
        </p:nvSpPr>
        <p:spPr>
          <a:xfrm>
            <a:off x="527701" y="1205863"/>
            <a:ext cx="11255804" cy="5283498"/>
          </a:xfrm>
          <a:prstGeom prst="rect">
            <a:avLst/>
          </a:prstGeom>
        </p:spPr>
        <p:txBody>
          <a:bodyPr wrap="square" lIns="0" tIns="0" rIns="0" bIns="0" rtlCol="0" anchor="t">
            <a:spAutoFit/>
          </a:bodyPr>
          <a:lstStyle/>
          <a:p>
            <a:pPr algn="just" defTabSz="609630">
              <a:lnSpc>
                <a:spcPts val="2645"/>
              </a:lnSpc>
            </a:pPr>
            <a:r>
              <a:rPr lang="en-US" sz="2400" dirty="0">
                <a:solidFill>
                  <a:srgbClr val="000000"/>
                </a:solidFill>
                <a:latin typeface="Cambria"/>
              </a:rPr>
              <a:t> </a:t>
            </a:r>
            <a:r>
              <a:rPr lang="en-US" sz="2400" dirty="0" smtClean="0">
                <a:solidFill>
                  <a:srgbClr val="000000"/>
                </a:solidFill>
                <a:latin typeface="Cambria"/>
              </a:rPr>
              <a:t>   </a:t>
            </a:r>
            <a:r>
              <a:rPr lang="en-US" sz="2400" dirty="0" err="1" smtClean="0">
                <a:solidFill>
                  <a:srgbClr val="000000"/>
                </a:solidFill>
                <a:latin typeface="Cambria"/>
              </a:rPr>
              <a:t>Xe</a:t>
            </a:r>
            <a:r>
              <a:rPr lang="en-US" sz="2400" dirty="0" smtClean="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leo</a:t>
            </a:r>
            <a:r>
              <a:rPr lang="en-US" sz="2400" dirty="0">
                <a:solidFill>
                  <a:srgbClr val="000000"/>
                </a:solidFill>
                <a:latin typeface="Cambria"/>
              </a:rPr>
              <a:t> </a:t>
            </a:r>
            <a:r>
              <a:rPr lang="en-US" sz="2400" dirty="0" err="1">
                <a:solidFill>
                  <a:srgbClr val="000000"/>
                </a:solidFill>
                <a:latin typeface="Cambria"/>
              </a:rPr>
              <a:t>chênh</a:t>
            </a:r>
            <a:r>
              <a:rPr lang="en-US" sz="2400" dirty="0">
                <a:solidFill>
                  <a:srgbClr val="000000"/>
                </a:solidFill>
                <a:latin typeface="Cambria"/>
              </a:rPr>
              <a:t> </a:t>
            </a:r>
            <a:r>
              <a:rPr lang="en-US" sz="2400" dirty="0" err="1">
                <a:solidFill>
                  <a:srgbClr val="000000"/>
                </a:solidFill>
                <a:latin typeface="Cambria"/>
              </a:rPr>
              <a:t>vênh</a:t>
            </a:r>
            <a:r>
              <a:rPr lang="en-US" sz="2400" dirty="0">
                <a:solidFill>
                  <a:srgbClr val="000000"/>
                </a:solidFill>
                <a:latin typeface="Cambria"/>
              </a:rPr>
              <a:t> </a:t>
            </a:r>
            <a:r>
              <a:rPr lang="en-US" sz="2400" dirty="0" err="1">
                <a:solidFill>
                  <a:srgbClr val="000000"/>
                </a:solidFill>
                <a:latin typeface="Cambria"/>
              </a:rPr>
              <a:t>trên</a:t>
            </a:r>
            <a:r>
              <a:rPr lang="en-US" sz="2400" dirty="0">
                <a:solidFill>
                  <a:srgbClr val="000000"/>
                </a:solidFill>
                <a:latin typeface="Cambria"/>
              </a:rPr>
              <a:t> </a:t>
            </a:r>
            <a:r>
              <a:rPr lang="en-US" sz="2400" dirty="0" err="1">
                <a:solidFill>
                  <a:srgbClr val="000000"/>
                </a:solidFill>
                <a:latin typeface="Cambria"/>
              </a:rPr>
              <a:t>dốc</a:t>
            </a:r>
            <a:r>
              <a:rPr lang="en-US" sz="2400" dirty="0">
                <a:solidFill>
                  <a:srgbClr val="000000"/>
                </a:solidFill>
                <a:latin typeface="Cambria"/>
              </a:rPr>
              <a:t> </a:t>
            </a:r>
            <a:r>
              <a:rPr lang="en-US" sz="2400" dirty="0" err="1">
                <a:solidFill>
                  <a:srgbClr val="000000"/>
                </a:solidFill>
                <a:latin typeface="Cambria"/>
              </a:rPr>
              <a:t>cao</a:t>
            </a:r>
            <a:r>
              <a:rPr lang="en-US" sz="2400" dirty="0">
                <a:solidFill>
                  <a:srgbClr val="000000"/>
                </a:solidFill>
                <a:latin typeface="Cambria"/>
              </a:rPr>
              <a:t> </a:t>
            </a:r>
            <a:r>
              <a:rPr lang="en-US" sz="2400" dirty="0" err="1">
                <a:solidFill>
                  <a:srgbClr val="000000"/>
                </a:solidFill>
                <a:latin typeface="Cambria"/>
              </a:rPr>
              <a:t>của</a:t>
            </a:r>
            <a:r>
              <a:rPr lang="en-US" sz="2400" dirty="0">
                <a:solidFill>
                  <a:srgbClr val="000000"/>
                </a:solidFill>
                <a:latin typeface="Cambria"/>
              </a:rPr>
              <a:t> con </a:t>
            </a:r>
            <a:r>
              <a:rPr lang="en-US" sz="2400" dirty="0" err="1">
                <a:solidFill>
                  <a:srgbClr val="000000"/>
                </a:solidFill>
                <a:latin typeface="Cambria"/>
              </a:rPr>
              <a:t>đường</a:t>
            </a:r>
            <a:r>
              <a:rPr lang="en-US" sz="2400" dirty="0">
                <a:solidFill>
                  <a:srgbClr val="000000"/>
                </a:solidFill>
                <a:latin typeface="Cambria"/>
              </a:rPr>
              <a:t> </a:t>
            </a:r>
            <a:r>
              <a:rPr lang="en-US" sz="2400" dirty="0" err="1">
                <a:solidFill>
                  <a:srgbClr val="000000"/>
                </a:solidFill>
                <a:latin typeface="Cambria"/>
              </a:rPr>
              <a:t>xuyên</a:t>
            </a:r>
            <a:r>
              <a:rPr lang="en-US" sz="2400" dirty="0">
                <a:solidFill>
                  <a:srgbClr val="000000"/>
                </a:solidFill>
                <a:latin typeface="Cambria"/>
              </a:rPr>
              <a:t> </a:t>
            </a:r>
            <a:r>
              <a:rPr lang="en-US" sz="2400" dirty="0" err="1">
                <a:solidFill>
                  <a:srgbClr val="000000"/>
                </a:solidFill>
                <a:latin typeface="Cambria"/>
              </a:rPr>
              <a:t>tỉnh</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đám</a:t>
            </a:r>
            <a:r>
              <a:rPr lang="en-US" sz="2400" dirty="0">
                <a:solidFill>
                  <a:srgbClr val="000000"/>
                </a:solidFill>
                <a:latin typeface="Cambria"/>
              </a:rPr>
              <a:t> </a:t>
            </a:r>
            <a:r>
              <a:rPr lang="en-US" sz="2400" dirty="0" err="1">
                <a:solidFill>
                  <a:srgbClr val="000000"/>
                </a:solidFill>
                <a:latin typeface="Cambria"/>
              </a:rPr>
              <a:t>mây</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nhỏ</a:t>
            </a:r>
            <a:r>
              <a:rPr lang="en-US" sz="2400" dirty="0">
                <a:solidFill>
                  <a:srgbClr val="000000"/>
                </a:solidFill>
                <a:latin typeface="Cambria"/>
              </a:rPr>
              <a:t> </a:t>
            </a:r>
            <a:r>
              <a:rPr lang="en-US" sz="2400" dirty="0" err="1">
                <a:solidFill>
                  <a:srgbClr val="000000"/>
                </a:solidFill>
                <a:latin typeface="Cambria"/>
              </a:rPr>
              <a:t>sà</a:t>
            </a:r>
            <a:r>
              <a:rPr lang="en-US" sz="2400" dirty="0">
                <a:solidFill>
                  <a:srgbClr val="000000"/>
                </a:solidFill>
                <a:latin typeface="Cambria"/>
              </a:rPr>
              <a:t> </a:t>
            </a:r>
            <a:r>
              <a:rPr lang="en-US" sz="2400" dirty="0" err="1">
                <a:solidFill>
                  <a:srgbClr val="000000"/>
                </a:solidFill>
                <a:latin typeface="Cambria"/>
              </a:rPr>
              <a:t>xuống</a:t>
            </a:r>
            <a:r>
              <a:rPr lang="en-US" sz="2400" dirty="0">
                <a:solidFill>
                  <a:srgbClr val="000000"/>
                </a:solidFill>
                <a:latin typeface="Cambria"/>
              </a:rPr>
              <a:t> </a:t>
            </a:r>
            <a:r>
              <a:rPr lang="en-US" sz="2400" dirty="0" err="1">
                <a:solidFill>
                  <a:srgbClr val="000000"/>
                </a:solidFill>
                <a:latin typeface="Cambria"/>
              </a:rPr>
              <a:t>cửa</a:t>
            </a:r>
            <a:r>
              <a:rPr lang="en-US" sz="2400" dirty="0">
                <a:solidFill>
                  <a:srgbClr val="000000"/>
                </a:solidFill>
                <a:latin typeface="Cambria"/>
              </a:rPr>
              <a:t> </a:t>
            </a:r>
            <a:r>
              <a:rPr lang="en-US" sz="2400" dirty="0" err="1">
                <a:solidFill>
                  <a:srgbClr val="000000"/>
                </a:solidFill>
                <a:latin typeface="Cambria"/>
              </a:rPr>
              <a:t>kính</a:t>
            </a:r>
            <a:r>
              <a:rPr lang="en-US" sz="2400" dirty="0">
                <a:solidFill>
                  <a:srgbClr val="000000"/>
                </a:solidFill>
                <a:latin typeface="Cambria"/>
              </a:rPr>
              <a:t> ô </a:t>
            </a:r>
            <a:r>
              <a:rPr lang="en-US" sz="2400" dirty="0" err="1">
                <a:solidFill>
                  <a:srgbClr val="000000"/>
                </a:solidFill>
                <a:latin typeface="Cambria"/>
              </a:rPr>
              <a:t>tô</a:t>
            </a:r>
            <a:r>
              <a:rPr lang="en-US" sz="2400" dirty="0">
                <a:solidFill>
                  <a:srgbClr val="000000"/>
                </a:solidFill>
                <a:latin typeface="Cambria"/>
              </a:rPr>
              <a:t> </a:t>
            </a:r>
            <a:r>
              <a:rPr lang="en-US" sz="2400" dirty="0" err="1">
                <a:solidFill>
                  <a:srgbClr val="000000"/>
                </a:solidFill>
                <a:latin typeface="Cambria"/>
              </a:rPr>
              <a:t>tạo</a:t>
            </a:r>
            <a:r>
              <a:rPr lang="en-US" sz="2400" dirty="0">
                <a:solidFill>
                  <a:srgbClr val="000000"/>
                </a:solidFill>
                <a:latin typeface="Cambria"/>
              </a:rPr>
              <a:t> </a:t>
            </a:r>
            <a:r>
              <a:rPr lang="en-US" sz="2400" dirty="0" err="1">
                <a:solidFill>
                  <a:srgbClr val="000000"/>
                </a:solidFill>
                <a:latin typeface="Cambria"/>
              </a:rPr>
              <a:t>nên</a:t>
            </a:r>
            <a:r>
              <a:rPr lang="en-US" sz="2400" dirty="0">
                <a:solidFill>
                  <a:srgbClr val="000000"/>
                </a:solidFill>
                <a:latin typeface="Cambria"/>
              </a:rPr>
              <a:t> </a:t>
            </a:r>
            <a:r>
              <a:rPr lang="en-US" sz="2400" dirty="0" err="1">
                <a:solidFill>
                  <a:srgbClr val="000000"/>
                </a:solidFill>
                <a:latin typeface="Cambria"/>
              </a:rPr>
              <a:t>cảm</a:t>
            </a:r>
            <a:r>
              <a:rPr lang="en-US" sz="2400" dirty="0">
                <a:solidFill>
                  <a:srgbClr val="000000"/>
                </a:solidFill>
                <a:latin typeface="Cambria"/>
              </a:rPr>
              <a:t> </a:t>
            </a:r>
            <a:r>
              <a:rPr lang="en-US" sz="2400" dirty="0" err="1">
                <a:solidFill>
                  <a:srgbClr val="000000"/>
                </a:solidFill>
                <a:latin typeface="Cambria"/>
              </a:rPr>
              <a:t>giác</a:t>
            </a:r>
            <a:r>
              <a:rPr lang="en-US" sz="2400" dirty="0">
                <a:solidFill>
                  <a:srgbClr val="000000"/>
                </a:solidFill>
                <a:latin typeface="Cambria"/>
              </a:rPr>
              <a:t> </a:t>
            </a:r>
            <a:r>
              <a:rPr lang="en-US" sz="2400" dirty="0" err="1">
                <a:solidFill>
                  <a:srgbClr val="000000"/>
                </a:solidFill>
                <a:latin typeface="Cambria"/>
              </a:rPr>
              <a:t>bồng</a:t>
            </a:r>
            <a:r>
              <a:rPr lang="en-US" sz="2400" dirty="0">
                <a:solidFill>
                  <a:srgbClr val="000000"/>
                </a:solidFill>
                <a:latin typeface="Cambria"/>
              </a:rPr>
              <a:t> </a:t>
            </a:r>
            <a:r>
              <a:rPr lang="en-US" sz="2400" dirty="0" err="1">
                <a:solidFill>
                  <a:srgbClr val="000000"/>
                </a:solidFill>
                <a:latin typeface="Cambria"/>
              </a:rPr>
              <a:t>bềnh</a:t>
            </a:r>
            <a:r>
              <a:rPr lang="en-US" sz="2400" dirty="0">
                <a:solidFill>
                  <a:srgbClr val="000000"/>
                </a:solidFill>
                <a:latin typeface="Cambria"/>
              </a:rPr>
              <a:t> </a:t>
            </a:r>
            <a:r>
              <a:rPr lang="en-US" sz="2400" dirty="0" err="1">
                <a:solidFill>
                  <a:srgbClr val="000000"/>
                </a:solidFill>
                <a:latin typeface="Cambria"/>
              </a:rPr>
              <a:t>huyền</a:t>
            </a:r>
            <a:r>
              <a:rPr lang="en-US" sz="2400" dirty="0">
                <a:solidFill>
                  <a:srgbClr val="000000"/>
                </a:solidFill>
                <a:latin typeface="Cambria"/>
              </a:rPr>
              <a:t> </a:t>
            </a:r>
            <a:r>
              <a:rPr lang="en-US" sz="2400" dirty="0" err="1">
                <a:solidFill>
                  <a:srgbClr val="000000"/>
                </a:solidFill>
                <a:latin typeface="Cambria"/>
              </a:rPr>
              <a:t>ảo</a:t>
            </a:r>
            <a:r>
              <a:rPr lang="en-US" sz="2400" dirty="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đi</a:t>
            </a:r>
            <a:r>
              <a:rPr lang="en-US" sz="2400" dirty="0">
                <a:solidFill>
                  <a:srgbClr val="000000"/>
                </a:solidFill>
                <a:latin typeface="Cambria"/>
              </a:rPr>
              <a:t> </a:t>
            </a:r>
            <a:r>
              <a:rPr lang="en-US" sz="2400" dirty="0" err="1">
                <a:solidFill>
                  <a:srgbClr val="000000"/>
                </a:solidFill>
                <a:latin typeface="Cambria"/>
              </a:rPr>
              <a:t>bên</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thác</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xóa</a:t>
            </a:r>
            <a:r>
              <a:rPr lang="en-US" sz="2400" dirty="0">
                <a:solidFill>
                  <a:srgbClr val="000000"/>
                </a:solidFill>
                <a:latin typeface="Cambria"/>
              </a:rPr>
              <a:t> </a:t>
            </a:r>
            <a:r>
              <a:rPr lang="en-US" sz="2400" dirty="0" err="1">
                <a:solidFill>
                  <a:srgbClr val="000000"/>
                </a:solidFill>
                <a:latin typeface="Cambria"/>
              </a:rPr>
              <a:t>tựa</a:t>
            </a:r>
            <a:r>
              <a:rPr lang="en-US" sz="2400" dirty="0">
                <a:solidFill>
                  <a:srgbClr val="000000"/>
                </a:solidFill>
                <a:latin typeface="Cambria"/>
              </a:rPr>
              <a:t> </a:t>
            </a:r>
            <a:r>
              <a:rPr lang="en-US" sz="2400" dirty="0" err="1">
                <a:solidFill>
                  <a:srgbClr val="000000"/>
                </a:solidFill>
                <a:latin typeface="Cambria"/>
              </a:rPr>
              <a:t>mây</a:t>
            </a:r>
            <a:r>
              <a:rPr lang="en-US" sz="2400" dirty="0">
                <a:solidFill>
                  <a:srgbClr val="000000"/>
                </a:solidFill>
                <a:latin typeface="Cambria"/>
              </a:rPr>
              <a:t> </a:t>
            </a:r>
            <a:r>
              <a:rPr lang="en-US" sz="2400" dirty="0" err="1">
                <a:solidFill>
                  <a:srgbClr val="000000"/>
                </a:solidFill>
                <a:latin typeface="Cambria"/>
              </a:rPr>
              <a:t>trời</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rừng</a:t>
            </a:r>
            <a:r>
              <a:rPr lang="en-US" sz="2400" dirty="0">
                <a:solidFill>
                  <a:srgbClr val="000000"/>
                </a:solidFill>
                <a:latin typeface="Cambria"/>
              </a:rPr>
              <a:t> </a:t>
            </a:r>
            <a:r>
              <a:rPr lang="en-US" sz="2400" dirty="0" err="1">
                <a:solidFill>
                  <a:srgbClr val="000000"/>
                </a:solidFill>
                <a:latin typeface="Cambria"/>
              </a:rPr>
              <a:t>cây</a:t>
            </a:r>
            <a:r>
              <a:rPr lang="en-US" sz="2400" dirty="0">
                <a:solidFill>
                  <a:srgbClr val="000000"/>
                </a:solidFill>
                <a:latin typeface="Cambria"/>
              </a:rPr>
              <a:t> </a:t>
            </a:r>
            <a:r>
              <a:rPr lang="en-US" sz="2400" dirty="0" err="1">
                <a:solidFill>
                  <a:srgbClr val="000000"/>
                </a:solidFill>
                <a:latin typeface="Cambria"/>
              </a:rPr>
              <a:t>âm</a:t>
            </a:r>
            <a:r>
              <a:rPr lang="en-US" sz="2400" dirty="0">
                <a:solidFill>
                  <a:srgbClr val="000000"/>
                </a:solidFill>
                <a:latin typeface="Cambria"/>
              </a:rPr>
              <a:t> </a:t>
            </a:r>
            <a:r>
              <a:rPr lang="en-US" sz="2400" dirty="0" err="1">
                <a:solidFill>
                  <a:srgbClr val="000000"/>
                </a:solidFill>
                <a:latin typeface="Cambria"/>
              </a:rPr>
              <a:t>âm</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bông</a:t>
            </a:r>
            <a:r>
              <a:rPr lang="en-US" sz="2400" dirty="0">
                <a:solidFill>
                  <a:srgbClr val="000000"/>
                </a:solidFill>
                <a:latin typeface="Cambria"/>
              </a:rPr>
              <a:t> </a:t>
            </a:r>
            <a:r>
              <a:rPr lang="en-US" sz="2400" dirty="0" err="1">
                <a:solidFill>
                  <a:srgbClr val="000000"/>
                </a:solidFill>
                <a:latin typeface="Cambria"/>
              </a:rPr>
              <a:t>hoa</a:t>
            </a:r>
            <a:r>
              <a:rPr lang="en-US" sz="2400" dirty="0">
                <a:solidFill>
                  <a:srgbClr val="000000"/>
                </a:solidFill>
                <a:latin typeface="Cambria"/>
              </a:rPr>
              <a:t> </a:t>
            </a:r>
            <a:r>
              <a:rPr lang="en-US" sz="2400" dirty="0" err="1">
                <a:solidFill>
                  <a:srgbClr val="000000"/>
                </a:solidFill>
                <a:latin typeface="Cambria"/>
              </a:rPr>
              <a:t>chuối</a:t>
            </a:r>
            <a:r>
              <a:rPr lang="en-US" sz="2400" dirty="0">
                <a:solidFill>
                  <a:srgbClr val="000000"/>
                </a:solidFill>
                <a:latin typeface="Cambria"/>
              </a:rPr>
              <a:t> </a:t>
            </a:r>
            <a:r>
              <a:rPr lang="en-US" sz="2400" dirty="0" err="1">
                <a:solidFill>
                  <a:srgbClr val="000000"/>
                </a:solidFill>
                <a:latin typeface="Cambria"/>
              </a:rPr>
              <a:t>rực</a:t>
            </a:r>
            <a:r>
              <a:rPr lang="en-US" sz="2400" dirty="0">
                <a:solidFill>
                  <a:srgbClr val="000000"/>
                </a:solidFill>
                <a:latin typeface="Cambria"/>
              </a:rPr>
              <a:t> </a:t>
            </a:r>
            <a:r>
              <a:rPr lang="en-US" sz="2400" dirty="0" err="1">
                <a:solidFill>
                  <a:srgbClr val="000000"/>
                </a:solidFill>
                <a:latin typeface="Cambria"/>
              </a:rPr>
              <a:t>lên</a:t>
            </a:r>
            <a:r>
              <a:rPr lang="en-US" sz="2400" dirty="0">
                <a:solidFill>
                  <a:srgbClr val="000000"/>
                </a:solidFill>
                <a:latin typeface="Cambria"/>
              </a:rPr>
              <a:t> </a:t>
            </a:r>
            <a:r>
              <a:rPr lang="en-US" sz="2400" dirty="0" err="1">
                <a:solidFill>
                  <a:srgbClr val="000000"/>
                </a:solidFill>
                <a:latin typeface="Cambria"/>
              </a:rPr>
              <a:t>như</a:t>
            </a:r>
            <a:r>
              <a:rPr lang="en-US" sz="2400" dirty="0">
                <a:solidFill>
                  <a:srgbClr val="000000"/>
                </a:solidFill>
                <a:latin typeface="Cambria"/>
              </a:rPr>
              <a:t> </a:t>
            </a:r>
            <a:r>
              <a:rPr lang="en-US" sz="2400" dirty="0" err="1">
                <a:solidFill>
                  <a:srgbClr val="000000"/>
                </a:solidFill>
                <a:latin typeface="Cambria"/>
              </a:rPr>
              <a:t>ngọn</a:t>
            </a:r>
            <a:r>
              <a:rPr lang="en-US" sz="2400" dirty="0">
                <a:solidFill>
                  <a:srgbClr val="000000"/>
                </a:solidFill>
                <a:latin typeface="Cambria"/>
              </a:rPr>
              <a:t> </a:t>
            </a:r>
            <a:r>
              <a:rPr lang="en-US" sz="2400" dirty="0" err="1">
                <a:solidFill>
                  <a:srgbClr val="000000"/>
                </a:solidFill>
                <a:latin typeface="Cambria"/>
              </a:rPr>
              <a:t>lửa</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lim</a:t>
            </a:r>
            <a:r>
              <a:rPr lang="en-US" sz="2400" dirty="0">
                <a:solidFill>
                  <a:srgbClr val="000000"/>
                </a:solidFill>
                <a:latin typeface="Cambria"/>
              </a:rPr>
              <a:t> dim </a:t>
            </a:r>
            <a:r>
              <a:rPr lang="en-US" sz="2400" dirty="0" err="1">
                <a:solidFill>
                  <a:srgbClr val="000000"/>
                </a:solidFill>
                <a:latin typeface="Cambria"/>
              </a:rPr>
              <a:t>mắt</a:t>
            </a:r>
            <a:r>
              <a:rPr lang="en-US" sz="2400" dirty="0">
                <a:solidFill>
                  <a:srgbClr val="000000"/>
                </a:solidFill>
                <a:latin typeface="Cambria"/>
              </a:rPr>
              <a:t> </a:t>
            </a:r>
            <a:r>
              <a:rPr lang="en-US" sz="2400" dirty="0" err="1">
                <a:solidFill>
                  <a:srgbClr val="000000"/>
                </a:solidFill>
                <a:latin typeface="Cambria"/>
              </a:rPr>
              <a:t>ngắm</a:t>
            </a:r>
            <a:r>
              <a:rPr lang="en-US" sz="2400" dirty="0">
                <a:solidFill>
                  <a:srgbClr val="000000"/>
                </a:solidFill>
                <a:latin typeface="Cambria"/>
              </a:rPr>
              <a:t> </a:t>
            </a:r>
            <a:r>
              <a:rPr lang="en-US" sz="2400" dirty="0" err="1">
                <a:solidFill>
                  <a:srgbClr val="000000"/>
                </a:solidFill>
                <a:latin typeface="Cambria"/>
              </a:rPr>
              <a:t>mấy</a:t>
            </a:r>
            <a:r>
              <a:rPr lang="en-US" sz="2400" dirty="0">
                <a:solidFill>
                  <a:srgbClr val="000000"/>
                </a:solidFill>
                <a:latin typeface="Cambria"/>
              </a:rPr>
              <a:t> con </a:t>
            </a:r>
            <a:r>
              <a:rPr lang="en-US" sz="2400" dirty="0" err="1">
                <a:solidFill>
                  <a:srgbClr val="000000"/>
                </a:solidFill>
                <a:latin typeface="Cambria"/>
              </a:rPr>
              <a:t>ngựa</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ăn</a:t>
            </a:r>
            <a:r>
              <a:rPr lang="en-US" sz="2400" dirty="0">
                <a:solidFill>
                  <a:srgbClr val="000000"/>
                </a:solidFill>
                <a:latin typeface="Cambria"/>
              </a:rPr>
              <a:t> </a:t>
            </a:r>
            <a:r>
              <a:rPr lang="en-US" sz="2400" dirty="0" err="1">
                <a:solidFill>
                  <a:srgbClr val="000000"/>
                </a:solidFill>
                <a:latin typeface="Cambria"/>
              </a:rPr>
              <a:t>cỏ</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vườn</a:t>
            </a:r>
            <a:r>
              <a:rPr lang="en-US" sz="2400" dirty="0">
                <a:solidFill>
                  <a:srgbClr val="000000"/>
                </a:solidFill>
                <a:latin typeface="Cambria"/>
              </a:rPr>
              <a:t> </a:t>
            </a:r>
            <a:r>
              <a:rPr lang="en-US" sz="2400" dirty="0" err="1">
                <a:solidFill>
                  <a:srgbClr val="000000"/>
                </a:solidFill>
                <a:latin typeface="Cambria"/>
              </a:rPr>
              <a:t>đào</a:t>
            </a:r>
            <a:r>
              <a:rPr lang="en-US" sz="2400" dirty="0">
                <a:solidFill>
                  <a:srgbClr val="000000"/>
                </a:solidFill>
                <a:latin typeface="Cambria"/>
              </a:rPr>
              <a:t> </a:t>
            </a:r>
            <a:r>
              <a:rPr lang="en-US" sz="2400" dirty="0" err="1">
                <a:solidFill>
                  <a:srgbClr val="000000"/>
                </a:solidFill>
                <a:latin typeface="Cambria"/>
              </a:rPr>
              <a:t>ven</a:t>
            </a:r>
            <a:r>
              <a:rPr lang="en-US" sz="2400" dirty="0">
                <a:solidFill>
                  <a:srgbClr val="000000"/>
                </a:solidFill>
                <a:latin typeface="Cambria"/>
              </a:rPr>
              <a:t> </a:t>
            </a:r>
            <a:r>
              <a:rPr lang="en-US" sz="2400" dirty="0" err="1">
                <a:solidFill>
                  <a:srgbClr val="000000"/>
                </a:solidFill>
                <a:latin typeface="Cambria"/>
              </a:rPr>
              <a:t>đường</a:t>
            </a:r>
            <a:r>
              <a:rPr lang="en-US" sz="2400" dirty="0">
                <a:solidFill>
                  <a:srgbClr val="000000"/>
                </a:solidFill>
                <a:latin typeface="Cambria"/>
              </a:rPr>
              <a:t>. Con </a:t>
            </a:r>
            <a:r>
              <a:rPr lang="en-US" sz="2400" dirty="0" err="1">
                <a:solidFill>
                  <a:srgbClr val="000000"/>
                </a:solidFill>
                <a:latin typeface="Cambria"/>
              </a:rPr>
              <a:t>đen</a:t>
            </a:r>
            <a:r>
              <a:rPr lang="en-US" sz="2400" dirty="0">
                <a:solidFill>
                  <a:srgbClr val="000000"/>
                </a:solidFill>
                <a:latin typeface="Cambria"/>
              </a:rPr>
              <a:t> </a:t>
            </a:r>
            <a:r>
              <a:rPr lang="en-US" sz="2400" dirty="0" err="1">
                <a:solidFill>
                  <a:srgbClr val="000000"/>
                </a:solidFill>
                <a:latin typeface="Cambria"/>
              </a:rPr>
              <a:t>huyền</a:t>
            </a:r>
            <a:r>
              <a:rPr lang="en-US" sz="2400" dirty="0">
                <a:solidFill>
                  <a:srgbClr val="000000"/>
                </a:solidFill>
                <a:latin typeface="Cambria"/>
              </a:rPr>
              <a:t>, con </a:t>
            </a:r>
            <a:r>
              <a:rPr lang="en-US" sz="2400" dirty="0" err="1">
                <a:solidFill>
                  <a:srgbClr val="000000"/>
                </a:solidFill>
                <a:latin typeface="Cambria"/>
              </a:rPr>
              <a:t>trắng</a:t>
            </a:r>
            <a:r>
              <a:rPr lang="en-US" sz="2400" dirty="0">
                <a:solidFill>
                  <a:srgbClr val="000000"/>
                </a:solidFill>
                <a:latin typeface="Cambria"/>
              </a:rPr>
              <a:t> </a:t>
            </a:r>
            <a:r>
              <a:rPr lang="en-US" sz="2400" dirty="0" err="1">
                <a:solidFill>
                  <a:srgbClr val="000000"/>
                </a:solidFill>
                <a:latin typeface="Cambria"/>
              </a:rPr>
              <a:t>tuyết</a:t>
            </a:r>
            <a:r>
              <a:rPr lang="en-US" sz="2400" dirty="0">
                <a:solidFill>
                  <a:srgbClr val="000000"/>
                </a:solidFill>
                <a:latin typeface="Cambria"/>
              </a:rPr>
              <a:t>, con </a:t>
            </a:r>
            <a:r>
              <a:rPr lang="en-US" sz="2400" dirty="0" err="1">
                <a:solidFill>
                  <a:srgbClr val="000000"/>
                </a:solidFill>
                <a:latin typeface="Cambria"/>
              </a:rPr>
              <a:t>đỏ</a:t>
            </a:r>
            <a:r>
              <a:rPr lang="en-US" sz="2400" dirty="0">
                <a:solidFill>
                  <a:srgbClr val="000000"/>
                </a:solidFill>
                <a:latin typeface="Cambria"/>
              </a:rPr>
              <a:t> son, </a:t>
            </a:r>
            <a:r>
              <a:rPr lang="en-US" sz="2400" dirty="0" err="1">
                <a:solidFill>
                  <a:srgbClr val="000000"/>
                </a:solidFill>
                <a:latin typeface="Cambria"/>
              </a:rPr>
              <a:t>chân</a:t>
            </a:r>
            <a:r>
              <a:rPr lang="en-US" sz="2400" dirty="0">
                <a:solidFill>
                  <a:srgbClr val="000000"/>
                </a:solidFill>
                <a:latin typeface="Cambria"/>
              </a:rPr>
              <a:t> </a:t>
            </a:r>
            <a:r>
              <a:rPr lang="en-US" sz="2400" dirty="0" err="1">
                <a:solidFill>
                  <a:srgbClr val="000000"/>
                </a:solidFill>
                <a:latin typeface="Cambria"/>
              </a:rPr>
              <a:t>dịu</a:t>
            </a:r>
            <a:r>
              <a:rPr lang="en-US" sz="2400" dirty="0">
                <a:solidFill>
                  <a:srgbClr val="000000"/>
                </a:solidFill>
                <a:latin typeface="Cambria"/>
              </a:rPr>
              <a:t> </a:t>
            </a:r>
            <a:r>
              <a:rPr lang="en-US" sz="2400" dirty="0" err="1">
                <a:solidFill>
                  <a:srgbClr val="000000"/>
                </a:solidFill>
                <a:latin typeface="Cambria"/>
              </a:rPr>
              <a:t>dàng</a:t>
            </a:r>
            <a:r>
              <a:rPr lang="en-US" sz="2400" dirty="0">
                <a:solidFill>
                  <a:srgbClr val="000000"/>
                </a:solidFill>
                <a:latin typeface="Cambria"/>
              </a:rPr>
              <a:t>, </a:t>
            </a:r>
            <a:r>
              <a:rPr lang="en-US" sz="2400" dirty="0" err="1">
                <a:solidFill>
                  <a:srgbClr val="000000"/>
                </a:solidFill>
                <a:latin typeface="Cambria"/>
              </a:rPr>
              <a:t>chùm</a:t>
            </a:r>
            <a:r>
              <a:rPr lang="en-US" sz="2400" dirty="0">
                <a:solidFill>
                  <a:srgbClr val="000000"/>
                </a:solidFill>
                <a:latin typeface="Cambria"/>
              </a:rPr>
              <a:t> </a:t>
            </a:r>
            <a:r>
              <a:rPr lang="en-US" sz="2400" dirty="0" err="1">
                <a:solidFill>
                  <a:srgbClr val="000000"/>
                </a:solidFill>
                <a:latin typeface="Cambria"/>
              </a:rPr>
              <a:t>đuôi</a:t>
            </a:r>
            <a:r>
              <a:rPr lang="en-US" sz="2400" dirty="0">
                <a:solidFill>
                  <a:srgbClr val="000000"/>
                </a:solidFill>
                <a:latin typeface="Cambria"/>
              </a:rPr>
              <a:t> </a:t>
            </a:r>
            <a:r>
              <a:rPr lang="en-US" sz="2400" dirty="0" err="1">
                <a:solidFill>
                  <a:srgbClr val="000000"/>
                </a:solidFill>
                <a:latin typeface="Cambria"/>
              </a:rPr>
              <a:t>cong</a:t>
            </a:r>
            <a:r>
              <a:rPr lang="en-US" sz="2400" dirty="0">
                <a:solidFill>
                  <a:srgbClr val="000000"/>
                </a:solidFill>
                <a:latin typeface="Cambria"/>
              </a:rPr>
              <a:t> </a:t>
            </a:r>
            <a:r>
              <a:rPr lang="en-US" sz="2400" dirty="0" err="1">
                <a:solidFill>
                  <a:srgbClr val="000000"/>
                </a:solidFill>
                <a:latin typeface="Cambria"/>
              </a:rPr>
              <a:t>lướt</a:t>
            </a:r>
            <a:r>
              <a:rPr lang="en-US" sz="2400" dirty="0">
                <a:solidFill>
                  <a:srgbClr val="000000"/>
                </a:solidFill>
                <a:latin typeface="Cambria"/>
              </a:rPr>
              <a:t> </a:t>
            </a:r>
            <a:r>
              <a:rPr lang="en-US" sz="2400" dirty="0" err="1">
                <a:solidFill>
                  <a:srgbClr val="000000"/>
                </a:solidFill>
                <a:latin typeface="Cambria"/>
              </a:rPr>
              <a:t>thướt</a:t>
            </a:r>
            <a:r>
              <a:rPr lang="en-US" sz="2400" dirty="0">
                <a:solidFill>
                  <a:srgbClr val="000000"/>
                </a:solidFill>
                <a:latin typeface="Cambria"/>
              </a:rPr>
              <a:t> </a:t>
            </a:r>
            <a:r>
              <a:rPr lang="en-US" sz="2400" dirty="0" err="1">
                <a:solidFill>
                  <a:srgbClr val="000000"/>
                </a:solidFill>
                <a:latin typeface="Cambria"/>
              </a:rPr>
              <a:t>liễu</a:t>
            </a:r>
            <a:r>
              <a:rPr lang="en-US" sz="2400" dirty="0">
                <a:solidFill>
                  <a:srgbClr val="000000"/>
                </a:solidFill>
                <a:latin typeface="Cambria"/>
              </a:rPr>
              <a:t> </a:t>
            </a:r>
            <a:r>
              <a:rPr lang="en-US" sz="2400" dirty="0" err="1">
                <a:solidFill>
                  <a:srgbClr val="000000"/>
                </a:solidFill>
                <a:latin typeface="Cambria"/>
              </a:rPr>
              <a:t>rủ</a:t>
            </a:r>
            <a:r>
              <a:rPr lang="en-US" sz="2400" dirty="0">
                <a:solidFill>
                  <a:srgbClr val="000000"/>
                </a:solidFill>
                <a:latin typeface="Cambria"/>
              </a:rPr>
              <a:t>.</a:t>
            </a:r>
          </a:p>
          <a:p>
            <a:pPr algn="just" defTabSz="609630">
              <a:lnSpc>
                <a:spcPts val="2645"/>
              </a:lnSpc>
            </a:pPr>
            <a:r>
              <a:rPr lang="en-US" sz="2400" dirty="0">
                <a:solidFill>
                  <a:srgbClr val="000000"/>
                </a:solidFill>
                <a:latin typeface="Cambria"/>
              </a:rPr>
              <a:t>   </a:t>
            </a:r>
            <a:r>
              <a:rPr lang="en-US" sz="2400" dirty="0" smtClean="0">
                <a:solidFill>
                  <a:srgbClr val="000000"/>
                </a:solidFill>
                <a:latin typeface="Cambria"/>
              </a:rPr>
              <a:t> </a:t>
            </a:r>
            <a:r>
              <a:rPr lang="en-US" sz="2400" dirty="0" err="1" smtClean="0">
                <a:solidFill>
                  <a:srgbClr val="000000"/>
                </a:solidFill>
                <a:latin typeface="Cambria"/>
              </a:rPr>
              <a:t>Buổi</a:t>
            </a:r>
            <a:r>
              <a:rPr lang="en-US" sz="2400" dirty="0" smtClean="0">
                <a:solidFill>
                  <a:srgbClr val="000000"/>
                </a:solidFill>
                <a:latin typeface="Cambria"/>
              </a:rPr>
              <a:t> </a:t>
            </a:r>
            <a:r>
              <a:rPr lang="en-US" sz="2400" dirty="0" err="1">
                <a:solidFill>
                  <a:srgbClr val="000000"/>
                </a:solidFill>
                <a:latin typeface="Cambria"/>
              </a:rPr>
              <a:t>chiều</a:t>
            </a:r>
            <a:r>
              <a:rPr lang="en-US" sz="2400" dirty="0">
                <a:solidFill>
                  <a:srgbClr val="000000"/>
                </a:solidFill>
                <a:latin typeface="Cambria"/>
              </a:rPr>
              <a:t>, </a:t>
            </a:r>
            <a:r>
              <a:rPr lang="en-US" sz="2400" dirty="0" err="1">
                <a:solidFill>
                  <a:srgbClr val="000000"/>
                </a:solidFill>
                <a:latin typeface="Cambria"/>
              </a:rPr>
              <a:t>xe</a:t>
            </a:r>
            <a:r>
              <a:rPr lang="en-US" sz="2400" dirty="0">
                <a:solidFill>
                  <a:srgbClr val="000000"/>
                </a:solidFill>
                <a:latin typeface="Cambria"/>
              </a:rPr>
              <a:t> </a:t>
            </a:r>
            <a:r>
              <a:rPr lang="en-US" sz="2400" dirty="0" err="1">
                <a:solidFill>
                  <a:srgbClr val="000000"/>
                </a:solidFill>
                <a:latin typeface="Cambria"/>
              </a:rPr>
              <a:t>dừng</a:t>
            </a:r>
            <a:r>
              <a:rPr lang="en-US" sz="2400" dirty="0">
                <a:solidFill>
                  <a:srgbClr val="000000"/>
                </a:solidFill>
                <a:latin typeface="Cambria"/>
              </a:rPr>
              <a:t> </a:t>
            </a:r>
            <a:r>
              <a:rPr lang="en-US" sz="2400" dirty="0" err="1">
                <a:solidFill>
                  <a:srgbClr val="000000"/>
                </a:solidFill>
                <a:latin typeface="Cambria"/>
              </a:rPr>
              <a:t>lại</a:t>
            </a:r>
            <a:r>
              <a:rPr lang="en-US" sz="2400" dirty="0">
                <a:solidFill>
                  <a:srgbClr val="000000"/>
                </a:solidFill>
                <a:latin typeface="Cambria"/>
              </a:rPr>
              <a:t> ở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thị</a:t>
            </a:r>
            <a:r>
              <a:rPr lang="en-US" sz="2400" dirty="0">
                <a:solidFill>
                  <a:srgbClr val="000000"/>
                </a:solidFill>
                <a:latin typeface="Cambria"/>
              </a:rPr>
              <a:t> </a:t>
            </a:r>
            <a:r>
              <a:rPr lang="en-US" sz="2400" dirty="0" err="1">
                <a:solidFill>
                  <a:srgbClr val="000000"/>
                </a:solidFill>
                <a:latin typeface="Cambria"/>
              </a:rPr>
              <a:t>trấn</a:t>
            </a:r>
            <a:r>
              <a:rPr lang="en-US" sz="2400" dirty="0">
                <a:solidFill>
                  <a:srgbClr val="000000"/>
                </a:solidFill>
                <a:latin typeface="Cambria"/>
              </a:rPr>
              <a:t> </a:t>
            </a:r>
            <a:r>
              <a:rPr lang="en-US" sz="2400" dirty="0" err="1">
                <a:solidFill>
                  <a:srgbClr val="000000"/>
                </a:solidFill>
                <a:latin typeface="Cambria"/>
              </a:rPr>
              <a:t>nhỏ</a:t>
            </a:r>
            <a:r>
              <a:rPr lang="en-US" sz="2400" dirty="0">
                <a:solidFill>
                  <a:srgbClr val="000000"/>
                </a:solidFill>
                <a:latin typeface="Cambria"/>
              </a:rPr>
              <a:t>. </a:t>
            </a:r>
            <a:r>
              <a:rPr lang="en-US" sz="2400" dirty="0" err="1">
                <a:solidFill>
                  <a:srgbClr val="000000"/>
                </a:solidFill>
                <a:latin typeface="Cambria"/>
              </a:rPr>
              <a:t>Nắng</a:t>
            </a:r>
            <a:r>
              <a:rPr lang="en-US" sz="2400" dirty="0">
                <a:solidFill>
                  <a:srgbClr val="000000"/>
                </a:solidFill>
                <a:latin typeface="Cambria"/>
              </a:rPr>
              <a:t> </a:t>
            </a:r>
            <a:r>
              <a:rPr lang="en-US" sz="2400" dirty="0" err="1">
                <a:solidFill>
                  <a:srgbClr val="000000"/>
                </a:solidFill>
                <a:latin typeface="Cambria"/>
              </a:rPr>
              <a:t>phố</a:t>
            </a:r>
            <a:r>
              <a:rPr lang="en-US" sz="2400" dirty="0">
                <a:solidFill>
                  <a:srgbClr val="000000"/>
                </a:solidFill>
                <a:latin typeface="Cambria"/>
              </a:rPr>
              <a:t> </a:t>
            </a:r>
            <a:r>
              <a:rPr lang="en-US" sz="2400" dirty="0" err="1">
                <a:solidFill>
                  <a:srgbClr val="000000"/>
                </a:solidFill>
                <a:latin typeface="Cambria"/>
              </a:rPr>
              <a:t>huyện</a:t>
            </a:r>
            <a:r>
              <a:rPr lang="en-US" sz="2400" dirty="0">
                <a:solidFill>
                  <a:srgbClr val="000000"/>
                </a:solidFill>
                <a:latin typeface="Cambria"/>
              </a:rPr>
              <a:t> </a:t>
            </a:r>
            <a:r>
              <a:rPr lang="en-US" sz="2400" dirty="0" err="1">
                <a:solidFill>
                  <a:srgbClr val="000000"/>
                </a:solidFill>
                <a:latin typeface="Cambria"/>
              </a:rPr>
              <a:t>vàng</a:t>
            </a:r>
            <a:r>
              <a:rPr lang="en-US" sz="2400" dirty="0">
                <a:solidFill>
                  <a:srgbClr val="000000"/>
                </a:solidFill>
                <a:latin typeface="Cambria"/>
              </a:rPr>
              <a:t> hoe.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em</a:t>
            </a:r>
            <a:r>
              <a:rPr lang="en-US" sz="2400" dirty="0">
                <a:solidFill>
                  <a:srgbClr val="000000"/>
                </a:solidFill>
                <a:latin typeface="Cambria"/>
              </a:rPr>
              <a:t> </a:t>
            </a:r>
            <a:r>
              <a:rPr lang="en-US" sz="2400" dirty="0" err="1">
                <a:solidFill>
                  <a:srgbClr val="000000"/>
                </a:solidFill>
                <a:latin typeface="Cambria"/>
              </a:rPr>
              <a:t>bé</a:t>
            </a:r>
            <a:r>
              <a:rPr lang="en-US" sz="2400" dirty="0">
                <a:solidFill>
                  <a:srgbClr val="000000"/>
                </a:solidFill>
                <a:latin typeface="Cambria"/>
              </a:rPr>
              <a:t> </a:t>
            </a:r>
            <a:r>
              <a:rPr lang="en-US" sz="2400" dirty="0" err="1">
                <a:solidFill>
                  <a:srgbClr val="000000"/>
                </a:solidFill>
                <a:latin typeface="Cambria"/>
              </a:rPr>
              <a:t>Mông</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em</a:t>
            </a:r>
            <a:r>
              <a:rPr lang="en-US" sz="2400" dirty="0">
                <a:solidFill>
                  <a:srgbClr val="000000"/>
                </a:solidFill>
                <a:latin typeface="Cambria"/>
              </a:rPr>
              <a:t> </a:t>
            </a:r>
            <a:r>
              <a:rPr lang="en-US" sz="2400" dirty="0" err="1">
                <a:solidFill>
                  <a:srgbClr val="000000"/>
                </a:solidFill>
                <a:latin typeface="Cambria"/>
              </a:rPr>
              <a:t>bé</a:t>
            </a:r>
            <a:r>
              <a:rPr lang="en-US" sz="2400" dirty="0">
                <a:solidFill>
                  <a:srgbClr val="000000"/>
                </a:solidFill>
                <a:latin typeface="Cambria"/>
              </a:rPr>
              <a:t> Tu </a:t>
            </a:r>
            <a:r>
              <a:rPr lang="en-US" sz="2400" dirty="0" err="1">
                <a:solidFill>
                  <a:srgbClr val="000000"/>
                </a:solidFill>
                <a:latin typeface="Cambria"/>
              </a:rPr>
              <a:t>Dí</a:t>
            </a:r>
            <a:r>
              <a:rPr lang="en-US" sz="2400" dirty="0">
                <a:solidFill>
                  <a:srgbClr val="000000"/>
                </a:solidFill>
                <a:latin typeface="Cambria"/>
              </a:rPr>
              <a:t>, </a:t>
            </a:r>
            <a:r>
              <a:rPr lang="en-US" sz="2400" dirty="0" err="1">
                <a:solidFill>
                  <a:srgbClr val="000000"/>
                </a:solidFill>
                <a:latin typeface="Cambria"/>
              </a:rPr>
              <a:t>Phù</a:t>
            </a:r>
            <a:r>
              <a:rPr lang="en-US" sz="2400" dirty="0">
                <a:solidFill>
                  <a:srgbClr val="000000"/>
                </a:solidFill>
                <a:latin typeface="Cambria"/>
              </a:rPr>
              <a:t> </a:t>
            </a:r>
            <a:r>
              <a:rPr lang="en-US" sz="2400" dirty="0" err="1">
                <a:solidFill>
                  <a:srgbClr val="000000"/>
                </a:solidFill>
                <a:latin typeface="Cambria"/>
              </a:rPr>
              <a:t>Lá</a:t>
            </a:r>
            <a:r>
              <a:rPr lang="en-US" sz="2400" dirty="0">
                <a:solidFill>
                  <a:srgbClr val="000000"/>
                </a:solidFill>
                <a:latin typeface="Cambria"/>
              </a:rPr>
              <a:t> </a:t>
            </a:r>
            <a:r>
              <a:rPr lang="en-US" sz="2400" dirty="0" err="1" smtClean="0">
                <a:solidFill>
                  <a:srgbClr val="000000"/>
                </a:solidFill>
                <a:latin typeface="Cambria"/>
              </a:rPr>
              <a:t>quần</a:t>
            </a:r>
            <a:r>
              <a:rPr lang="en-US" sz="2400" dirty="0" smtClean="0">
                <a:solidFill>
                  <a:srgbClr val="000000"/>
                </a:solidFill>
                <a:latin typeface="Cambria"/>
              </a:rPr>
              <a:t> </a:t>
            </a:r>
            <a:r>
              <a:rPr lang="en-US" sz="2400" dirty="0" err="1">
                <a:solidFill>
                  <a:srgbClr val="000000"/>
                </a:solidFill>
                <a:latin typeface="Cambria"/>
              </a:rPr>
              <a:t>áo</a:t>
            </a:r>
            <a:r>
              <a:rPr lang="en-US" sz="2400" dirty="0">
                <a:solidFill>
                  <a:srgbClr val="000000"/>
                </a:solidFill>
                <a:latin typeface="Cambria"/>
              </a:rPr>
              <a:t> </a:t>
            </a:r>
            <a:r>
              <a:rPr lang="en-US" sz="2400" dirty="0" err="1">
                <a:solidFill>
                  <a:srgbClr val="000000"/>
                </a:solidFill>
                <a:latin typeface="Cambria"/>
              </a:rPr>
              <a:t>sặc</a:t>
            </a:r>
            <a:r>
              <a:rPr lang="en-US" sz="2400" dirty="0">
                <a:solidFill>
                  <a:srgbClr val="000000"/>
                </a:solidFill>
                <a:latin typeface="Cambria"/>
              </a:rPr>
              <a:t> </a:t>
            </a:r>
            <a:r>
              <a:rPr lang="en-US" sz="2400" dirty="0" err="1">
                <a:solidFill>
                  <a:srgbClr val="000000"/>
                </a:solidFill>
                <a:latin typeface="Cambria"/>
              </a:rPr>
              <a:t>sỡ</a:t>
            </a:r>
            <a:r>
              <a:rPr lang="en-US" sz="2400" dirty="0">
                <a:solidFill>
                  <a:srgbClr val="000000"/>
                </a:solidFill>
                <a:latin typeface="Cambria"/>
              </a:rPr>
              <a:t> </a:t>
            </a:r>
            <a:r>
              <a:rPr lang="en-US" sz="2400" dirty="0" err="1">
                <a:solidFill>
                  <a:srgbClr val="000000"/>
                </a:solidFill>
                <a:latin typeface="Cambria"/>
              </a:rPr>
              <a:t>đang</a:t>
            </a:r>
            <a:r>
              <a:rPr lang="en-US" sz="2400" dirty="0">
                <a:solidFill>
                  <a:srgbClr val="000000"/>
                </a:solidFill>
                <a:latin typeface="Cambria"/>
              </a:rPr>
              <a:t> </a:t>
            </a:r>
            <a:r>
              <a:rPr lang="en-US" sz="2400" dirty="0" err="1">
                <a:solidFill>
                  <a:srgbClr val="000000"/>
                </a:solidFill>
                <a:latin typeface="Cambria"/>
              </a:rPr>
              <a:t>chơi</a:t>
            </a:r>
            <a:r>
              <a:rPr lang="en-US" sz="2400" dirty="0">
                <a:solidFill>
                  <a:srgbClr val="000000"/>
                </a:solidFill>
                <a:latin typeface="Cambria"/>
              </a:rPr>
              <a:t> </a:t>
            </a:r>
            <a:r>
              <a:rPr lang="en-US" sz="2400" dirty="0" err="1">
                <a:solidFill>
                  <a:srgbClr val="000000"/>
                </a:solidFill>
                <a:latin typeface="Cambria"/>
              </a:rPr>
              <a:t>đùa</a:t>
            </a:r>
            <a:r>
              <a:rPr lang="en-US" sz="2400" dirty="0">
                <a:solidFill>
                  <a:srgbClr val="000000"/>
                </a:solidFill>
                <a:latin typeface="Cambria"/>
              </a:rPr>
              <a:t> </a:t>
            </a:r>
            <a:r>
              <a:rPr lang="en-US" sz="2400" dirty="0" err="1">
                <a:solidFill>
                  <a:srgbClr val="000000"/>
                </a:solidFill>
                <a:latin typeface="Cambria"/>
              </a:rPr>
              <a:t>trước</a:t>
            </a:r>
            <a:r>
              <a:rPr lang="en-US" sz="2400" dirty="0">
                <a:solidFill>
                  <a:srgbClr val="000000"/>
                </a:solidFill>
                <a:latin typeface="Cambria"/>
              </a:rPr>
              <a:t> </a:t>
            </a:r>
            <a:r>
              <a:rPr lang="en-US" sz="2400" dirty="0" err="1">
                <a:solidFill>
                  <a:srgbClr val="000000"/>
                </a:solidFill>
                <a:latin typeface="Cambria"/>
              </a:rPr>
              <a:t>cửa</a:t>
            </a:r>
            <a:r>
              <a:rPr lang="en-US" sz="2400" dirty="0">
                <a:solidFill>
                  <a:srgbClr val="000000"/>
                </a:solidFill>
                <a:latin typeface="Cambria"/>
              </a:rPr>
              <a:t> </a:t>
            </a:r>
            <a:r>
              <a:rPr lang="en-US" sz="2400" dirty="0" err="1">
                <a:solidFill>
                  <a:srgbClr val="000000"/>
                </a:solidFill>
                <a:latin typeface="Cambria"/>
              </a:rPr>
              <a:t>hàng</a:t>
            </a:r>
            <a:r>
              <a:rPr lang="en-US" sz="2400" dirty="0">
                <a:solidFill>
                  <a:srgbClr val="000000"/>
                </a:solidFill>
                <a:latin typeface="Cambria"/>
              </a:rPr>
              <a:t>. Hoàng </a:t>
            </a:r>
            <a:r>
              <a:rPr lang="en-US" sz="2400" dirty="0" err="1">
                <a:solidFill>
                  <a:srgbClr val="000000"/>
                </a:solidFill>
                <a:latin typeface="Cambria"/>
              </a:rPr>
              <a:t>hôn</a:t>
            </a:r>
            <a:r>
              <a:rPr lang="en-US" sz="2400" dirty="0">
                <a:solidFill>
                  <a:srgbClr val="000000"/>
                </a:solidFill>
                <a:latin typeface="Cambria"/>
              </a:rPr>
              <a:t>, </a:t>
            </a:r>
            <a:r>
              <a:rPr lang="en-US" sz="2400" dirty="0" err="1">
                <a:solidFill>
                  <a:srgbClr val="000000"/>
                </a:solidFill>
                <a:latin typeface="Cambria"/>
              </a:rPr>
              <a:t>áp</a:t>
            </a:r>
            <a:r>
              <a:rPr lang="en-US" sz="2400" dirty="0">
                <a:solidFill>
                  <a:srgbClr val="000000"/>
                </a:solidFill>
                <a:latin typeface="Cambria"/>
              </a:rPr>
              <a:t> </a:t>
            </a:r>
            <a:r>
              <a:rPr lang="en-US" sz="2400" dirty="0" err="1">
                <a:solidFill>
                  <a:srgbClr val="000000"/>
                </a:solidFill>
                <a:latin typeface="Cambria"/>
              </a:rPr>
              <a:t>phiên</a:t>
            </a:r>
            <a:r>
              <a:rPr lang="en-US" sz="2400" dirty="0">
                <a:solidFill>
                  <a:srgbClr val="000000"/>
                </a:solidFill>
                <a:latin typeface="Cambria"/>
              </a:rPr>
              <a:t> </a:t>
            </a:r>
            <a:r>
              <a:rPr lang="en-US" sz="2400" dirty="0" err="1">
                <a:solidFill>
                  <a:srgbClr val="000000"/>
                </a:solidFill>
                <a:latin typeface="Cambria"/>
              </a:rPr>
              <a:t>của</a:t>
            </a:r>
            <a:r>
              <a:rPr lang="en-US" sz="2400" dirty="0">
                <a:solidFill>
                  <a:srgbClr val="000000"/>
                </a:solidFill>
                <a:latin typeface="Cambria"/>
              </a:rPr>
              <a:t> </a:t>
            </a:r>
            <a:r>
              <a:rPr lang="en-US" sz="2400" dirty="0" err="1">
                <a:solidFill>
                  <a:srgbClr val="000000"/>
                </a:solidFill>
                <a:latin typeface="Cambria"/>
              </a:rPr>
              <a:t>phiên</a:t>
            </a:r>
            <a:r>
              <a:rPr lang="en-US" sz="2400" dirty="0">
                <a:solidFill>
                  <a:srgbClr val="000000"/>
                </a:solidFill>
                <a:latin typeface="Cambria"/>
              </a:rPr>
              <a:t> </a:t>
            </a:r>
            <a:r>
              <a:rPr lang="en-US" sz="2400" dirty="0" err="1">
                <a:solidFill>
                  <a:srgbClr val="000000"/>
                </a:solidFill>
                <a:latin typeface="Cambria"/>
              </a:rPr>
              <a:t>chợ</a:t>
            </a:r>
            <a:r>
              <a:rPr lang="en-US" sz="2400" dirty="0">
                <a:solidFill>
                  <a:srgbClr val="000000"/>
                </a:solidFill>
                <a:latin typeface="Cambria"/>
              </a:rPr>
              <a:t> </a:t>
            </a:r>
            <a:r>
              <a:rPr lang="en-US" sz="2400" dirty="0" err="1">
                <a:solidFill>
                  <a:srgbClr val="000000"/>
                </a:solidFill>
                <a:latin typeface="Cambria"/>
              </a:rPr>
              <a:t>thị</a:t>
            </a:r>
            <a:r>
              <a:rPr lang="en-US" sz="2400" dirty="0">
                <a:solidFill>
                  <a:srgbClr val="000000"/>
                </a:solidFill>
                <a:latin typeface="Cambria"/>
              </a:rPr>
              <a:t> </a:t>
            </a:r>
            <a:r>
              <a:rPr lang="en-US" sz="2400" dirty="0" err="1">
                <a:solidFill>
                  <a:srgbClr val="000000"/>
                </a:solidFill>
                <a:latin typeface="Cambria"/>
              </a:rPr>
              <a:t>trấn</a:t>
            </a:r>
            <a:r>
              <a:rPr lang="en-US" sz="2400" dirty="0">
                <a:solidFill>
                  <a:srgbClr val="000000"/>
                </a:solidFill>
                <a:latin typeface="Cambria"/>
              </a:rPr>
              <a:t>, </a:t>
            </a:r>
            <a:r>
              <a:rPr lang="en-US" sz="2400" dirty="0" err="1">
                <a:solidFill>
                  <a:srgbClr val="000000"/>
                </a:solidFill>
                <a:latin typeface="Cambria"/>
              </a:rPr>
              <a:t>người</a:t>
            </a:r>
            <a:r>
              <a:rPr lang="en-US" sz="2400" dirty="0">
                <a:solidFill>
                  <a:srgbClr val="000000"/>
                </a:solidFill>
                <a:latin typeface="Cambria"/>
              </a:rPr>
              <a:t> </a:t>
            </a:r>
            <a:r>
              <a:rPr lang="en-US" sz="2400" dirty="0" err="1">
                <a:solidFill>
                  <a:srgbClr val="000000"/>
                </a:solidFill>
                <a:latin typeface="Cambria"/>
              </a:rPr>
              <a:t>ngựa</a:t>
            </a:r>
            <a:r>
              <a:rPr lang="en-US" sz="2400" dirty="0">
                <a:solidFill>
                  <a:srgbClr val="000000"/>
                </a:solidFill>
                <a:latin typeface="Cambria"/>
              </a:rPr>
              <a:t> </a:t>
            </a:r>
            <a:r>
              <a:rPr lang="en-US" sz="2400" dirty="0" err="1">
                <a:solidFill>
                  <a:srgbClr val="000000"/>
                </a:solidFill>
                <a:latin typeface="Cambria"/>
              </a:rPr>
              <a:t>dập</a:t>
            </a:r>
            <a:r>
              <a:rPr lang="en-US" sz="2400" dirty="0">
                <a:solidFill>
                  <a:srgbClr val="000000"/>
                </a:solidFill>
                <a:latin typeface="Cambria"/>
              </a:rPr>
              <a:t> </a:t>
            </a:r>
            <a:r>
              <a:rPr lang="en-US" sz="2400" dirty="0" err="1">
                <a:solidFill>
                  <a:srgbClr val="000000"/>
                </a:solidFill>
                <a:latin typeface="Cambria"/>
              </a:rPr>
              <a:t>dìu</a:t>
            </a:r>
            <a:r>
              <a:rPr lang="en-US" sz="2400" dirty="0">
                <a:solidFill>
                  <a:srgbClr val="000000"/>
                </a:solidFill>
                <a:latin typeface="Cambria"/>
              </a:rPr>
              <a:t> </a:t>
            </a:r>
            <a:r>
              <a:rPr lang="en-US" sz="2400" dirty="0" err="1">
                <a:solidFill>
                  <a:srgbClr val="000000"/>
                </a:solidFill>
                <a:latin typeface="Cambria"/>
              </a:rPr>
              <a:t>chìm</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sương</a:t>
            </a:r>
            <a:r>
              <a:rPr lang="en-US" sz="2400" dirty="0">
                <a:solidFill>
                  <a:srgbClr val="000000"/>
                </a:solidFill>
                <a:latin typeface="Cambria"/>
              </a:rPr>
              <a:t> </a:t>
            </a:r>
            <a:r>
              <a:rPr lang="en-US" sz="2400" dirty="0" err="1">
                <a:solidFill>
                  <a:srgbClr val="000000"/>
                </a:solidFill>
                <a:latin typeface="Cambria"/>
              </a:rPr>
              <a:t>núi</a:t>
            </a:r>
            <a:r>
              <a:rPr lang="en-US" sz="2400" dirty="0">
                <a:solidFill>
                  <a:srgbClr val="000000"/>
                </a:solidFill>
                <a:latin typeface="Cambria"/>
              </a:rPr>
              <a:t> </a:t>
            </a:r>
            <a:r>
              <a:rPr lang="en-US" sz="2400" dirty="0" err="1">
                <a:solidFill>
                  <a:srgbClr val="000000"/>
                </a:solidFill>
                <a:latin typeface="Cambria"/>
              </a:rPr>
              <a:t>tím</a:t>
            </a:r>
            <a:r>
              <a:rPr lang="en-US" sz="2400" dirty="0">
                <a:solidFill>
                  <a:srgbClr val="000000"/>
                </a:solidFill>
                <a:latin typeface="Cambria"/>
              </a:rPr>
              <a:t> </a:t>
            </a:r>
            <a:r>
              <a:rPr lang="en-US" sz="2400" dirty="0" err="1">
                <a:solidFill>
                  <a:srgbClr val="000000"/>
                </a:solidFill>
                <a:latin typeface="Cambria"/>
              </a:rPr>
              <a:t>nhạt</a:t>
            </a:r>
            <a:r>
              <a:rPr lang="en-US" sz="2400" dirty="0">
                <a:solidFill>
                  <a:srgbClr val="000000"/>
                </a:solidFill>
                <a:latin typeface="Cambria"/>
              </a:rPr>
              <a:t>.</a:t>
            </a:r>
          </a:p>
          <a:p>
            <a:pPr algn="just" defTabSz="609630">
              <a:lnSpc>
                <a:spcPts val="2645"/>
              </a:lnSpc>
            </a:pPr>
            <a:r>
              <a:rPr lang="en-US" sz="2400" dirty="0">
                <a:solidFill>
                  <a:srgbClr val="000000"/>
                </a:solidFill>
                <a:latin typeface="Cambria"/>
              </a:rPr>
              <a:t>   </a:t>
            </a:r>
            <a:r>
              <a:rPr lang="en-US" sz="2400" dirty="0" smtClean="0">
                <a:solidFill>
                  <a:srgbClr val="000000"/>
                </a:solidFill>
                <a:latin typeface="Cambria"/>
              </a:rPr>
              <a:t> </a:t>
            </a:r>
            <a:r>
              <a:rPr lang="en-US" sz="2400" dirty="0" err="1" smtClean="0">
                <a:solidFill>
                  <a:srgbClr val="000000"/>
                </a:solidFill>
                <a:latin typeface="Cambria"/>
              </a:rPr>
              <a:t>Hôm</a:t>
            </a:r>
            <a:r>
              <a:rPr lang="en-US" sz="2400" dirty="0" smtClean="0">
                <a:solidFill>
                  <a:srgbClr val="000000"/>
                </a:solidFill>
                <a:latin typeface="Cambria"/>
              </a:rPr>
              <a:t> </a:t>
            </a:r>
            <a:r>
              <a:rPr lang="en-US" sz="2400" dirty="0" err="1">
                <a:solidFill>
                  <a:srgbClr val="000000"/>
                </a:solidFill>
                <a:latin typeface="Cambria"/>
              </a:rPr>
              <a:t>sau</a:t>
            </a:r>
            <a:r>
              <a:rPr lang="en-US" sz="2400" dirty="0">
                <a:solidFill>
                  <a:srgbClr val="000000"/>
                </a:solidFill>
                <a:latin typeface="Cambria"/>
              </a:rPr>
              <a:t> </a:t>
            </a:r>
            <a:r>
              <a:rPr lang="en-US" sz="2400" dirty="0" err="1">
                <a:solidFill>
                  <a:srgbClr val="000000"/>
                </a:solidFill>
                <a:latin typeface="Cambria"/>
              </a:rPr>
              <a:t>chúng</a:t>
            </a:r>
            <a:r>
              <a:rPr lang="en-US" sz="2400" dirty="0">
                <a:solidFill>
                  <a:srgbClr val="000000"/>
                </a:solidFill>
                <a:latin typeface="Cambria"/>
              </a:rPr>
              <a:t> </a:t>
            </a:r>
            <a:r>
              <a:rPr lang="en-US" sz="2400" dirty="0" err="1">
                <a:solidFill>
                  <a:srgbClr val="000000"/>
                </a:solidFill>
                <a:latin typeface="Cambria"/>
              </a:rPr>
              <a:t>tôi</a:t>
            </a:r>
            <a:r>
              <a:rPr lang="en-US" sz="2400" dirty="0">
                <a:solidFill>
                  <a:srgbClr val="000000"/>
                </a:solidFill>
                <a:latin typeface="Cambria"/>
              </a:rPr>
              <a:t> </a:t>
            </a:r>
            <a:r>
              <a:rPr lang="en-US" sz="2400" dirty="0" err="1">
                <a:solidFill>
                  <a:srgbClr val="000000"/>
                </a:solidFill>
                <a:latin typeface="Cambria"/>
              </a:rPr>
              <a:t>đi</a:t>
            </a:r>
            <a:r>
              <a:rPr lang="en-US" sz="2400" dirty="0">
                <a:solidFill>
                  <a:srgbClr val="000000"/>
                </a:solidFill>
                <a:latin typeface="Cambria"/>
              </a:rPr>
              <a:t> Sa Pa. Phong </a:t>
            </a:r>
            <a:r>
              <a:rPr lang="en-US" sz="2400" dirty="0" err="1">
                <a:solidFill>
                  <a:srgbClr val="000000"/>
                </a:solidFill>
                <a:latin typeface="Cambria"/>
              </a:rPr>
              <a:t>cảnh</a:t>
            </a:r>
            <a:r>
              <a:rPr lang="en-US" sz="2400" dirty="0">
                <a:solidFill>
                  <a:srgbClr val="000000"/>
                </a:solidFill>
                <a:latin typeface="Cambria"/>
              </a:rPr>
              <a:t> ở </a:t>
            </a:r>
            <a:r>
              <a:rPr lang="en-US" sz="2400" dirty="0" err="1">
                <a:solidFill>
                  <a:srgbClr val="000000"/>
                </a:solidFill>
                <a:latin typeface="Cambria"/>
              </a:rPr>
              <a:t>đây</a:t>
            </a:r>
            <a:r>
              <a:rPr lang="en-US" sz="2400" dirty="0">
                <a:solidFill>
                  <a:srgbClr val="000000"/>
                </a:solidFill>
                <a:latin typeface="Cambria"/>
              </a:rPr>
              <a:t> </a:t>
            </a:r>
            <a:r>
              <a:rPr lang="en-US" sz="2400" dirty="0" err="1">
                <a:solidFill>
                  <a:srgbClr val="000000"/>
                </a:solidFill>
                <a:latin typeface="Cambria"/>
              </a:rPr>
              <a:t>thật</a:t>
            </a:r>
            <a:r>
              <a:rPr lang="en-US" sz="2400" dirty="0">
                <a:solidFill>
                  <a:srgbClr val="000000"/>
                </a:solidFill>
                <a:latin typeface="Cambria"/>
              </a:rPr>
              <a:t> </a:t>
            </a:r>
            <a:r>
              <a:rPr lang="en-US" sz="2400" dirty="0" err="1">
                <a:solidFill>
                  <a:srgbClr val="000000"/>
                </a:solidFill>
                <a:latin typeface="Cambria"/>
              </a:rPr>
              <a:t>đẹp</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lá</a:t>
            </a:r>
            <a:r>
              <a:rPr lang="en-US" sz="2400" dirty="0">
                <a:solidFill>
                  <a:srgbClr val="000000"/>
                </a:solidFill>
                <a:latin typeface="Cambria"/>
              </a:rPr>
              <a:t> </a:t>
            </a:r>
            <a:r>
              <a:rPr lang="en-US" sz="2400" dirty="0" err="1">
                <a:solidFill>
                  <a:srgbClr val="000000"/>
                </a:solidFill>
                <a:latin typeface="Cambria"/>
              </a:rPr>
              <a:t>vàng</a:t>
            </a:r>
            <a:r>
              <a:rPr lang="en-US" sz="2400" dirty="0">
                <a:solidFill>
                  <a:srgbClr val="000000"/>
                </a:solidFill>
                <a:latin typeface="Cambria"/>
              </a:rPr>
              <a:t> </a:t>
            </a:r>
            <a:r>
              <a:rPr lang="en-US" sz="2400" dirty="0" err="1">
                <a:solidFill>
                  <a:srgbClr val="000000"/>
                </a:solidFill>
                <a:latin typeface="Cambria"/>
              </a:rPr>
              <a:t>rơi</a:t>
            </a:r>
            <a:r>
              <a:rPr lang="en-US" sz="2400" dirty="0">
                <a:solidFill>
                  <a:srgbClr val="000000"/>
                </a:solidFill>
                <a:latin typeface="Cambria"/>
              </a:rPr>
              <a:t> </a:t>
            </a:r>
            <a:r>
              <a:rPr lang="en-US" sz="2400" dirty="0" err="1">
                <a:solidFill>
                  <a:srgbClr val="000000"/>
                </a:solidFill>
                <a:latin typeface="Cambria"/>
              </a:rPr>
              <a:t>trong</a:t>
            </a:r>
            <a:r>
              <a:rPr lang="en-US" sz="2400" dirty="0">
                <a:solidFill>
                  <a:srgbClr val="000000"/>
                </a:solidFill>
                <a:latin typeface="Cambria"/>
              </a:rPr>
              <a:t> </a:t>
            </a:r>
            <a:r>
              <a:rPr lang="en-US" sz="2400" dirty="0" err="1">
                <a:solidFill>
                  <a:srgbClr val="000000"/>
                </a:solidFill>
                <a:latin typeface="Cambria"/>
              </a:rPr>
              <a:t>khoảnh</a:t>
            </a:r>
            <a:r>
              <a:rPr lang="en-US" sz="2400" dirty="0">
                <a:solidFill>
                  <a:srgbClr val="000000"/>
                </a:solidFill>
                <a:latin typeface="Cambria"/>
              </a:rPr>
              <a:t> </a:t>
            </a:r>
            <a:r>
              <a:rPr lang="en-US" sz="2400" dirty="0" err="1">
                <a:solidFill>
                  <a:srgbClr val="000000"/>
                </a:solidFill>
                <a:latin typeface="Cambria"/>
              </a:rPr>
              <a:t>khắc</a:t>
            </a:r>
            <a:r>
              <a:rPr lang="en-US" sz="2400" dirty="0">
                <a:solidFill>
                  <a:srgbClr val="000000"/>
                </a:solidFill>
                <a:latin typeface="Cambria"/>
              </a:rPr>
              <a:t> </a:t>
            </a:r>
            <a:r>
              <a:rPr lang="en-US" sz="2400" dirty="0" err="1">
                <a:solidFill>
                  <a:srgbClr val="000000"/>
                </a:solidFill>
                <a:latin typeface="Cambria"/>
              </a:rPr>
              <a:t>mùa</a:t>
            </a:r>
            <a:r>
              <a:rPr lang="en-US" sz="2400" dirty="0">
                <a:solidFill>
                  <a:srgbClr val="000000"/>
                </a:solidFill>
                <a:latin typeface="Cambria"/>
              </a:rPr>
              <a:t> </a:t>
            </a:r>
            <a:r>
              <a:rPr lang="en-US" sz="2400" dirty="0" err="1">
                <a:solidFill>
                  <a:srgbClr val="000000"/>
                </a:solidFill>
                <a:latin typeface="Cambria"/>
              </a:rPr>
              <a:t>thu</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trắng</a:t>
            </a:r>
            <a:r>
              <a:rPr lang="en-US" sz="2400" dirty="0">
                <a:solidFill>
                  <a:srgbClr val="000000"/>
                </a:solidFill>
                <a:latin typeface="Cambria"/>
              </a:rPr>
              <a:t> long </a:t>
            </a:r>
            <a:r>
              <a:rPr lang="en-US" sz="2400" dirty="0" err="1">
                <a:solidFill>
                  <a:srgbClr val="000000"/>
                </a:solidFill>
                <a:latin typeface="Cambria"/>
              </a:rPr>
              <a:t>lanh</a:t>
            </a:r>
            <a:r>
              <a:rPr lang="en-US" sz="2400" dirty="0">
                <a:solidFill>
                  <a:srgbClr val="000000"/>
                </a:solidFill>
                <a:latin typeface="Cambria"/>
              </a:rPr>
              <a:t> </a:t>
            </a:r>
            <a:r>
              <a:rPr lang="en-US" sz="2400" dirty="0" err="1">
                <a:solidFill>
                  <a:srgbClr val="000000"/>
                </a:solidFill>
                <a:latin typeface="Cambria"/>
              </a:rPr>
              <a:t>một</a:t>
            </a:r>
            <a:r>
              <a:rPr lang="en-US" sz="2400" dirty="0">
                <a:solidFill>
                  <a:srgbClr val="000000"/>
                </a:solidFill>
                <a:latin typeface="Cambria"/>
              </a:rPr>
              <a:t> </a:t>
            </a:r>
            <a:r>
              <a:rPr lang="en-US" sz="2400" dirty="0" err="1">
                <a:solidFill>
                  <a:srgbClr val="000000"/>
                </a:solidFill>
                <a:latin typeface="Cambria"/>
              </a:rPr>
              <a:t>cơn</a:t>
            </a:r>
            <a:r>
              <a:rPr lang="en-US" sz="2400" dirty="0">
                <a:solidFill>
                  <a:srgbClr val="000000"/>
                </a:solidFill>
                <a:latin typeface="Cambria"/>
              </a:rPr>
              <a:t> </a:t>
            </a:r>
            <a:r>
              <a:rPr lang="en-US" sz="2400" dirty="0" err="1">
                <a:solidFill>
                  <a:srgbClr val="000000"/>
                </a:solidFill>
                <a:latin typeface="Cambria"/>
              </a:rPr>
              <a:t>mưa</a:t>
            </a:r>
            <a:r>
              <a:rPr lang="en-US" sz="2400" dirty="0">
                <a:solidFill>
                  <a:srgbClr val="000000"/>
                </a:solidFill>
                <a:latin typeface="Cambria"/>
              </a:rPr>
              <a:t> </a:t>
            </a:r>
            <a:r>
              <a:rPr lang="en-US" sz="2400" dirty="0" err="1">
                <a:solidFill>
                  <a:srgbClr val="000000"/>
                </a:solidFill>
                <a:latin typeface="Cambria"/>
              </a:rPr>
              <a:t>tuyết</a:t>
            </a:r>
            <a:r>
              <a:rPr lang="en-US" sz="2400" dirty="0">
                <a:solidFill>
                  <a:srgbClr val="000000"/>
                </a:solidFill>
                <a:latin typeface="Cambria"/>
              </a:rPr>
              <a:t> </a:t>
            </a:r>
            <a:r>
              <a:rPr lang="en-US" sz="2400" dirty="0" err="1">
                <a:solidFill>
                  <a:srgbClr val="000000"/>
                </a:solidFill>
                <a:latin typeface="Cambria"/>
              </a:rPr>
              <a:t>trên</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cành</a:t>
            </a:r>
            <a:r>
              <a:rPr lang="en-US" sz="2400" dirty="0">
                <a:solidFill>
                  <a:srgbClr val="000000"/>
                </a:solidFill>
                <a:latin typeface="Cambria"/>
              </a:rPr>
              <a:t> </a:t>
            </a:r>
            <a:r>
              <a:rPr lang="en-US" sz="2400" dirty="0" err="1">
                <a:solidFill>
                  <a:srgbClr val="000000"/>
                </a:solidFill>
                <a:latin typeface="Cambria"/>
              </a:rPr>
              <a:t>đào</a:t>
            </a:r>
            <a:r>
              <a:rPr lang="en-US" sz="2400" dirty="0">
                <a:solidFill>
                  <a:srgbClr val="000000"/>
                </a:solidFill>
                <a:latin typeface="Cambria"/>
              </a:rPr>
              <a:t>, </a:t>
            </a:r>
            <a:r>
              <a:rPr lang="en-US" sz="2400" dirty="0" err="1">
                <a:solidFill>
                  <a:srgbClr val="000000"/>
                </a:solidFill>
                <a:latin typeface="Cambria"/>
              </a:rPr>
              <a:t>lê</a:t>
            </a:r>
            <a:r>
              <a:rPr lang="en-US" sz="2400" dirty="0">
                <a:solidFill>
                  <a:srgbClr val="000000"/>
                </a:solidFill>
                <a:latin typeface="Cambria"/>
              </a:rPr>
              <a:t>, </a:t>
            </a:r>
            <a:r>
              <a:rPr lang="en-US" sz="2400" dirty="0" err="1">
                <a:solidFill>
                  <a:srgbClr val="000000"/>
                </a:solidFill>
                <a:latin typeface="Cambria"/>
              </a:rPr>
              <a:t>mận</a:t>
            </a:r>
            <a:r>
              <a:rPr lang="en-US" sz="2400" dirty="0">
                <a:solidFill>
                  <a:srgbClr val="000000"/>
                </a:solidFill>
                <a:latin typeface="Cambria"/>
              </a:rPr>
              <a:t>. </a:t>
            </a:r>
            <a:r>
              <a:rPr lang="en-US" sz="2400" dirty="0" err="1">
                <a:solidFill>
                  <a:srgbClr val="000000"/>
                </a:solidFill>
                <a:latin typeface="Cambria"/>
              </a:rPr>
              <a:t>Thoắt</a:t>
            </a:r>
            <a:r>
              <a:rPr lang="en-US" sz="2400" dirty="0">
                <a:solidFill>
                  <a:srgbClr val="000000"/>
                </a:solidFill>
                <a:latin typeface="Cambria"/>
              </a:rPr>
              <a:t> </a:t>
            </a:r>
            <a:r>
              <a:rPr lang="en-US" sz="2400" dirty="0" err="1">
                <a:solidFill>
                  <a:srgbClr val="000000"/>
                </a:solidFill>
                <a:latin typeface="Cambria"/>
              </a:rPr>
              <a:t>cái</a:t>
            </a:r>
            <a:r>
              <a:rPr lang="en-US" sz="2400" dirty="0">
                <a:solidFill>
                  <a:srgbClr val="000000"/>
                </a:solidFill>
                <a:latin typeface="Cambria"/>
              </a:rPr>
              <a:t>, </a:t>
            </a:r>
            <a:r>
              <a:rPr lang="en-US" sz="2400" dirty="0" err="1">
                <a:solidFill>
                  <a:srgbClr val="000000"/>
                </a:solidFill>
                <a:latin typeface="Cambria"/>
              </a:rPr>
              <a:t>gió</a:t>
            </a:r>
            <a:r>
              <a:rPr lang="en-US" sz="2400" dirty="0">
                <a:solidFill>
                  <a:srgbClr val="000000"/>
                </a:solidFill>
                <a:latin typeface="Cambria"/>
              </a:rPr>
              <a:t> </a:t>
            </a:r>
            <a:r>
              <a:rPr lang="en-US" sz="2400" dirty="0" err="1">
                <a:solidFill>
                  <a:srgbClr val="000000"/>
                </a:solidFill>
                <a:latin typeface="Cambria"/>
              </a:rPr>
              <a:t>xuân</a:t>
            </a:r>
            <a:r>
              <a:rPr lang="en-US" sz="2400" dirty="0">
                <a:solidFill>
                  <a:srgbClr val="000000"/>
                </a:solidFill>
                <a:latin typeface="Cambria"/>
              </a:rPr>
              <a:t> </a:t>
            </a:r>
            <a:r>
              <a:rPr lang="en-US" sz="2400" dirty="0" err="1">
                <a:solidFill>
                  <a:srgbClr val="000000"/>
                </a:solidFill>
                <a:latin typeface="Cambria"/>
              </a:rPr>
              <a:t>hây</a:t>
            </a:r>
            <a:r>
              <a:rPr lang="en-US" sz="2400" dirty="0">
                <a:solidFill>
                  <a:srgbClr val="000000"/>
                </a:solidFill>
                <a:latin typeface="Cambria"/>
              </a:rPr>
              <a:t> </a:t>
            </a:r>
            <a:r>
              <a:rPr lang="en-US" sz="2400" dirty="0" err="1">
                <a:solidFill>
                  <a:srgbClr val="000000"/>
                </a:solidFill>
                <a:latin typeface="Cambria"/>
              </a:rPr>
              <a:t>hẩy</a:t>
            </a:r>
            <a:r>
              <a:rPr lang="en-US" sz="2400" dirty="0">
                <a:solidFill>
                  <a:srgbClr val="000000"/>
                </a:solidFill>
                <a:latin typeface="Cambria"/>
              </a:rPr>
              <a:t> </a:t>
            </a:r>
            <a:r>
              <a:rPr lang="en-US" sz="2400" dirty="0" err="1">
                <a:solidFill>
                  <a:srgbClr val="000000"/>
                </a:solidFill>
                <a:latin typeface="Cambria"/>
              </a:rPr>
              <a:t>nồng</a:t>
            </a:r>
            <a:r>
              <a:rPr lang="en-US" sz="2400" dirty="0">
                <a:solidFill>
                  <a:srgbClr val="000000"/>
                </a:solidFill>
                <a:latin typeface="Cambria"/>
              </a:rPr>
              <a:t> </a:t>
            </a:r>
            <a:r>
              <a:rPr lang="en-US" sz="2400" dirty="0" err="1">
                <a:solidFill>
                  <a:srgbClr val="000000"/>
                </a:solidFill>
                <a:latin typeface="Cambria"/>
              </a:rPr>
              <a:t>nàn</a:t>
            </a:r>
            <a:r>
              <a:rPr lang="en-US" sz="2400" dirty="0">
                <a:solidFill>
                  <a:srgbClr val="000000"/>
                </a:solidFill>
                <a:latin typeface="Cambria"/>
              </a:rPr>
              <a:t> </a:t>
            </a:r>
            <a:r>
              <a:rPr lang="en-US" sz="2400" dirty="0" err="1">
                <a:solidFill>
                  <a:srgbClr val="000000"/>
                </a:solidFill>
                <a:latin typeface="Cambria"/>
              </a:rPr>
              <a:t>với</a:t>
            </a:r>
            <a:r>
              <a:rPr lang="en-US" sz="2400" dirty="0">
                <a:solidFill>
                  <a:srgbClr val="000000"/>
                </a:solidFill>
                <a:latin typeface="Cambria"/>
              </a:rPr>
              <a:t> </a:t>
            </a:r>
            <a:r>
              <a:rPr lang="en-US" sz="2400" dirty="0" err="1">
                <a:solidFill>
                  <a:srgbClr val="000000"/>
                </a:solidFill>
                <a:latin typeface="Cambria"/>
              </a:rPr>
              <a:t>những</a:t>
            </a:r>
            <a:r>
              <a:rPr lang="en-US" sz="2400" dirty="0">
                <a:solidFill>
                  <a:srgbClr val="000000"/>
                </a:solidFill>
                <a:latin typeface="Cambria"/>
              </a:rPr>
              <a:t> </a:t>
            </a:r>
            <a:r>
              <a:rPr lang="en-US" sz="2400" dirty="0" err="1">
                <a:solidFill>
                  <a:srgbClr val="000000"/>
                </a:solidFill>
                <a:latin typeface="Cambria"/>
              </a:rPr>
              <a:t>bông</a:t>
            </a:r>
            <a:r>
              <a:rPr lang="en-US" sz="2400" dirty="0">
                <a:solidFill>
                  <a:srgbClr val="000000"/>
                </a:solidFill>
                <a:latin typeface="Cambria"/>
              </a:rPr>
              <a:t> </a:t>
            </a:r>
            <a:r>
              <a:rPr lang="en-US" sz="2400" dirty="0" err="1">
                <a:solidFill>
                  <a:srgbClr val="000000"/>
                </a:solidFill>
                <a:latin typeface="Cambria"/>
              </a:rPr>
              <a:t>hoa</a:t>
            </a:r>
            <a:r>
              <a:rPr lang="en-US" sz="2400" dirty="0">
                <a:solidFill>
                  <a:srgbClr val="000000"/>
                </a:solidFill>
                <a:latin typeface="Cambria"/>
              </a:rPr>
              <a:t> lay </a:t>
            </a:r>
            <a:r>
              <a:rPr lang="en-US" sz="2400" dirty="0" err="1">
                <a:solidFill>
                  <a:srgbClr val="000000"/>
                </a:solidFill>
                <a:latin typeface="Cambria"/>
              </a:rPr>
              <a:t>ơn</a:t>
            </a:r>
            <a:r>
              <a:rPr lang="en-US" sz="2400" dirty="0">
                <a:solidFill>
                  <a:srgbClr val="000000"/>
                </a:solidFill>
                <a:latin typeface="Cambria"/>
              </a:rPr>
              <a:t> </a:t>
            </a:r>
            <a:r>
              <a:rPr lang="en-US" sz="2400" dirty="0" err="1">
                <a:solidFill>
                  <a:srgbClr val="000000"/>
                </a:solidFill>
                <a:latin typeface="Cambria"/>
              </a:rPr>
              <a:t>màu</a:t>
            </a:r>
            <a:r>
              <a:rPr lang="en-US" sz="2400" dirty="0">
                <a:solidFill>
                  <a:srgbClr val="000000"/>
                </a:solidFill>
                <a:latin typeface="Cambria"/>
              </a:rPr>
              <a:t> </a:t>
            </a:r>
            <a:r>
              <a:rPr lang="en-US" sz="2400" dirty="0" err="1">
                <a:solidFill>
                  <a:srgbClr val="000000"/>
                </a:solidFill>
                <a:latin typeface="Cambria"/>
              </a:rPr>
              <a:t>đen</a:t>
            </a:r>
            <a:r>
              <a:rPr lang="en-US" sz="2400" dirty="0">
                <a:solidFill>
                  <a:srgbClr val="000000"/>
                </a:solidFill>
                <a:latin typeface="Cambria"/>
              </a:rPr>
              <a:t> </a:t>
            </a:r>
            <a:r>
              <a:rPr lang="en-US" sz="2400" dirty="0" err="1">
                <a:solidFill>
                  <a:srgbClr val="000000"/>
                </a:solidFill>
                <a:latin typeface="Cambria"/>
              </a:rPr>
              <a:t>nhung</a:t>
            </a:r>
            <a:r>
              <a:rPr lang="en-US" sz="2400" dirty="0">
                <a:solidFill>
                  <a:srgbClr val="000000"/>
                </a:solidFill>
                <a:latin typeface="Cambria"/>
              </a:rPr>
              <a:t> </a:t>
            </a:r>
            <a:r>
              <a:rPr lang="en-US" sz="2400" dirty="0" err="1">
                <a:solidFill>
                  <a:srgbClr val="000000"/>
                </a:solidFill>
                <a:latin typeface="Cambria"/>
              </a:rPr>
              <a:t>hiếm</a:t>
            </a:r>
            <a:r>
              <a:rPr lang="en-US" sz="2400" dirty="0">
                <a:solidFill>
                  <a:srgbClr val="000000"/>
                </a:solidFill>
                <a:latin typeface="Cambria"/>
              </a:rPr>
              <a:t> </a:t>
            </a:r>
            <a:r>
              <a:rPr lang="en-US" sz="2400" dirty="0" err="1">
                <a:solidFill>
                  <a:srgbClr val="000000"/>
                </a:solidFill>
                <a:latin typeface="Cambria"/>
              </a:rPr>
              <a:t>quý</a:t>
            </a:r>
            <a:r>
              <a:rPr lang="en-US" sz="2400" dirty="0">
                <a:solidFill>
                  <a:srgbClr val="000000"/>
                </a:solidFill>
                <a:latin typeface="Cambria"/>
              </a:rPr>
              <a:t>.</a:t>
            </a:r>
          </a:p>
          <a:p>
            <a:pPr algn="just" defTabSz="609630">
              <a:lnSpc>
                <a:spcPts val="2645"/>
              </a:lnSpc>
            </a:pPr>
            <a:r>
              <a:rPr lang="en-US" sz="2400" dirty="0">
                <a:solidFill>
                  <a:srgbClr val="000000"/>
                </a:solidFill>
                <a:latin typeface="Cambria"/>
              </a:rPr>
              <a:t>   </a:t>
            </a:r>
            <a:r>
              <a:rPr lang="en-US" sz="2400" dirty="0" smtClean="0">
                <a:solidFill>
                  <a:srgbClr val="000000"/>
                </a:solidFill>
                <a:latin typeface="Cambria"/>
              </a:rPr>
              <a:t> Sa </a:t>
            </a:r>
            <a:r>
              <a:rPr lang="en-US" sz="2400" dirty="0">
                <a:solidFill>
                  <a:srgbClr val="000000"/>
                </a:solidFill>
                <a:latin typeface="Cambria"/>
              </a:rPr>
              <a:t>Pa </a:t>
            </a:r>
            <a:r>
              <a:rPr lang="en-US" sz="2400" dirty="0" err="1">
                <a:solidFill>
                  <a:srgbClr val="000000"/>
                </a:solidFill>
                <a:latin typeface="Cambria"/>
              </a:rPr>
              <a:t>quả</a:t>
            </a:r>
            <a:r>
              <a:rPr lang="en-US" sz="2400" dirty="0">
                <a:solidFill>
                  <a:srgbClr val="000000"/>
                </a:solidFill>
                <a:latin typeface="Cambria"/>
              </a:rPr>
              <a:t> </a:t>
            </a:r>
            <a:r>
              <a:rPr lang="en-US" sz="2400" dirty="0" err="1">
                <a:solidFill>
                  <a:srgbClr val="000000"/>
                </a:solidFill>
                <a:latin typeface="Cambria"/>
              </a:rPr>
              <a:t>là</a:t>
            </a:r>
            <a:r>
              <a:rPr lang="en-US" sz="2400" dirty="0">
                <a:solidFill>
                  <a:srgbClr val="000000"/>
                </a:solidFill>
                <a:latin typeface="Cambria"/>
              </a:rPr>
              <a:t> </a:t>
            </a:r>
            <a:r>
              <a:rPr lang="en-US" sz="2400" dirty="0" err="1">
                <a:solidFill>
                  <a:srgbClr val="000000"/>
                </a:solidFill>
                <a:latin typeface="Cambria"/>
              </a:rPr>
              <a:t>món</a:t>
            </a:r>
            <a:r>
              <a:rPr lang="en-US" sz="2400" dirty="0">
                <a:solidFill>
                  <a:srgbClr val="000000"/>
                </a:solidFill>
                <a:latin typeface="Cambria"/>
              </a:rPr>
              <a:t> </a:t>
            </a:r>
            <a:r>
              <a:rPr lang="en-US" sz="2400" dirty="0" err="1">
                <a:solidFill>
                  <a:srgbClr val="000000"/>
                </a:solidFill>
                <a:latin typeface="Cambria"/>
              </a:rPr>
              <a:t>quà</a:t>
            </a:r>
            <a:r>
              <a:rPr lang="en-US" sz="2400" dirty="0">
                <a:solidFill>
                  <a:srgbClr val="000000"/>
                </a:solidFill>
                <a:latin typeface="Cambria"/>
              </a:rPr>
              <a:t> </a:t>
            </a:r>
            <a:r>
              <a:rPr lang="en-US" sz="2400" dirty="0" err="1">
                <a:solidFill>
                  <a:srgbClr val="000000"/>
                </a:solidFill>
                <a:latin typeface="Cambria"/>
              </a:rPr>
              <a:t>tặng</a:t>
            </a:r>
            <a:r>
              <a:rPr lang="en-US" sz="2400" dirty="0">
                <a:solidFill>
                  <a:srgbClr val="000000"/>
                </a:solidFill>
                <a:latin typeface="Cambria"/>
              </a:rPr>
              <a:t> </a:t>
            </a:r>
            <a:r>
              <a:rPr lang="en-US" sz="2400" dirty="0" err="1">
                <a:solidFill>
                  <a:srgbClr val="000000"/>
                </a:solidFill>
                <a:latin typeface="Cambria"/>
              </a:rPr>
              <a:t>diệu</a:t>
            </a:r>
            <a:r>
              <a:rPr lang="en-US" sz="2400" dirty="0">
                <a:solidFill>
                  <a:srgbClr val="000000"/>
                </a:solidFill>
                <a:latin typeface="Cambria"/>
              </a:rPr>
              <a:t> </a:t>
            </a:r>
            <a:r>
              <a:rPr lang="en-US" sz="2400" dirty="0" err="1">
                <a:solidFill>
                  <a:srgbClr val="000000"/>
                </a:solidFill>
                <a:latin typeface="Cambria"/>
              </a:rPr>
              <a:t>kì</a:t>
            </a:r>
            <a:r>
              <a:rPr lang="en-US" sz="2400" dirty="0">
                <a:solidFill>
                  <a:srgbClr val="000000"/>
                </a:solidFill>
                <a:latin typeface="Cambria"/>
              </a:rPr>
              <a:t> </a:t>
            </a:r>
            <a:r>
              <a:rPr lang="en-US" sz="2400" dirty="0" err="1">
                <a:solidFill>
                  <a:srgbClr val="000000"/>
                </a:solidFill>
                <a:latin typeface="Cambria"/>
              </a:rPr>
              <a:t>mà</a:t>
            </a:r>
            <a:r>
              <a:rPr lang="en-US" sz="2400" dirty="0">
                <a:solidFill>
                  <a:srgbClr val="000000"/>
                </a:solidFill>
                <a:latin typeface="Cambria"/>
              </a:rPr>
              <a:t> </a:t>
            </a:r>
            <a:r>
              <a:rPr lang="en-US" sz="2400" dirty="0" err="1">
                <a:solidFill>
                  <a:srgbClr val="000000"/>
                </a:solidFill>
                <a:latin typeface="Cambria"/>
              </a:rPr>
              <a:t>thiên</a:t>
            </a:r>
            <a:r>
              <a:rPr lang="en-US" sz="2400" dirty="0">
                <a:solidFill>
                  <a:srgbClr val="000000"/>
                </a:solidFill>
                <a:latin typeface="Cambria"/>
              </a:rPr>
              <a:t> </a:t>
            </a:r>
            <a:r>
              <a:rPr lang="en-US" sz="2400" dirty="0" err="1">
                <a:solidFill>
                  <a:srgbClr val="000000"/>
                </a:solidFill>
                <a:latin typeface="Cambria"/>
              </a:rPr>
              <a:t>nhiên</a:t>
            </a:r>
            <a:r>
              <a:rPr lang="en-US" sz="2400" dirty="0">
                <a:solidFill>
                  <a:srgbClr val="000000"/>
                </a:solidFill>
                <a:latin typeface="Cambria"/>
              </a:rPr>
              <a:t> </a:t>
            </a:r>
            <a:r>
              <a:rPr lang="en-US" sz="2400" dirty="0" err="1">
                <a:solidFill>
                  <a:srgbClr val="000000"/>
                </a:solidFill>
                <a:latin typeface="Cambria"/>
              </a:rPr>
              <a:t>dành</a:t>
            </a:r>
            <a:r>
              <a:rPr lang="en-US" sz="2400" dirty="0">
                <a:solidFill>
                  <a:srgbClr val="000000"/>
                </a:solidFill>
                <a:latin typeface="Cambria"/>
              </a:rPr>
              <a:t> </a:t>
            </a:r>
            <a:r>
              <a:rPr lang="en-US" sz="2400" dirty="0" err="1">
                <a:solidFill>
                  <a:srgbClr val="000000"/>
                </a:solidFill>
                <a:latin typeface="Cambria"/>
              </a:rPr>
              <a:t>cho</a:t>
            </a:r>
            <a:r>
              <a:rPr lang="en-US" sz="2400" dirty="0">
                <a:solidFill>
                  <a:srgbClr val="000000"/>
                </a:solidFill>
                <a:latin typeface="Cambria"/>
              </a:rPr>
              <a:t> </a:t>
            </a:r>
            <a:r>
              <a:rPr lang="en-US" sz="2400" dirty="0" err="1">
                <a:solidFill>
                  <a:srgbClr val="000000"/>
                </a:solidFill>
                <a:latin typeface="Cambria"/>
              </a:rPr>
              <a:t>đất</a:t>
            </a:r>
            <a:r>
              <a:rPr lang="en-US" sz="2400" dirty="0">
                <a:solidFill>
                  <a:srgbClr val="000000"/>
                </a:solidFill>
                <a:latin typeface="Cambria"/>
              </a:rPr>
              <a:t> </a:t>
            </a:r>
            <a:r>
              <a:rPr lang="en-US" sz="2400" dirty="0" err="1">
                <a:solidFill>
                  <a:srgbClr val="000000"/>
                </a:solidFill>
                <a:latin typeface="Cambria"/>
              </a:rPr>
              <a:t>nước</a:t>
            </a:r>
            <a:r>
              <a:rPr lang="en-US" sz="2400" dirty="0">
                <a:solidFill>
                  <a:srgbClr val="000000"/>
                </a:solidFill>
                <a:latin typeface="Cambria"/>
              </a:rPr>
              <a:t> ta.</a:t>
            </a:r>
          </a:p>
          <a:p>
            <a:pPr algn="r" defTabSz="609630">
              <a:lnSpc>
                <a:spcPts val="2165"/>
              </a:lnSpc>
            </a:pPr>
            <a:r>
              <a:rPr lang="en-US" sz="2000" dirty="0">
                <a:solidFill>
                  <a:srgbClr val="000000"/>
                </a:solidFill>
                <a:latin typeface="Cambria"/>
              </a:rPr>
              <a:t>(Theo </a:t>
            </a:r>
            <a:r>
              <a:rPr lang="en-US" sz="2000" dirty="0" err="1">
                <a:solidFill>
                  <a:srgbClr val="000000"/>
                </a:solidFill>
                <a:latin typeface="Cambria"/>
              </a:rPr>
              <a:t>Nguyễn</a:t>
            </a:r>
            <a:r>
              <a:rPr lang="en-US" sz="2000" dirty="0">
                <a:solidFill>
                  <a:srgbClr val="000000"/>
                </a:solidFill>
                <a:latin typeface="Cambria"/>
              </a:rPr>
              <a:t> Phan </a:t>
            </a:r>
            <a:r>
              <a:rPr lang="en-US" sz="2000" dirty="0" err="1">
                <a:solidFill>
                  <a:srgbClr val="000000"/>
                </a:solidFill>
                <a:latin typeface="Cambria"/>
              </a:rPr>
              <a:t>Hách</a:t>
            </a:r>
            <a:r>
              <a:rPr lang="en-US" sz="2000" dirty="0">
                <a:solidFill>
                  <a:srgbClr val="000000"/>
                </a:solidFill>
                <a:latin typeface="Cambria"/>
              </a:rPr>
              <a:t>)</a:t>
            </a:r>
          </a:p>
        </p:txBody>
      </p:sp>
      <p:pic>
        <p:nvPicPr>
          <p:cNvPr id="18" name="Picture 17">
            <a:extLst>
              <a:ext uri="{FF2B5EF4-FFF2-40B4-BE49-F238E27FC236}">
                <a16:creationId xmlns:a16="http://schemas.microsoft.com/office/drawing/2014/main" id="{71849511-CCCC-EC02-35FA-2D126E1A1DB7}"/>
              </a:ext>
            </a:extLst>
          </p:cNvPr>
          <p:cNvPicPr>
            <a:picLocks noChangeAspect="1"/>
          </p:cNvPicPr>
          <p:nvPr/>
        </p:nvPicPr>
        <p:blipFill>
          <a:blip r:embed="rId13"/>
          <a:stretch>
            <a:fillRect/>
          </a:stretch>
        </p:blipFill>
        <p:spPr>
          <a:xfrm>
            <a:off x="2999006" y="362368"/>
            <a:ext cx="6318318" cy="782800"/>
          </a:xfrm>
          <a:prstGeom prst="rect">
            <a:avLst/>
          </a:prstGeom>
        </p:spPr>
      </p:pic>
    </p:spTree>
    <p:extLst>
      <p:ext uri="{BB962C8B-B14F-4D97-AF65-F5344CB8AC3E}">
        <p14:creationId xmlns:p14="http://schemas.microsoft.com/office/powerpoint/2010/main" val="378579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p:cNvSpPr/>
          <p:nvPr/>
        </p:nvSpPr>
        <p:spPr>
          <a:xfrm>
            <a:off x="-65249" y="-50302"/>
            <a:ext cx="12257249" cy="6908302"/>
          </a:xfrm>
          <a:custGeom>
            <a:avLst/>
            <a:gdLst/>
            <a:ahLst/>
            <a:cxnLst/>
            <a:rect l="l" t="t" r="r" b="b"/>
            <a:pathLst>
              <a:path w="18385873" h="10362453">
                <a:moveTo>
                  <a:pt x="0" y="0"/>
                </a:moveTo>
                <a:lnTo>
                  <a:pt x="18385873" y="0"/>
                </a:lnTo>
                <a:lnTo>
                  <a:pt x="18385873" y="10362453"/>
                </a:lnTo>
                <a:lnTo>
                  <a:pt x="0" y="10362453"/>
                </a:lnTo>
                <a:lnTo>
                  <a:pt x="0" y="0"/>
                </a:lnTo>
                <a:close/>
              </a:path>
            </a:pathLst>
          </a:custGeom>
          <a:blipFill>
            <a:blip r:embed="rId2"/>
            <a:stretch>
              <a:fillRect t="-12765" b="-12765"/>
            </a:stretch>
          </a:blipFill>
        </p:spPr>
      </p:sp>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sp>
      <p:grpSp>
        <p:nvGrpSpPr>
          <p:cNvPr id="10" name="Group 10"/>
          <p:cNvGrpSpPr/>
          <p:nvPr/>
        </p:nvGrpSpPr>
        <p:grpSpPr>
          <a:xfrm>
            <a:off x="550561" y="406123"/>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1510542" y="2037050"/>
            <a:ext cx="2007454" cy="1060696"/>
            <a:chOff x="213879" y="-13928"/>
            <a:chExt cx="2887811" cy="2121393"/>
          </a:xfrm>
        </p:grpSpPr>
        <p:sp>
          <p:nvSpPr>
            <p:cNvPr id="15" name="Freeform 15"/>
            <p:cNvSpPr/>
            <p:nvPr/>
          </p:nvSpPr>
          <p:spPr>
            <a:xfrm>
              <a:off x="213879" y="-13928"/>
              <a:ext cx="2887811"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dirty="0" err="1">
                  <a:solidFill>
                    <a:srgbClr val="000000"/>
                  </a:solidFill>
                  <a:latin typeface="Cambria Bold"/>
                </a:rPr>
                <a:t>Đoạn</a:t>
              </a:r>
              <a:r>
                <a:rPr lang="en-US" sz="3200" dirty="0">
                  <a:solidFill>
                    <a:srgbClr val="000000"/>
                  </a:solidFill>
                  <a:latin typeface="Cambria Bold"/>
                </a:rPr>
                <a:t> 1</a:t>
              </a:r>
            </a:p>
          </p:txBody>
        </p:sp>
      </p:grpSp>
      <p:sp>
        <p:nvSpPr>
          <p:cNvPr id="17" name="TextBox 17"/>
          <p:cNvSpPr txBox="1"/>
          <p:nvPr/>
        </p:nvSpPr>
        <p:spPr>
          <a:xfrm>
            <a:off x="3755962" y="2166615"/>
            <a:ext cx="5033116"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Từ</a:t>
            </a:r>
            <a:r>
              <a:rPr lang="en-US" sz="4000" b="1" dirty="0">
                <a:solidFill>
                  <a:srgbClr val="000000"/>
                </a:solidFill>
                <a:latin typeface="Cambria"/>
              </a:rPr>
              <a:t> </a:t>
            </a:r>
            <a:r>
              <a:rPr lang="en-US" sz="4000" b="1" dirty="0" err="1">
                <a:solidFill>
                  <a:srgbClr val="000000"/>
                </a:solidFill>
                <a:latin typeface="Cambria"/>
              </a:rPr>
              <a:t>đầu</a:t>
            </a:r>
            <a:r>
              <a:rPr lang="en-US" sz="4000" b="1" dirty="0">
                <a:solidFill>
                  <a:srgbClr val="000000"/>
                </a:solidFill>
                <a:latin typeface="Cambria"/>
              </a:rPr>
              <a:t> </a:t>
            </a:r>
            <a:r>
              <a:rPr lang="en-US" sz="4000" b="1" dirty="0" err="1">
                <a:solidFill>
                  <a:srgbClr val="000000"/>
                </a:solidFill>
                <a:latin typeface="Cambria"/>
              </a:rPr>
              <a:t>đến</a:t>
            </a:r>
            <a:r>
              <a:rPr lang="en-US" sz="4000" b="1" dirty="0">
                <a:solidFill>
                  <a:srgbClr val="000000"/>
                </a:solidFill>
                <a:latin typeface="Cambria"/>
              </a:rPr>
              <a:t> </a:t>
            </a:r>
            <a:r>
              <a:rPr lang="en-US" sz="4000" b="1" dirty="0" err="1">
                <a:solidFill>
                  <a:srgbClr val="000000"/>
                </a:solidFill>
                <a:latin typeface="Cambria"/>
              </a:rPr>
              <a:t>liễu</a:t>
            </a:r>
            <a:r>
              <a:rPr lang="en-US" sz="4000" b="1" dirty="0">
                <a:solidFill>
                  <a:srgbClr val="000000"/>
                </a:solidFill>
                <a:latin typeface="Cambria"/>
              </a:rPr>
              <a:t> </a:t>
            </a:r>
            <a:r>
              <a:rPr lang="en-US" sz="4000" b="1" dirty="0" err="1">
                <a:solidFill>
                  <a:srgbClr val="000000"/>
                </a:solidFill>
                <a:latin typeface="Cambria"/>
              </a:rPr>
              <a:t>rũ</a:t>
            </a:r>
            <a:endParaRPr lang="en-US" sz="4000" b="1" dirty="0">
              <a:solidFill>
                <a:srgbClr val="000000"/>
              </a:solidFill>
              <a:latin typeface="Cambria"/>
            </a:endParaRPr>
          </a:p>
        </p:txBody>
      </p:sp>
      <p:grpSp>
        <p:nvGrpSpPr>
          <p:cNvPr id="18" name="Group 18"/>
          <p:cNvGrpSpPr/>
          <p:nvPr/>
        </p:nvGrpSpPr>
        <p:grpSpPr>
          <a:xfrm>
            <a:off x="1462183" y="3262472"/>
            <a:ext cx="2055813" cy="1032200"/>
            <a:chOff x="144313" y="43064"/>
            <a:chExt cx="2957377" cy="2064401"/>
          </a:xfrm>
        </p:grpSpPr>
        <p:sp>
          <p:nvSpPr>
            <p:cNvPr id="19" name="Freeform 19"/>
            <p:cNvSpPr/>
            <p:nvPr/>
          </p:nvSpPr>
          <p:spPr>
            <a:xfrm>
              <a:off x="144313" y="43064"/>
              <a:ext cx="2871582"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dirty="0" err="1">
                  <a:solidFill>
                    <a:srgbClr val="000000"/>
                  </a:solidFill>
                  <a:latin typeface="Cambria Bold"/>
                </a:rPr>
                <a:t>Đoạn</a:t>
              </a:r>
              <a:r>
                <a:rPr lang="en-US" sz="3200" dirty="0">
                  <a:solidFill>
                    <a:srgbClr val="000000"/>
                  </a:solidFill>
                  <a:latin typeface="Cambria Bold"/>
                </a:rPr>
                <a:t> 2</a:t>
              </a:r>
            </a:p>
          </p:txBody>
        </p:sp>
      </p:grpSp>
      <p:sp>
        <p:nvSpPr>
          <p:cNvPr id="21" name="TextBox 21"/>
          <p:cNvSpPr txBox="1"/>
          <p:nvPr/>
        </p:nvSpPr>
        <p:spPr>
          <a:xfrm>
            <a:off x="3698200" y="3342539"/>
            <a:ext cx="6214463"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Tiếp</a:t>
            </a:r>
            <a:r>
              <a:rPr lang="en-US" sz="4000" b="1" dirty="0">
                <a:solidFill>
                  <a:srgbClr val="000000"/>
                </a:solidFill>
                <a:latin typeface="Cambria"/>
              </a:rPr>
              <a:t> </a:t>
            </a:r>
            <a:r>
              <a:rPr lang="en-US" sz="4000" b="1" dirty="0" err="1">
                <a:solidFill>
                  <a:srgbClr val="000000"/>
                </a:solidFill>
                <a:latin typeface="Cambria"/>
              </a:rPr>
              <a:t>theo</a:t>
            </a:r>
            <a:r>
              <a:rPr lang="en-US" sz="4000" b="1" dirty="0">
                <a:solidFill>
                  <a:srgbClr val="000000"/>
                </a:solidFill>
                <a:latin typeface="Cambria"/>
              </a:rPr>
              <a:t> </a:t>
            </a:r>
            <a:r>
              <a:rPr lang="en-US" sz="4000" b="1" dirty="0" err="1">
                <a:solidFill>
                  <a:srgbClr val="000000"/>
                </a:solidFill>
                <a:latin typeface="Cambria"/>
              </a:rPr>
              <a:t>đến</a:t>
            </a:r>
            <a:r>
              <a:rPr lang="en-US" sz="4000" b="1" dirty="0">
                <a:solidFill>
                  <a:srgbClr val="000000"/>
                </a:solidFill>
                <a:latin typeface="Cambria"/>
              </a:rPr>
              <a:t> </a:t>
            </a:r>
            <a:r>
              <a:rPr lang="en-US" sz="4000" b="1" dirty="0" err="1">
                <a:solidFill>
                  <a:srgbClr val="000000"/>
                </a:solidFill>
                <a:latin typeface="Cambria"/>
              </a:rPr>
              <a:t>tím</a:t>
            </a:r>
            <a:r>
              <a:rPr lang="en-US" sz="4000" b="1" dirty="0">
                <a:solidFill>
                  <a:srgbClr val="000000"/>
                </a:solidFill>
                <a:latin typeface="Cambria"/>
              </a:rPr>
              <a:t> </a:t>
            </a:r>
            <a:r>
              <a:rPr lang="en-US" sz="4000" b="1" dirty="0" err="1">
                <a:solidFill>
                  <a:srgbClr val="000000"/>
                </a:solidFill>
                <a:latin typeface="Cambria"/>
              </a:rPr>
              <a:t>nhạt</a:t>
            </a:r>
            <a:endParaRPr lang="en-US" sz="4000" b="1" dirty="0">
              <a:solidFill>
                <a:srgbClr val="000000"/>
              </a:solidFill>
              <a:latin typeface="Cambria"/>
            </a:endParaRPr>
          </a:p>
        </p:txBody>
      </p:sp>
      <p:grpSp>
        <p:nvGrpSpPr>
          <p:cNvPr id="22" name="Group 22"/>
          <p:cNvGrpSpPr/>
          <p:nvPr/>
        </p:nvGrpSpPr>
        <p:grpSpPr>
          <a:xfrm>
            <a:off x="1349567" y="4619214"/>
            <a:ext cx="2156132" cy="1053732"/>
            <a:chOff x="0" y="0"/>
            <a:chExt cx="3101690" cy="2107465"/>
          </a:xfrm>
        </p:grpSpPr>
        <p:sp>
          <p:nvSpPr>
            <p:cNvPr id="23" name="Freeform 23"/>
            <p:cNvSpPr/>
            <p:nvPr/>
          </p:nvSpPr>
          <p:spPr>
            <a:xfrm>
              <a:off x="0" y="0"/>
              <a:ext cx="2936340"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TextBox 24"/>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a:solidFill>
                    <a:srgbClr val="000000"/>
                  </a:solidFill>
                  <a:latin typeface="Cambria Bold"/>
                </a:rPr>
                <a:t>Đoạn 3</a:t>
              </a:r>
            </a:p>
          </p:txBody>
        </p:sp>
      </p:grpSp>
      <p:sp>
        <p:nvSpPr>
          <p:cNvPr id="25" name="TextBox 25"/>
          <p:cNvSpPr txBox="1"/>
          <p:nvPr/>
        </p:nvSpPr>
        <p:spPr>
          <a:xfrm>
            <a:off x="3634919" y="4777253"/>
            <a:ext cx="1865866"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Còn</a:t>
            </a:r>
            <a:r>
              <a:rPr lang="en-US" sz="4000" b="1" dirty="0">
                <a:solidFill>
                  <a:srgbClr val="000000"/>
                </a:solidFill>
                <a:latin typeface="Cambria"/>
              </a:rPr>
              <a:t> </a:t>
            </a:r>
            <a:r>
              <a:rPr lang="en-US" sz="4000" b="1" dirty="0" err="1">
                <a:solidFill>
                  <a:srgbClr val="000000"/>
                </a:solidFill>
                <a:latin typeface="Cambria"/>
              </a:rPr>
              <a:t>lại</a:t>
            </a:r>
            <a:endParaRPr lang="en-US" sz="4000" b="1" dirty="0">
              <a:solidFill>
                <a:srgbClr val="000000"/>
              </a:solidFill>
              <a:latin typeface="Cambria"/>
            </a:endParaRPr>
          </a:p>
        </p:txBody>
      </p:sp>
      <p:pic>
        <p:nvPicPr>
          <p:cNvPr id="13" name="Picture 12">
            <a:extLst>
              <a:ext uri="{FF2B5EF4-FFF2-40B4-BE49-F238E27FC236}">
                <a16:creationId xmlns:a16="http://schemas.microsoft.com/office/drawing/2014/main" id="{C351E999-CEFC-DF6B-062C-2F62F649734C}"/>
              </a:ext>
            </a:extLst>
          </p:cNvPr>
          <p:cNvPicPr>
            <a:picLocks noChangeAspect="1"/>
          </p:cNvPicPr>
          <p:nvPr/>
        </p:nvPicPr>
        <p:blipFill>
          <a:blip r:embed="rId15"/>
          <a:stretch>
            <a:fillRect/>
          </a:stretch>
        </p:blipFill>
        <p:spPr>
          <a:xfrm>
            <a:off x="3066112" y="629116"/>
            <a:ext cx="6218459" cy="1152244"/>
          </a:xfrm>
          <a:prstGeom prst="rect">
            <a:avLst/>
          </a:prstGeom>
        </p:spPr>
      </p:pic>
    </p:spTree>
    <p:extLst>
      <p:ext uri="{BB962C8B-B14F-4D97-AF65-F5344CB8AC3E}">
        <p14:creationId xmlns:p14="http://schemas.microsoft.com/office/powerpoint/2010/main" val="42603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765" b="-12765"/>
          </a:stretch>
        </a:blipFill>
      </a:spPr>
      <a:body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1975</Words>
  <Application>Microsoft Office PowerPoint</Application>
  <PresentationFormat>Widescreen</PresentationFormat>
  <Paragraphs>80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2024-04-16T03:54:32Z</dcterms:created>
  <dcterms:modified xsi:type="dcterms:W3CDTF">2024-04-16T03:59:43Z</dcterms:modified>
</cp:coreProperties>
</file>