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9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0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8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1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5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4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6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1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4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00C92-5F6F-4D5F-8820-9526B14D6EEB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72B-DE6D-4565-8BC6-9AF3A9D4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1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6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08CB5B-02F1-4253-B886-B7B231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0" y="0"/>
            <a:ext cx="14320192" cy="525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CCE1A-244E-4AF3-ACFE-417DBD463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E35F3C-FFA6-40B3-A769-FB548DABC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2B1B6E4-6835-42E3-8AA7-F272928DE09D}"/>
              </a:ext>
            </a:extLst>
          </p:cNvPr>
          <p:cNvSpPr/>
          <p:nvPr/>
        </p:nvSpPr>
        <p:spPr>
          <a:xfrm>
            <a:off x="375222" y="3099165"/>
            <a:ext cx="11371424" cy="3187335"/>
          </a:xfrm>
          <a:custGeom>
            <a:avLst/>
            <a:gdLst>
              <a:gd name="connsiteX0" fmla="*/ 0 w 11371424"/>
              <a:gd name="connsiteY0" fmla="*/ 279816 h 3187335"/>
              <a:gd name="connsiteX1" fmla="*/ 279816 w 11371424"/>
              <a:gd name="connsiteY1" fmla="*/ 0 h 3187335"/>
              <a:gd name="connsiteX2" fmla="*/ 11091608 w 11371424"/>
              <a:gd name="connsiteY2" fmla="*/ 0 h 3187335"/>
              <a:gd name="connsiteX3" fmla="*/ 11371424 w 11371424"/>
              <a:gd name="connsiteY3" fmla="*/ 279816 h 3187335"/>
              <a:gd name="connsiteX4" fmla="*/ 11371424 w 11371424"/>
              <a:gd name="connsiteY4" fmla="*/ 2907519 h 3187335"/>
              <a:gd name="connsiteX5" fmla="*/ 11091608 w 11371424"/>
              <a:gd name="connsiteY5" fmla="*/ 3187335 h 3187335"/>
              <a:gd name="connsiteX6" fmla="*/ 279816 w 11371424"/>
              <a:gd name="connsiteY6" fmla="*/ 3187335 h 3187335"/>
              <a:gd name="connsiteX7" fmla="*/ 0 w 11371424"/>
              <a:gd name="connsiteY7" fmla="*/ 2907519 h 3187335"/>
              <a:gd name="connsiteX8" fmla="*/ 0 w 11371424"/>
              <a:gd name="connsiteY8" fmla="*/ 279816 h 31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1424" h="3187335" fill="none" extrusionOk="0">
                <a:moveTo>
                  <a:pt x="0" y="279816"/>
                </a:moveTo>
                <a:cubicBezTo>
                  <a:pt x="-8526" y="131388"/>
                  <a:pt x="124013" y="24175"/>
                  <a:pt x="279816" y="0"/>
                </a:cubicBezTo>
                <a:cubicBezTo>
                  <a:pt x="3842606" y="-85425"/>
                  <a:pt x="8747537" y="-73734"/>
                  <a:pt x="11091608" y="0"/>
                </a:cubicBezTo>
                <a:cubicBezTo>
                  <a:pt x="11243851" y="-9061"/>
                  <a:pt x="11396289" y="118804"/>
                  <a:pt x="11371424" y="279816"/>
                </a:cubicBezTo>
                <a:cubicBezTo>
                  <a:pt x="11293549" y="597057"/>
                  <a:pt x="11391194" y="2158822"/>
                  <a:pt x="11371424" y="2907519"/>
                </a:cubicBezTo>
                <a:cubicBezTo>
                  <a:pt x="11351119" y="3078238"/>
                  <a:pt x="11230265" y="3183221"/>
                  <a:pt x="11091608" y="3187335"/>
                </a:cubicBezTo>
                <a:cubicBezTo>
                  <a:pt x="9005765" y="3333181"/>
                  <a:pt x="3746044" y="3100832"/>
                  <a:pt x="279816" y="3187335"/>
                </a:cubicBezTo>
                <a:cubicBezTo>
                  <a:pt x="127095" y="3184383"/>
                  <a:pt x="-1692" y="3072985"/>
                  <a:pt x="0" y="2907519"/>
                </a:cubicBezTo>
                <a:cubicBezTo>
                  <a:pt x="54814" y="1765355"/>
                  <a:pt x="158129" y="794353"/>
                  <a:pt x="0" y="279816"/>
                </a:cubicBezTo>
                <a:close/>
              </a:path>
              <a:path w="11371424" h="3187335" stroke="0" extrusionOk="0">
                <a:moveTo>
                  <a:pt x="0" y="279816"/>
                </a:moveTo>
                <a:cubicBezTo>
                  <a:pt x="-23262" y="130437"/>
                  <a:pt x="127201" y="-26915"/>
                  <a:pt x="279816" y="0"/>
                </a:cubicBezTo>
                <a:cubicBezTo>
                  <a:pt x="5632776" y="-93257"/>
                  <a:pt x="9844941" y="-167925"/>
                  <a:pt x="11091608" y="0"/>
                </a:cubicBezTo>
                <a:cubicBezTo>
                  <a:pt x="11256283" y="3147"/>
                  <a:pt x="11387663" y="103453"/>
                  <a:pt x="11371424" y="279816"/>
                </a:cubicBezTo>
                <a:cubicBezTo>
                  <a:pt x="11511495" y="1129021"/>
                  <a:pt x="11236452" y="2192504"/>
                  <a:pt x="11371424" y="2907519"/>
                </a:cubicBezTo>
                <a:cubicBezTo>
                  <a:pt x="11392289" y="3048100"/>
                  <a:pt x="11247817" y="3183179"/>
                  <a:pt x="11091608" y="3187335"/>
                </a:cubicBezTo>
                <a:cubicBezTo>
                  <a:pt x="9690422" y="3018755"/>
                  <a:pt x="3907092" y="3071744"/>
                  <a:pt x="279816" y="3187335"/>
                </a:cubicBezTo>
                <a:cubicBezTo>
                  <a:pt x="143677" y="3189109"/>
                  <a:pt x="-43" y="3049849"/>
                  <a:pt x="0" y="2907519"/>
                </a:cubicBezTo>
                <a:cubicBezTo>
                  <a:pt x="52263" y="2122156"/>
                  <a:pt x="-92254" y="690275"/>
                  <a:pt x="0" y="279816"/>
                </a:cubicBezTo>
                <a:close/>
              </a:path>
            </a:pathLst>
          </a:custGeom>
          <a:solidFill>
            <a:srgbClr val="FCF6E8">
              <a:alpha val="74000"/>
            </a:srgbClr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="" xmlns:ask="http://schemas.microsoft.com/office/drawing/2018/sketchyshapes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2E7BD60E-1FD1-401C-9DD9-23D6CFFF7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2454" y="2885449"/>
            <a:ext cx="1619787" cy="750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97" y="4331330"/>
            <a:ext cx="11083489" cy="1627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838" y="520663"/>
            <a:ext cx="4663844" cy="2542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162" y="3276631"/>
            <a:ext cx="2036240" cy="1054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63" y="-28628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EE312-E9A7-44B3-8D2B-577CDFA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96ED9-FE6D-48AA-8DF1-8FAAF207C50F}"/>
              </a:ext>
            </a:extLst>
          </p:cNvPr>
          <p:cNvSpPr txBox="1"/>
          <p:nvPr/>
        </p:nvSpPr>
        <p:spPr>
          <a:xfrm>
            <a:off x="1624557" y="2177612"/>
            <a:ext cx="705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H</a:t>
            </a:r>
            <a:r>
              <a:rPr lang="vi-VN" sz="3600" dirty="0">
                <a:latin typeface="UTM Avo" panose="02040603050506020204" pitchFamily="18" charset="0"/>
              </a:rPr>
              <a:t>ư</a:t>
            </a:r>
            <a:r>
              <a:rPr lang="en-US" sz="3600" dirty="0" err="1">
                <a:latin typeface="UTM Avo" panose="02040603050506020204" pitchFamily="18" charset="0"/>
              </a:rPr>
              <a:t>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m</a:t>
            </a:r>
            <a:r>
              <a:rPr lang="vi-VN" sz="3600" dirty="0">
                <a:latin typeface="UTM Avo" panose="02040603050506020204" pitchFamily="18" charset="0"/>
              </a:rPr>
              <a:t>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F44B0-0AF5-49C8-AFB3-332E97A86F9C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0FCDB342-C315-4E2F-9FE2-76C299EF644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D0A87B-7657-46A9-BCD1-C28D72A91D10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xuân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C622F6-EDFE-40D8-85CE-3DCC68D5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7AD79C5-DE30-490D-810C-2DFAFA806177}"/>
              </a:ext>
            </a:extLst>
          </p:cNvPr>
          <p:cNvGrpSpPr/>
          <p:nvPr/>
        </p:nvGrpSpPr>
        <p:grpSpPr>
          <a:xfrm>
            <a:off x="6877040" y="1512977"/>
            <a:ext cx="7151819" cy="6980749"/>
            <a:chOff x="6877040" y="1512977"/>
            <a:chExt cx="7151819" cy="69807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99636FD-BF9D-4F27-AA08-034C4932257E}"/>
                </a:ext>
              </a:extLst>
            </p:cNvPr>
            <p:cNvGrpSpPr/>
            <p:nvPr/>
          </p:nvGrpSpPr>
          <p:grpSpPr>
            <a:xfrm>
              <a:off x="8362692" y="1512977"/>
              <a:ext cx="4696473" cy="4330296"/>
              <a:chOff x="7857838" y="1741577"/>
              <a:chExt cx="4696473" cy="4330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D5E9E5-0BAD-43C5-9AE5-71D421C1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37000F-54AC-4D06-A58F-DE9F178B8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01A9AF-35AE-49D2-8C5F-3888CFFA3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AA8006B-5CEC-427D-9F01-5F7A438C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F1ABEDC-8D98-454C-A95F-BC941ADEF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6ADD67B-DC7A-42D2-82CC-B669A450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DA1C89A-5A80-407C-989B-98C683AD9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AD4302-A8CE-4240-A441-B52EBAF15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8B44A0E-CB23-4100-9C12-33F3E39F7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3DD76BD-6113-4C70-9FE3-A30A548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C34DC4-5847-44B1-BD07-C72EBCF5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9534437-100A-4D86-9A96-E708340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FA21C9-E35F-412F-A110-0A086EE3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80D143-FB92-49FB-99B0-E1D3FED94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5A1078-9456-4DD3-98F3-23BB5E72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9330DB5-4A49-4EA9-962B-F938FEFEB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C8D877-648E-4A2D-A677-F0B951C767DC}"/>
                </a:ext>
              </a:extLst>
            </p:cNvPr>
            <p:cNvGrpSpPr/>
            <p:nvPr/>
          </p:nvGrpSpPr>
          <p:grpSpPr>
            <a:xfrm rot="18737669">
              <a:off x="6693951" y="3011895"/>
              <a:ext cx="4696473" cy="4330296"/>
              <a:chOff x="7857838" y="1741577"/>
              <a:chExt cx="4696473" cy="433029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D9A949-876E-449D-93B8-1360512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BF40AC-380F-47B2-864A-14747897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E77BDA6-11ED-4FDC-B2ED-0D1136DA0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A364E1-ED76-4AA8-862F-697D80CDE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BA5738B-BAC5-409D-81B9-017948406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F4AFEA9-F1EA-4285-941D-FEEB301E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2B0EA8-F9EB-445C-9D60-3938C23A2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51583C-E199-4C77-BCD9-3F914C4FD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FD94DDA-E6F0-4B8A-BC72-C36E556D8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866D99-2A45-44ED-A331-F32D3560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D7B18EC-5CFA-43AE-992B-D4BF3219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436070C-538C-46E1-BD02-5B51EC7C6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75BE63D-FF1C-4342-B697-3C57E0EE6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5C9476E-9711-41FA-8448-974801430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29EC8D8-54EE-45C8-AD6D-F8D6F368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5A703E-5B78-48C9-A46A-B5D238252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07A6563-A89A-4872-A114-3AD9852590C5}"/>
                </a:ext>
              </a:extLst>
            </p:cNvPr>
            <p:cNvGrpSpPr/>
            <p:nvPr/>
          </p:nvGrpSpPr>
          <p:grpSpPr>
            <a:xfrm rot="18558158">
              <a:off x="9515474" y="3980342"/>
              <a:ext cx="4696473" cy="4330296"/>
              <a:chOff x="7857838" y="1741577"/>
              <a:chExt cx="4696473" cy="433029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F71F2C6-5B9F-46E5-97EB-21BFAAA8B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9966126-9782-40E5-B7EC-291A94D1C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F6A6D1-3252-4A64-AA84-3DE5E93E5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7D10B57-9723-4C51-B6C1-5E3531596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F946B79-CBA0-4FF0-89E4-343E58C6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BF6D68B-04B9-41C7-AEF8-0F5D2CC1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17CF6E-2DFC-4E64-9785-2C75C10B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C53E696-5DA7-4FBA-8378-CD4FFC279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80844A6-97B9-4E54-B85E-A7D7203F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0B27EA-106F-46B3-B3D5-DB513CFAD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75286A0-9BAC-4CF6-9ACD-8DB8D1021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1CB930E-BE95-47B8-B0EF-DE6C18055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1288001-0463-4968-A961-670E70C5A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2CC2419-5090-4C42-A3DF-F1B570F9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615FA8E-71E9-4321-8B0A-FBFB8339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94681FA-F8B2-432A-A40E-3DE25E0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42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BA349-3CD0-4185-9B35-C65AB696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289A1C-075B-4056-A452-77BAA752FCC5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1C8BFC77-6AEE-4F3E-B78B-1E40A467D256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C43FC-E8D4-4C6D-AE42-5C4D6A6CDAA1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ng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vui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E66681-74FB-4421-853A-8C9EB968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4744546"/>
            <a:ext cx="5955226" cy="252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0B9B7-1449-4B42-AE01-A257FDC6B044}"/>
              </a:ext>
            </a:extLst>
          </p:cNvPr>
          <p:cNvSpPr txBox="1"/>
          <p:nvPr/>
        </p:nvSpPr>
        <p:spPr>
          <a:xfrm>
            <a:off x="1272246" y="2218785"/>
            <a:ext cx="9052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Nườm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;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bỗng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hóa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Freeform 39">
            <a:extLst>
              <a:ext uri="{FF2B5EF4-FFF2-40B4-BE49-F238E27FC236}">
                <a16:creationId xmlns:a16="http://schemas.microsoft.com/office/drawing/2014/main" id="{DE146903-DE73-4CDB-8572-E15EEB820DFB}"/>
              </a:ext>
            </a:extLst>
          </p:cNvPr>
          <p:cNvSpPr/>
          <p:nvPr/>
        </p:nvSpPr>
        <p:spPr>
          <a:xfrm>
            <a:off x="10120322" y="-609600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ADB75406-06EF-4466-9ECD-2664CE3F027D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9D846F9-9EF6-4B87-A169-684F3B115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751342" y="3497495"/>
            <a:ext cx="2209690" cy="351165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461433-E51D-4C00-8BBE-A998D1B37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801741" y="3773797"/>
            <a:ext cx="2530059" cy="32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>
            <a:extLst>
              <a:ext uri="{FF2B5EF4-FFF2-40B4-BE49-F238E27FC236}">
                <a16:creationId xmlns:a16="http://schemas.microsoft.com/office/drawing/2014/main" id="{52D21A58-DADA-4CE7-B69E-537C576097DF}"/>
              </a:ext>
            </a:extLst>
          </p:cNvPr>
          <p:cNvSpPr/>
          <p:nvPr/>
        </p:nvSpPr>
        <p:spPr>
          <a:xfrm>
            <a:off x="-2893786" y="2943734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6A4E7-862F-4A43-8A1B-757AD0B9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24E2F6-7160-43F1-B125-C2EE2CD48233}"/>
              </a:ext>
            </a:extLst>
          </p:cNvPr>
          <p:cNvGrpSpPr/>
          <p:nvPr/>
        </p:nvGrpSpPr>
        <p:grpSpPr>
          <a:xfrm>
            <a:off x="316882" y="437297"/>
            <a:ext cx="10884517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237DFCDB-7430-42E0-A0E5-0CD4AA15C39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1477A9-E894-4188-BFB7-AF114172F28D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Niềm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ớc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F8BB4A4-ADB5-40B3-BE8F-C3B62C7D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3874269"/>
            <a:ext cx="7111967" cy="336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2FEF-E1B8-473E-B38C-4A2DFC04355E}"/>
              </a:ext>
            </a:extLst>
          </p:cNvPr>
          <p:cNvSpPr txBox="1"/>
          <p:nvPr/>
        </p:nvSpPr>
        <p:spPr>
          <a:xfrm>
            <a:off x="43786" y="214748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Niềm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A4C77-1A68-46DD-98DB-2B5445BC6533}"/>
              </a:ext>
            </a:extLst>
          </p:cNvPr>
          <p:cNvSpPr/>
          <p:nvPr/>
        </p:nvSpPr>
        <p:spPr>
          <a:xfrm>
            <a:off x="6372741" y="3083149"/>
            <a:ext cx="681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thanh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lịch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thơ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Phật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mới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Chùa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Hương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thương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CB9C9DAE-F501-40BF-92C1-2E46D1ADFAB9}"/>
              </a:ext>
            </a:extLst>
          </p:cNvPr>
          <p:cNvSpPr/>
          <p:nvPr/>
        </p:nvSpPr>
        <p:spPr>
          <a:xfrm>
            <a:off x="-438150" y="6179655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5007C32D-4122-41D8-8740-E38DDE951EF5}"/>
              </a:ext>
            </a:extLst>
          </p:cNvPr>
          <p:cNvSpPr/>
          <p:nvPr/>
        </p:nvSpPr>
        <p:spPr>
          <a:xfrm>
            <a:off x="109842" y="6257991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84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017D0-744B-42B0-B840-226921DA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CBA239B4-D355-426A-8435-207550407656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8DD77-8CB4-4AF6-9427-5F0393DB6128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4A71AA9E-EB2D-4D28-8106-22DE81472B83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490B20-1A11-4203-8069-E6BA79F22E13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4. Theo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cuối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6CCC6F-CFC5-46BA-8C74-7E747D337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908" y="4533900"/>
            <a:ext cx="6451549" cy="2738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278BC-4522-4E4F-9976-82BAF20DE6A9}"/>
              </a:ext>
            </a:extLst>
          </p:cNvPr>
          <p:cNvSpPr txBox="1"/>
          <p:nvPr/>
        </p:nvSpPr>
        <p:spPr>
          <a:xfrm>
            <a:off x="1695535" y="2236498"/>
            <a:ext cx="8081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Theo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latin typeface="UTM Avo" panose="02040603050506020204" pitchFamily="18" charset="0"/>
              </a:rPr>
              <a:t>khổ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Phật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 may,…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972B8A7A-5EB2-423F-BD62-9E6D28523DA4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FD957ED-5932-4BF5-86C1-D03FA8E1B6A0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0">
            <a:extLst>
              <a:ext uri="{FF2B5EF4-FFF2-40B4-BE49-F238E27FC236}">
                <a16:creationId xmlns:a16="http://schemas.microsoft.com/office/drawing/2014/main" id="{799E90F2-15B2-4F1B-880B-9CAAD1F371B9}"/>
              </a:ext>
            </a:extLst>
          </p:cNvPr>
          <p:cNvSpPr/>
          <p:nvPr/>
        </p:nvSpPr>
        <p:spPr>
          <a:xfrm>
            <a:off x="2804898" y="159403"/>
            <a:ext cx="7056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ED3D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kashi" panose="02040603050506020204" pitchFamily="18" charset="0"/>
                <a:ea typeface="造字工房悦黑演示版常规体" pitchFamily="50" charset="-122"/>
                <a:cs typeface="文泉驿微米黑" panose="020B0606030804020204" pitchFamily="34" charset="-122"/>
              </a:rPr>
              <a:t>NỘI DUNG BÀI HỌC</a:t>
            </a:r>
            <a:endParaRPr lang="id-ID" sz="6000" b="1" dirty="0">
              <a:ln w="6350">
                <a:solidFill>
                  <a:schemeClr val="bg1"/>
                </a:solidFill>
                <a:prstDash val="solid"/>
              </a:ln>
              <a:solidFill>
                <a:srgbClr val="ED3D3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kashi" panose="02040603050506020204" pitchFamily="18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2E094A-556D-4C8A-AE27-A580FA736D0F}"/>
              </a:ext>
            </a:extLst>
          </p:cNvPr>
          <p:cNvGrpSpPr/>
          <p:nvPr/>
        </p:nvGrpSpPr>
        <p:grpSpPr>
          <a:xfrm>
            <a:off x="-102454" y="2781300"/>
            <a:ext cx="12396908" cy="3505200"/>
            <a:chOff x="-205185" y="2204478"/>
            <a:chExt cx="7873668" cy="3651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11559B-601A-481B-BB12-A8161E385AE0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62B1B6E4-6835-42E3-8AA7-F272928DE09D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51695"/>
                  <a:gd name="connsiteY0" fmla="*/ 327235 h 3727477"/>
                  <a:gd name="connsiteX1" fmla="*/ 327235 w 10251695"/>
                  <a:gd name="connsiteY1" fmla="*/ 0 h 3727477"/>
                  <a:gd name="connsiteX2" fmla="*/ 9924460 w 10251695"/>
                  <a:gd name="connsiteY2" fmla="*/ 0 h 3727477"/>
                  <a:gd name="connsiteX3" fmla="*/ 10251695 w 10251695"/>
                  <a:gd name="connsiteY3" fmla="*/ 327235 h 3727477"/>
                  <a:gd name="connsiteX4" fmla="*/ 10251695 w 10251695"/>
                  <a:gd name="connsiteY4" fmla="*/ 3400242 h 3727477"/>
                  <a:gd name="connsiteX5" fmla="*/ 9924460 w 10251695"/>
                  <a:gd name="connsiteY5" fmla="*/ 3727477 h 3727477"/>
                  <a:gd name="connsiteX6" fmla="*/ 327235 w 10251695"/>
                  <a:gd name="connsiteY6" fmla="*/ 3727477 h 3727477"/>
                  <a:gd name="connsiteX7" fmla="*/ 0 w 10251695"/>
                  <a:gd name="connsiteY7" fmla="*/ 3400242 h 3727477"/>
                  <a:gd name="connsiteX8" fmla="*/ 0 w 10251695"/>
                  <a:gd name="connsiteY8" fmla="*/ 327235 h 37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1695" h="3727477" fill="none" extrusionOk="0">
                    <a:moveTo>
                      <a:pt x="0" y="327235"/>
                    </a:moveTo>
                    <a:cubicBezTo>
                      <a:pt x="-27445" y="166174"/>
                      <a:pt x="145341" y="22295"/>
                      <a:pt x="327235" y="0"/>
                    </a:cubicBezTo>
                    <a:cubicBezTo>
                      <a:pt x="2836972" y="-85425"/>
                      <a:pt x="6349331" y="-73734"/>
                      <a:pt x="9924460" y="0"/>
                    </a:cubicBezTo>
                    <a:cubicBezTo>
                      <a:pt x="10098507" y="-26368"/>
                      <a:pt x="10267159" y="142482"/>
                      <a:pt x="10251695" y="327235"/>
                    </a:cubicBezTo>
                    <a:cubicBezTo>
                      <a:pt x="10173820" y="1681984"/>
                      <a:pt x="10271465" y="2892668"/>
                      <a:pt x="10251695" y="3400242"/>
                    </a:cubicBezTo>
                    <a:cubicBezTo>
                      <a:pt x="10234286" y="3594843"/>
                      <a:pt x="10097889" y="3725586"/>
                      <a:pt x="9924460" y="3727477"/>
                    </a:cubicBezTo>
                    <a:cubicBezTo>
                      <a:pt x="6368016" y="3873323"/>
                      <a:pt x="1736366" y="3640974"/>
                      <a:pt x="327235" y="3727477"/>
                    </a:cubicBezTo>
                    <a:cubicBezTo>
                      <a:pt x="153917" y="3715439"/>
                      <a:pt x="-5296" y="3615176"/>
                      <a:pt x="0" y="3400242"/>
                    </a:cubicBezTo>
                    <a:cubicBezTo>
                      <a:pt x="54814" y="2326718"/>
                      <a:pt x="158129" y="1564665"/>
                      <a:pt x="0" y="327235"/>
                    </a:cubicBezTo>
                    <a:close/>
                  </a:path>
                  <a:path w="10251695" h="3727477" stroke="0" extrusionOk="0">
                    <a:moveTo>
                      <a:pt x="0" y="327235"/>
                    </a:moveTo>
                    <a:cubicBezTo>
                      <a:pt x="-22449" y="151486"/>
                      <a:pt x="147494" y="-13795"/>
                      <a:pt x="327235" y="0"/>
                    </a:cubicBezTo>
                    <a:cubicBezTo>
                      <a:pt x="4058294" y="-93257"/>
                      <a:pt x="5446186" y="-167925"/>
                      <a:pt x="9924460" y="0"/>
                    </a:cubicBezTo>
                    <a:cubicBezTo>
                      <a:pt x="10119113" y="4324"/>
                      <a:pt x="10263005" y="131307"/>
                      <a:pt x="10251695" y="327235"/>
                    </a:cubicBezTo>
                    <a:cubicBezTo>
                      <a:pt x="10391766" y="1700526"/>
                      <a:pt x="10116723" y="2571059"/>
                      <a:pt x="10251695" y="3400242"/>
                    </a:cubicBezTo>
                    <a:cubicBezTo>
                      <a:pt x="10275724" y="3564895"/>
                      <a:pt x="10115685" y="3701372"/>
                      <a:pt x="9924460" y="3727477"/>
                    </a:cubicBezTo>
                    <a:cubicBezTo>
                      <a:pt x="7407756" y="3558897"/>
                      <a:pt x="1516553" y="3611886"/>
                      <a:pt x="327235" y="3727477"/>
                    </a:cubicBezTo>
                    <a:cubicBezTo>
                      <a:pt x="176427" y="3730362"/>
                      <a:pt x="-100" y="3552408"/>
                      <a:pt x="0" y="3400242"/>
                    </a:cubicBezTo>
                    <a:cubicBezTo>
                      <a:pt x="52263" y="2807527"/>
                      <a:pt x="-92254" y="1201733"/>
                      <a:pt x="0" y="32723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="" xmlns:ask="http://schemas.microsoft.com/office/drawing/2018/sketchyshapes" sd="2977680318">
                      <a:prstGeom prst="roundRect">
                        <a:avLst>
                          <a:gd name="adj" fmla="val 877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7512FB-BB8E-4B45-A3ED-A3A0C575BC4B}"/>
                  </a:ext>
                </a:extLst>
              </p:cNvPr>
              <p:cNvSpPr/>
              <p:nvPr/>
            </p:nvSpPr>
            <p:spPr>
              <a:xfrm>
                <a:off x="1237214" y="2584255"/>
                <a:ext cx="9655807" cy="2483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ngợi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dirty="0">
                  <a:solidFill>
                    <a:srgbClr val="D119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E7BD60E-1FD1-401C-9DD9-23D6CFFF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1F541A2-A1C5-434A-BF30-F232BBB3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30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8EC1A-59ED-4548-990D-F7644C5E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FB6DD0C4-139D-4329-A0AE-290532928E53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6EC29-2AAF-4673-9B25-ED8903DC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24ADB-17BE-4EE6-A133-955C6A3B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8E46854-688F-41AB-9021-14226BD95F0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11E09035-8908-4FA4-BCD6-C3D6E88F267A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5B10ABAF-ECAD-4D20-902C-AF7151E30C86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526506D1-8213-40C3-9408-9D732D2860C4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5267314B-DB80-4A97-9074-367A81067FBB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25854628-1539-4CE0-A90C-06A1E77C01F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3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" y="1718935"/>
            <a:ext cx="9854844" cy="31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8CB5B-02F1-4253-B886-B7B231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0" y="0"/>
            <a:ext cx="14320192" cy="525780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75EEA8A7-D00B-4568-A10D-CFFD43AA0D60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CCE1A-244E-4AF3-ACFE-417DBD46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35F3C-FFA6-40B3-A769-FB548DABC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8" name="Freeform 36">
            <a:extLst>
              <a:ext uri="{FF2B5EF4-FFF2-40B4-BE49-F238E27FC236}">
                <a16:creationId xmlns:a16="http://schemas.microsoft.com/office/drawing/2014/main" id="{334BDB90-3CCC-4ECB-B251-2E5B8511C01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1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72" y="1198357"/>
            <a:ext cx="9192380" cy="41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A08CB8D-57A5-458C-A291-B92EFFA7C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A1DB1-06C3-440F-9C80-05A8B33FD807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9D770-DCD7-4D0F-A425-6195A373E9FE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E9DCA-170C-4FB7-9E6A-A52F4A5CA772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C3846-69AD-4DC2-B93F-99B339702379}"/>
              </a:ext>
            </a:extLst>
          </p:cNvPr>
          <p:cNvSpPr txBox="1"/>
          <p:nvPr/>
        </p:nvSpPr>
        <p:spPr>
          <a:xfrm>
            <a:off x="4944732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FADE6-1020-4492-BBD4-494801E25F1C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EAF84C-B9F4-48C3-A446-8CF5D9FBBB7C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3EF398-52FA-47C0-9DC7-5379BE4B2CB3}"/>
              </a:ext>
            </a:extLst>
          </p:cNvPr>
          <p:cNvSpPr/>
          <p:nvPr/>
        </p:nvSpPr>
        <p:spPr>
          <a:xfrm>
            <a:off x="0" y="30544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739E25-0044-44CC-B6A4-01CC5DD7AF8E}"/>
              </a:ext>
            </a:extLst>
          </p:cNvPr>
          <p:cNvSpPr/>
          <p:nvPr/>
        </p:nvSpPr>
        <p:spPr>
          <a:xfrm>
            <a:off x="476369" y="244630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D7F8A0-58E4-4C84-AB46-686446FF4440}"/>
              </a:ext>
            </a:extLst>
          </p:cNvPr>
          <p:cNvSpPr/>
          <p:nvPr/>
        </p:nvSpPr>
        <p:spPr>
          <a:xfrm>
            <a:off x="1496732" y="4345410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BA548A-4473-4D11-90CA-E109C9F2F457}"/>
              </a:ext>
            </a:extLst>
          </p:cNvPr>
          <p:cNvSpPr/>
          <p:nvPr/>
        </p:nvSpPr>
        <p:spPr>
          <a:xfrm>
            <a:off x="4488207" y="44358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1BFE3A-AAD1-442B-9079-8D93E816A652}"/>
              </a:ext>
            </a:extLst>
          </p:cNvPr>
          <p:cNvSpPr/>
          <p:nvPr/>
        </p:nvSpPr>
        <p:spPr>
          <a:xfrm>
            <a:off x="4869186" y="2345558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2AF1-3F2F-4FEF-89CB-62B36C10D2C2}"/>
              </a:ext>
            </a:extLst>
          </p:cNvPr>
          <p:cNvSpPr/>
          <p:nvPr/>
        </p:nvSpPr>
        <p:spPr>
          <a:xfrm>
            <a:off x="5935612" y="4218452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D78934-4211-423E-96D0-9CB3293B6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F204B5-7784-47A2-9279-7829EA0A3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32B8AA-F1C8-4855-9D13-D335C58D8298}"/>
              </a:ext>
            </a:extLst>
          </p:cNvPr>
          <p:cNvSpPr txBox="1"/>
          <p:nvPr/>
        </p:nvSpPr>
        <p:spPr>
          <a:xfrm>
            <a:off x="7729846" y="612084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20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85932-EAD4-401A-A19A-80AD4CB51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E89C81-2A7D-4AE1-BA93-3C221EBD5ACC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Nườm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nượp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560C2-A676-4835-8DA0-D6977B38597A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thanh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lịch</a:t>
            </a:r>
            <a:endParaRPr lang="en-US" sz="2600" b="1" dirty="0">
              <a:solidFill>
                <a:srgbClr val="FF0000"/>
              </a:solidFill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2A752-6436-4113-9189-39ECCEC06A5A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7CAF8-7E8B-453D-B4CB-AD874F2087E1}"/>
              </a:ext>
            </a:extLst>
          </p:cNvPr>
          <p:cNvSpPr txBox="1"/>
          <p:nvPr/>
        </p:nvSpPr>
        <p:spPr>
          <a:xfrm>
            <a:off x="4960774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CEBDF-C7F7-4075-B768-4DA744B17875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CB5D1-DE97-4A23-954B-1C7866B26565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522C49-D862-4BE2-9276-B56AD68C1003}"/>
              </a:ext>
            </a:extLst>
          </p:cNvPr>
          <p:cNvGrpSpPr/>
          <p:nvPr/>
        </p:nvGrpSpPr>
        <p:grpSpPr>
          <a:xfrm>
            <a:off x="551155" y="100900"/>
            <a:ext cx="3563645" cy="504915"/>
            <a:chOff x="857698" y="328940"/>
            <a:chExt cx="888134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8EA3CA1A-C7C0-4C10-B91E-A5927F59813D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9A083-8DCB-4273-931E-D1EAF5AFE1EA}"/>
                </a:ext>
              </a:extLst>
            </p:cNvPr>
            <p:cNvSpPr txBox="1"/>
            <p:nvPr/>
          </p:nvSpPr>
          <p:spPr>
            <a:xfrm>
              <a:off x="886345" y="345099"/>
              <a:ext cx="830840" cy="55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khó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9BA137E-1D6F-403F-BBEB-ABD89086E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2149CB-2DC5-4CFE-B8BE-C9FC7B569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1D2DCC-4715-4532-B5DE-66FDBE5D8016}"/>
              </a:ext>
            </a:extLst>
          </p:cNvPr>
          <p:cNvSpPr txBox="1"/>
          <p:nvPr/>
        </p:nvSpPr>
        <p:spPr>
          <a:xfrm>
            <a:off x="7944780" y="6180373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88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34ACF-EAD3-4570-BC48-FB2D5812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459693-3FFF-46AB-914F-3A18BA62AE4A}"/>
              </a:ext>
            </a:extLst>
          </p:cNvPr>
          <p:cNvSpPr txBox="1"/>
          <p:nvPr/>
        </p:nvSpPr>
        <p:spPr>
          <a:xfrm>
            <a:off x="2502802" y="2521753"/>
            <a:ext cx="6615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itchFamily="18" charset="0"/>
              </a:rPr>
              <a:t>Nườm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nượp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người</a:t>
            </a:r>
            <a:r>
              <a:rPr lang="en-US" sz="3600" dirty="0">
                <a:latin typeface="UTM Avo" pitchFamily="18" charset="0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xe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</a:p>
          <a:p>
            <a:r>
              <a:rPr lang="en-US" sz="3600" dirty="0" err="1">
                <a:latin typeface="UTM Avo" pitchFamily="18" charset="0"/>
              </a:rPr>
              <a:t>Mùa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xuân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trẩy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hội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Rừng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mơ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3600" dirty="0" err="1">
                <a:latin typeface="UTM Avo" pitchFamily="18" charset="0"/>
              </a:rPr>
              <a:t>thay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Xúng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xính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hoa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đón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E35BD1-F3DB-4A30-A939-96EDE3A1243D}"/>
              </a:ext>
            </a:extLst>
          </p:cNvPr>
          <p:cNvGrpSpPr/>
          <p:nvPr/>
        </p:nvGrpSpPr>
        <p:grpSpPr>
          <a:xfrm>
            <a:off x="289234" y="504303"/>
            <a:ext cx="5327575" cy="790820"/>
            <a:chOff x="792814" y="328940"/>
            <a:chExt cx="978972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C02F47C0-CC45-4F89-8D5B-5D37BB9FCFF9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06E9CB-DC2B-45C8-A0C9-F76CCCF2967A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73C7E48-6D8A-4A2A-99F3-1436AC1D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87" y="0"/>
            <a:ext cx="7055626" cy="7800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05BC59-84C2-4339-B1F1-58AD51C2E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2F43A-B18C-4E44-A0AB-A9E364DFC62B}"/>
              </a:ext>
            </a:extLst>
          </p:cNvPr>
          <p:cNvSpPr txBox="1"/>
          <p:nvPr/>
        </p:nvSpPr>
        <p:spPr>
          <a:xfrm>
            <a:off x="354601" y="2281494"/>
            <a:ext cx="4041491" cy="923330"/>
          </a:xfrm>
          <a:custGeom>
            <a:avLst/>
            <a:gdLst>
              <a:gd name="connsiteX0" fmla="*/ 0 w 4041491"/>
              <a:gd name="connsiteY0" fmla="*/ 0 h 923330"/>
              <a:gd name="connsiteX1" fmla="*/ 673582 w 4041491"/>
              <a:gd name="connsiteY1" fmla="*/ 0 h 923330"/>
              <a:gd name="connsiteX2" fmla="*/ 1266334 w 4041491"/>
              <a:gd name="connsiteY2" fmla="*/ 0 h 923330"/>
              <a:gd name="connsiteX3" fmla="*/ 1980331 w 4041491"/>
              <a:gd name="connsiteY3" fmla="*/ 0 h 923330"/>
              <a:gd name="connsiteX4" fmla="*/ 2694327 w 4041491"/>
              <a:gd name="connsiteY4" fmla="*/ 0 h 923330"/>
              <a:gd name="connsiteX5" fmla="*/ 3408324 w 4041491"/>
              <a:gd name="connsiteY5" fmla="*/ 0 h 923330"/>
              <a:gd name="connsiteX6" fmla="*/ 4041491 w 4041491"/>
              <a:gd name="connsiteY6" fmla="*/ 0 h 923330"/>
              <a:gd name="connsiteX7" fmla="*/ 4041491 w 4041491"/>
              <a:gd name="connsiteY7" fmla="*/ 452432 h 923330"/>
              <a:gd name="connsiteX8" fmla="*/ 4041491 w 4041491"/>
              <a:gd name="connsiteY8" fmla="*/ 923330 h 923330"/>
              <a:gd name="connsiteX9" fmla="*/ 3287079 w 4041491"/>
              <a:gd name="connsiteY9" fmla="*/ 923330 h 923330"/>
              <a:gd name="connsiteX10" fmla="*/ 2573083 w 4041491"/>
              <a:gd name="connsiteY10" fmla="*/ 923330 h 923330"/>
              <a:gd name="connsiteX11" fmla="*/ 1899501 w 4041491"/>
              <a:gd name="connsiteY11" fmla="*/ 923330 h 923330"/>
              <a:gd name="connsiteX12" fmla="*/ 1225919 w 4041491"/>
              <a:gd name="connsiteY12" fmla="*/ 923330 h 923330"/>
              <a:gd name="connsiteX13" fmla="*/ 0 w 4041491"/>
              <a:gd name="connsiteY13" fmla="*/ 923330 h 923330"/>
              <a:gd name="connsiteX14" fmla="*/ 0 w 4041491"/>
              <a:gd name="connsiteY14" fmla="*/ 461665 h 923330"/>
              <a:gd name="connsiteX15" fmla="*/ 0 w 4041491"/>
              <a:gd name="connsiteY1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1491" h="923330" extrusionOk="0">
                <a:moveTo>
                  <a:pt x="0" y="0"/>
                </a:moveTo>
                <a:cubicBezTo>
                  <a:pt x="164238" y="-18678"/>
                  <a:pt x="451340" y="-20420"/>
                  <a:pt x="673582" y="0"/>
                </a:cubicBezTo>
                <a:cubicBezTo>
                  <a:pt x="895824" y="20420"/>
                  <a:pt x="1015006" y="-11586"/>
                  <a:pt x="1266334" y="0"/>
                </a:cubicBezTo>
                <a:cubicBezTo>
                  <a:pt x="1517662" y="11586"/>
                  <a:pt x="1690818" y="19006"/>
                  <a:pt x="1980331" y="0"/>
                </a:cubicBezTo>
                <a:cubicBezTo>
                  <a:pt x="2269844" y="-19006"/>
                  <a:pt x="2435048" y="-23644"/>
                  <a:pt x="2694327" y="0"/>
                </a:cubicBezTo>
                <a:cubicBezTo>
                  <a:pt x="2953606" y="23644"/>
                  <a:pt x="3179129" y="25460"/>
                  <a:pt x="3408324" y="0"/>
                </a:cubicBezTo>
                <a:cubicBezTo>
                  <a:pt x="3637519" y="-25460"/>
                  <a:pt x="3884101" y="-26529"/>
                  <a:pt x="4041491" y="0"/>
                </a:cubicBezTo>
                <a:cubicBezTo>
                  <a:pt x="4045231" y="179888"/>
                  <a:pt x="4023884" y="349940"/>
                  <a:pt x="4041491" y="452432"/>
                </a:cubicBezTo>
                <a:cubicBezTo>
                  <a:pt x="4059098" y="554924"/>
                  <a:pt x="4047060" y="751492"/>
                  <a:pt x="4041491" y="923330"/>
                </a:cubicBezTo>
                <a:cubicBezTo>
                  <a:pt x="3702587" y="913188"/>
                  <a:pt x="3566673" y="891726"/>
                  <a:pt x="3287079" y="923330"/>
                </a:cubicBezTo>
                <a:cubicBezTo>
                  <a:pt x="3007485" y="954934"/>
                  <a:pt x="2850891" y="913375"/>
                  <a:pt x="2573083" y="923330"/>
                </a:cubicBezTo>
                <a:cubicBezTo>
                  <a:pt x="2295275" y="933285"/>
                  <a:pt x="2113040" y="898423"/>
                  <a:pt x="1899501" y="923330"/>
                </a:cubicBezTo>
                <a:cubicBezTo>
                  <a:pt x="1685962" y="948237"/>
                  <a:pt x="1532982" y="920532"/>
                  <a:pt x="1225919" y="923330"/>
                </a:cubicBezTo>
                <a:cubicBezTo>
                  <a:pt x="918856" y="926128"/>
                  <a:pt x="575936" y="966486"/>
                  <a:pt x="0" y="923330"/>
                </a:cubicBezTo>
                <a:cubicBezTo>
                  <a:pt x="-18328" y="698343"/>
                  <a:pt x="22075" y="676111"/>
                  <a:pt x="0" y="461665"/>
                </a:cubicBezTo>
                <a:cubicBezTo>
                  <a:pt x="-22075" y="247220"/>
                  <a:pt x="-2212" y="1296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2C763-337A-4181-8437-A80B506E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620A0-FE34-4F18-9ADA-6ABAFBBE8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7" y="842136"/>
            <a:ext cx="7014270" cy="5133380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7957C-FA46-44C2-B29D-FC3BAFFEF26D}"/>
              </a:ext>
            </a:extLst>
          </p:cNvPr>
          <p:cNvSpPr txBox="1"/>
          <p:nvPr/>
        </p:nvSpPr>
        <p:spPr>
          <a:xfrm>
            <a:off x="485721" y="3429000"/>
            <a:ext cx="3779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thuộc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xã</a:t>
            </a:r>
            <a:r>
              <a:rPr lang="en-US" sz="3600" dirty="0">
                <a:latin typeface="UTM Avo" pitchFamily="18" charset="0"/>
              </a:rPr>
              <a:t> 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 err="1">
                <a:latin typeface="UTM Avo" pitchFamily="18" charset="0"/>
              </a:rPr>
              <a:t>ơng</a:t>
            </a:r>
            <a:r>
              <a:rPr lang="en-US" sz="3600" dirty="0">
                <a:latin typeface="UTM Avo" pitchFamily="18" charset="0"/>
              </a:rPr>
              <a:t> S</a:t>
            </a:r>
            <a:r>
              <a:rPr lang="vi-VN" sz="3600" dirty="0">
                <a:latin typeface="UTM Avo" pitchFamily="18" charset="0"/>
              </a:rPr>
              <a:t>ơ</a:t>
            </a:r>
            <a:r>
              <a:rPr lang="en-US" sz="3600" dirty="0">
                <a:latin typeface="UTM Avo" pitchFamily="18" charset="0"/>
              </a:rPr>
              <a:t>n, </a:t>
            </a:r>
            <a:r>
              <a:rPr lang="en-US" sz="3600" dirty="0" err="1">
                <a:latin typeface="UTM Avo" pitchFamily="18" charset="0"/>
              </a:rPr>
              <a:t>huyện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Mỹ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Đức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thành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phố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Nội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7C9EB7-F887-4B49-8E40-B5EA6C77096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493DB57A-F061-44B4-9A72-260F71E805EE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D679-8621-4FC6-AA2E-71AE319F4302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7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686E3-883C-433E-80B5-F4FDB1D7029C}"/>
              </a:ext>
            </a:extLst>
          </p:cNvPr>
          <p:cNvSpPr txBox="1"/>
          <p:nvPr/>
        </p:nvSpPr>
        <p:spPr>
          <a:xfrm>
            <a:off x="354601" y="2281494"/>
            <a:ext cx="3801041" cy="923330"/>
          </a:xfrm>
          <a:custGeom>
            <a:avLst/>
            <a:gdLst>
              <a:gd name="connsiteX0" fmla="*/ 0 w 3801041"/>
              <a:gd name="connsiteY0" fmla="*/ 0 h 923330"/>
              <a:gd name="connsiteX1" fmla="*/ 633507 w 3801041"/>
              <a:gd name="connsiteY1" fmla="*/ 0 h 923330"/>
              <a:gd name="connsiteX2" fmla="*/ 1190993 w 3801041"/>
              <a:gd name="connsiteY2" fmla="*/ 0 h 923330"/>
              <a:gd name="connsiteX3" fmla="*/ 1862510 w 3801041"/>
              <a:gd name="connsiteY3" fmla="*/ 0 h 923330"/>
              <a:gd name="connsiteX4" fmla="*/ 2534027 w 3801041"/>
              <a:gd name="connsiteY4" fmla="*/ 0 h 923330"/>
              <a:gd name="connsiteX5" fmla="*/ 3205545 w 3801041"/>
              <a:gd name="connsiteY5" fmla="*/ 0 h 923330"/>
              <a:gd name="connsiteX6" fmla="*/ 3801041 w 3801041"/>
              <a:gd name="connsiteY6" fmla="*/ 0 h 923330"/>
              <a:gd name="connsiteX7" fmla="*/ 3801041 w 3801041"/>
              <a:gd name="connsiteY7" fmla="*/ 452432 h 923330"/>
              <a:gd name="connsiteX8" fmla="*/ 3801041 w 3801041"/>
              <a:gd name="connsiteY8" fmla="*/ 923330 h 923330"/>
              <a:gd name="connsiteX9" fmla="*/ 3091513 w 3801041"/>
              <a:gd name="connsiteY9" fmla="*/ 923330 h 923330"/>
              <a:gd name="connsiteX10" fmla="*/ 2419996 w 3801041"/>
              <a:gd name="connsiteY10" fmla="*/ 923330 h 923330"/>
              <a:gd name="connsiteX11" fmla="*/ 1786489 w 3801041"/>
              <a:gd name="connsiteY11" fmla="*/ 923330 h 923330"/>
              <a:gd name="connsiteX12" fmla="*/ 1152982 w 3801041"/>
              <a:gd name="connsiteY12" fmla="*/ 923330 h 923330"/>
              <a:gd name="connsiteX13" fmla="*/ 0 w 3801041"/>
              <a:gd name="connsiteY13" fmla="*/ 923330 h 923330"/>
              <a:gd name="connsiteX14" fmla="*/ 0 w 3801041"/>
              <a:gd name="connsiteY14" fmla="*/ 461665 h 923330"/>
              <a:gd name="connsiteX15" fmla="*/ 0 w 3801041"/>
              <a:gd name="connsiteY1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01041" h="923330" extrusionOk="0">
                <a:moveTo>
                  <a:pt x="0" y="0"/>
                </a:moveTo>
                <a:cubicBezTo>
                  <a:pt x="177784" y="24341"/>
                  <a:pt x="428906" y="1449"/>
                  <a:pt x="633507" y="0"/>
                </a:cubicBezTo>
                <a:cubicBezTo>
                  <a:pt x="838108" y="-1449"/>
                  <a:pt x="1030412" y="-1719"/>
                  <a:pt x="1190993" y="0"/>
                </a:cubicBezTo>
                <a:cubicBezTo>
                  <a:pt x="1351574" y="1719"/>
                  <a:pt x="1581664" y="-19691"/>
                  <a:pt x="1862510" y="0"/>
                </a:cubicBezTo>
                <a:cubicBezTo>
                  <a:pt x="2143356" y="19691"/>
                  <a:pt x="2275916" y="20373"/>
                  <a:pt x="2534027" y="0"/>
                </a:cubicBezTo>
                <a:cubicBezTo>
                  <a:pt x="2792138" y="-20373"/>
                  <a:pt x="2959138" y="2621"/>
                  <a:pt x="3205545" y="0"/>
                </a:cubicBezTo>
                <a:cubicBezTo>
                  <a:pt x="3451952" y="-2621"/>
                  <a:pt x="3605798" y="25549"/>
                  <a:pt x="3801041" y="0"/>
                </a:cubicBezTo>
                <a:cubicBezTo>
                  <a:pt x="3804781" y="179888"/>
                  <a:pt x="3783434" y="349940"/>
                  <a:pt x="3801041" y="452432"/>
                </a:cubicBezTo>
                <a:cubicBezTo>
                  <a:pt x="3818648" y="554924"/>
                  <a:pt x="3806610" y="751492"/>
                  <a:pt x="3801041" y="923330"/>
                </a:cubicBezTo>
                <a:cubicBezTo>
                  <a:pt x="3479306" y="921081"/>
                  <a:pt x="3258317" y="947511"/>
                  <a:pt x="3091513" y="923330"/>
                </a:cubicBezTo>
                <a:cubicBezTo>
                  <a:pt x="2924709" y="899149"/>
                  <a:pt x="2570449" y="900424"/>
                  <a:pt x="2419996" y="923330"/>
                </a:cubicBezTo>
                <a:cubicBezTo>
                  <a:pt x="2269543" y="946236"/>
                  <a:pt x="1998490" y="908309"/>
                  <a:pt x="1786489" y="923330"/>
                </a:cubicBezTo>
                <a:cubicBezTo>
                  <a:pt x="1574488" y="938351"/>
                  <a:pt x="1332248" y="950819"/>
                  <a:pt x="1152982" y="923330"/>
                </a:cubicBezTo>
                <a:cubicBezTo>
                  <a:pt x="973716" y="895841"/>
                  <a:pt x="389370" y="958520"/>
                  <a:pt x="0" y="923330"/>
                </a:cubicBezTo>
                <a:cubicBezTo>
                  <a:pt x="-18328" y="698343"/>
                  <a:pt x="22075" y="676111"/>
                  <a:pt x="0" y="461665"/>
                </a:cubicBezTo>
                <a:cubicBezTo>
                  <a:pt x="-22075" y="247220"/>
                  <a:pt x="-2212" y="1296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E4B26-CB57-446F-A117-3325A999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E80E5E-6D5A-4A3A-9587-092ABE7A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38" r="588"/>
          <a:stretch/>
        </p:blipFill>
        <p:spPr>
          <a:xfrm>
            <a:off x="4495798" y="1078253"/>
            <a:ext cx="7505701" cy="480534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AB52D-7E41-4D65-979C-2B145621A66B}"/>
              </a:ext>
            </a:extLst>
          </p:cNvPr>
          <p:cNvSpPr txBox="1"/>
          <p:nvPr/>
        </p:nvSpPr>
        <p:spPr>
          <a:xfrm>
            <a:off x="376393" y="3429000"/>
            <a:ext cx="377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đông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kéo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vô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tận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B5432-70C6-4EC6-9AE8-6CB55710322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B2FE8507-BA10-48F5-B842-9EE85CAD1D7F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E9666-CEDD-4597-8B2F-F641E9B2D5F9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36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016C6-9C2C-4ADF-86BC-D4AEE62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D9CD5-C491-4DA1-97B4-7AB08DD77FEF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A0F914EE-8B9D-4316-A698-059C98C99800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931AA5-3304-45C3-B12E-446AEF4D1B98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DBE970B-AFB8-43AD-AFA6-E8D91853AFE7}"/>
              </a:ext>
            </a:extLst>
          </p:cNvPr>
          <p:cNvSpPr txBox="1"/>
          <p:nvPr/>
        </p:nvSpPr>
        <p:spPr>
          <a:xfrm>
            <a:off x="274556" y="2828835"/>
            <a:ext cx="984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Vẻ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hớn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hở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bộ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quần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rộng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E62EB0-B282-4CE7-A18D-740BB68DE036}"/>
              </a:ext>
            </a:extLst>
          </p:cNvPr>
          <p:cNvSpPr txBox="1"/>
          <p:nvPr/>
        </p:nvSpPr>
        <p:spPr>
          <a:xfrm>
            <a:off x="274556" y="4621605"/>
            <a:ext cx="1063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Bổi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hổi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xao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xuyến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lòng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3A51910-5C13-48A9-B8B3-12A39668C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53" y="0"/>
            <a:ext cx="8186743" cy="8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158A4-4199-497E-B103-C1BCBD71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7E66CAA3-4404-49A4-B833-3D713B7D1582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26FF4-4CA1-4E1A-89FE-BFB85FC7B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25DC0-C654-4A7D-87A1-6867C0B85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6FA5592-01F4-4E28-8E0C-221AE00430B6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D6EC68D5-6D10-4119-A070-E2EF3F79C265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72943930-6268-4EE3-ABC8-891C475D359E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A16D8703-58F7-4FBA-9980-6BA44C3C5D2E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FD7051FD-6E8F-4354-A40D-A3ADC677F6E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F5ED3F4E-BE44-4A9F-B10C-A2F7D0BB83F9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2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8" y="1640612"/>
            <a:ext cx="9088482" cy="3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649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Surafont Sanukchang</vt:lpstr>
      <vt:lpstr>SVN-Cookies</vt:lpstr>
      <vt:lpstr>Times New Roman</vt:lpstr>
      <vt:lpstr>UTM Akashi</vt:lpstr>
      <vt:lpstr>UTM Avo</vt:lpstr>
      <vt:lpstr>文泉驿微米黑</vt:lpstr>
      <vt:lpstr>造字工房悦黑演示版常规体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2024-04-06T06:28:26Z</dcterms:created>
  <dcterms:modified xsi:type="dcterms:W3CDTF">2024-04-06T06:38:00Z</dcterms:modified>
</cp:coreProperties>
</file>