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 id="2147483690" r:id="rId3"/>
  </p:sldMasterIdLst>
  <p:notesMasterIdLst>
    <p:notesMasterId r:id="rId34"/>
  </p:notesMasterIdLst>
  <p:sldIdLst>
    <p:sldId id="256" r:id="rId4"/>
    <p:sldId id="381" r:id="rId5"/>
    <p:sldId id="362" r:id="rId6"/>
    <p:sldId id="278" r:id="rId7"/>
    <p:sldId id="373" r:id="rId8"/>
    <p:sldId id="328" r:id="rId9"/>
    <p:sldId id="374" r:id="rId10"/>
    <p:sldId id="335" r:id="rId11"/>
    <p:sldId id="375" r:id="rId12"/>
    <p:sldId id="334" r:id="rId13"/>
    <p:sldId id="340" r:id="rId14"/>
    <p:sldId id="376" r:id="rId15"/>
    <p:sldId id="344" r:id="rId16"/>
    <p:sldId id="364" r:id="rId17"/>
    <p:sldId id="365" r:id="rId18"/>
    <p:sldId id="367" r:id="rId19"/>
    <p:sldId id="366" r:id="rId20"/>
    <p:sldId id="377" r:id="rId21"/>
    <p:sldId id="378" r:id="rId22"/>
    <p:sldId id="331" r:id="rId23"/>
    <p:sldId id="336" r:id="rId24"/>
    <p:sldId id="368" r:id="rId25"/>
    <p:sldId id="369" r:id="rId26"/>
    <p:sldId id="370" r:id="rId27"/>
    <p:sldId id="350" r:id="rId28"/>
    <p:sldId id="371" r:id="rId29"/>
    <p:sldId id="361" r:id="rId30"/>
    <p:sldId id="380" r:id="rId31"/>
    <p:sldId id="379" r:id="rId32"/>
    <p:sldId id="355" r:id="rId33"/>
  </p:sldIdLst>
  <p:sldSz cx="12192000" cy="6858000"/>
  <p:notesSz cx="6858000" cy="9144000"/>
  <p:embeddedFontLst>
    <p:embeddedFont>
      <p:font typeface="UTM Aurora" panose="02040603050506020204" pitchFamily="18" charset="0"/>
      <p:regular r:id="rId35"/>
    </p:embeddedFont>
    <p:embeddedFont>
      <p:font typeface="Calibri Light" panose="020F0302020204030204" pitchFamily="34" charset="0"/>
      <p:regular r:id="rId36"/>
      <p:italic r:id="rId37"/>
    </p:embeddedFont>
    <p:embeddedFont>
      <p:font typeface="Calibri" panose="020F0502020204030204" pitchFamily="34" charset="0"/>
      <p:regular r:id="rId38"/>
      <p:bold r:id="rId39"/>
      <p:italic r:id="rId40"/>
      <p:boldItalic r:id="rId41"/>
    </p:embeddedFont>
    <p:embeddedFont>
      <p:font typeface="UTM Alexander" panose="02040603050506020204" pitchFamily="18" charset="0"/>
      <p:regular r:id="rId42"/>
    </p:embeddedFont>
    <p:embeddedFont>
      <p:font typeface="#9Slide07 HoneyCream" panose="020B0604020202020204" charset="0"/>
      <p:regular r:id="rId43"/>
    </p:embeddedFont>
    <p:embeddedFont>
      <p:font typeface="Cambria" panose="02040503050406030204" pitchFamily="18" charset="0"/>
      <p:regular r:id="rId44"/>
      <p:bold r:id="rId45"/>
      <p:italic r:id="rId46"/>
      <p:boldItalic r:id="rId47"/>
    </p:embeddedFont>
    <p:embeddedFont>
      <p:font typeface="DengXian" panose="02010600030101010101" pitchFamily="2" charset="-122"/>
      <p:regular r:id="rId48"/>
      <p:bold r:id="rId4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C4C54"/>
    <a:srgbClr val="167C48"/>
    <a:srgbClr val="CAEF41"/>
    <a:srgbClr val="A7C670"/>
    <a:srgbClr val="AACA73"/>
    <a:srgbClr val="E5F6FB"/>
    <a:srgbClr val="DAF2E0"/>
    <a:srgbClr val="117B4A"/>
    <a:srgbClr val="C4EAF5"/>
    <a:srgbClr val="F5FCD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017" autoAdjust="0"/>
    <p:restoredTop sz="94495" autoAdjust="0"/>
  </p:normalViewPr>
  <p:slideViewPr>
    <p:cSldViewPr snapToGrid="0">
      <p:cViewPr varScale="1">
        <p:scale>
          <a:sx n="67" d="100"/>
          <a:sy n="67" d="100"/>
        </p:scale>
        <p:origin x="984"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5.fntdata"/><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font" Target="fonts/font13.fntdata"/><Relationship Id="rId50"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font" Target="fonts/font4.fntdata"/><Relationship Id="rId46" Type="http://schemas.openxmlformats.org/officeDocument/2006/relationships/font" Target="fonts/font12.fntdata"/><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3"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2.fntdata"/><Relationship Id="rId49" Type="http://schemas.openxmlformats.org/officeDocument/2006/relationships/font" Target="fonts/font15.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font" Target="fonts/font10.fntdata"/><Relationship Id="rId52"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font" Target="fonts/font14.fntdata"/><Relationship Id="rId8" Type="http://schemas.openxmlformats.org/officeDocument/2006/relationships/slide" Target="slides/slide5.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ECDA7D-1590-447A-87E0-5D0E3F34323E}" type="datetimeFigureOut">
              <a:rPr lang="en-US" smtClean="0"/>
              <a:t>2/23/2024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09703E-5CC4-4DF2-956A-C1772FB179F0}" type="slidenum">
              <a:rPr lang="en-US" smtClean="0"/>
              <a:t>‹#›</a:t>
            </a:fld>
            <a:endParaRPr lang="en-US"/>
          </a:p>
        </p:txBody>
      </p:sp>
    </p:spTree>
    <p:extLst>
      <p:ext uri="{BB962C8B-B14F-4D97-AF65-F5344CB8AC3E}">
        <p14:creationId xmlns:p14="http://schemas.microsoft.com/office/powerpoint/2010/main" val="255595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37A600-5C8A-4F9C-BC9D-DBB6796ED72E}" type="slidenum">
              <a:rPr kumimoji="0" lang="zh-CN" altLang="en-US" sz="1200" b="0" i="0" u="none" strike="noStrike" kern="1200" cap="none" spc="0" normalizeH="0" baseline="0" noProof="0" smtClean="0">
                <a:ln>
                  <a:noFill/>
                </a:ln>
                <a:solidFill>
                  <a:prstClr val="black"/>
                </a:solidFill>
                <a:effectLst/>
                <a:uLnTx/>
                <a:uFillTx/>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ea typeface="思源黑体 CN Bold" panose="020B0800000000000000" pitchFamily="34" charset="-122"/>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37A600-5C8A-4F9C-BC9D-DBB6796ED72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思源黑体 CN Bold" panose="020B08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思源黑体 CN Bold" panose="020B0800000000000000" pitchFamily="34" charset="-122"/>
              <a:cs typeface="+mn-cs"/>
            </a:endParaRPr>
          </a:p>
        </p:txBody>
      </p:sp>
    </p:spTree>
    <p:extLst>
      <p:ext uri="{BB962C8B-B14F-4D97-AF65-F5344CB8AC3E}">
        <p14:creationId xmlns:p14="http://schemas.microsoft.com/office/powerpoint/2010/main" val="35324114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37A600-5C8A-4F9C-BC9D-DBB6796ED72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思源黑体 CN Bold" panose="020B08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思源黑体 CN Bold" panose="020B0800000000000000" pitchFamily="34" charset="-122"/>
              <a:cs typeface="+mn-cs"/>
            </a:endParaRPr>
          </a:p>
        </p:txBody>
      </p:sp>
    </p:spTree>
    <p:extLst>
      <p:ext uri="{BB962C8B-B14F-4D97-AF65-F5344CB8AC3E}">
        <p14:creationId xmlns:p14="http://schemas.microsoft.com/office/powerpoint/2010/main" val="6965186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37A600-5C8A-4F9C-BC9D-DBB6796ED72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思源黑体 CN Bold" panose="020B08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思源黑体 CN Bold" panose="020B0800000000000000" pitchFamily="34" charset="-122"/>
              <a:cs typeface="+mn-cs"/>
            </a:endParaRPr>
          </a:p>
        </p:txBody>
      </p:sp>
    </p:spTree>
    <p:extLst>
      <p:ext uri="{BB962C8B-B14F-4D97-AF65-F5344CB8AC3E}">
        <p14:creationId xmlns:p14="http://schemas.microsoft.com/office/powerpoint/2010/main" val="2280277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0A4D1D-283A-438A-8C88-7CA68D25BBD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431002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37A600-5C8A-4F9C-BC9D-DBB6796ED72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思源黑体 CN Bold" panose="020B08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思源黑体 CN Bold" panose="020B0800000000000000" pitchFamily="34" charset="-122"/>
              <a:cs typeface="+mn-cs"/>
            </a:endParaRPr>
          </a:p>
        </p:txBody>
      </p:sp>
    </p:spTree>
    <p:extLst>
      <p:ext uri="{BB962C8B-B14F-4D97-AF65-F5344CB8AC3E}">
        <p14:creationId xmlns:p14="http://schemas.microsoft.com/office/powerpoint/2010/main" val="463568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37A600-5C8A-4F9C-BC9D-DBB6796ED72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思源黑体 CN Bold" panose="020B08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思源黑体 CN Bold" panose="020B0800000000000000" pitchFamily="34" charset="-122"/>
              <a:cs typeface="+mn-cs"/>
            </a:endParaRPr>
          </a:p>
        </p:txBody>
      </p:sp>
    </p:spTree>
    <p:extLst>
      <p:ext uri="{BB962C8B-B14F-4D97-AF65-F5344CB8AC3E}">
        <p14:creationId xmlns:p14="http://schemas.microsoft.com/office/powerpoint/2010/main" val="7581463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37A600-5C8A-4F9C-BC9D-DBB6796ED72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思源黑体 CN Bold" panose="020B08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思源黑体 CN Bold" panose="020B0800000000000000" pitchFamily="34" charset="-122"/>
              <a:cs typeface="+mn-cs"/>
            </a:endParaRPr>
          </a:p>
        </p:txBody>
      </p:sp>
    </p:spTree>
    <p:extLst>
      <p:ext uri="{BB962C8B-B14F-4D97-AF65-F5344CB8AC3E}">
        <p14:creationId xmlns:p14="http://schemas.microsoft.com/office/powerpoint/2010/main" val="36413431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37A600-5C8A-4F9C-BC9D-DBB6796ED72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思源黑体 CN Bold" panose="020B08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思源黑体 CN Bold" panose="020B0800000000000000" pitchFamily="34" charset="-122"/>
              <a:cs typeface="+mn-cs"/>
            </a:endParaRPr>
          </a:p>
        </p:txBody>
      </p:sp>
    </p:spTree>
    <p:extLst>
      <p:ext uri="{BB962C8B-B14F-4D97-AF65-F5344CB8AC3E}">
        <p14:creationId xmlns:p14="http://schemas.microsoft.com/office/powerpoint/2010/main" val="27375681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37A600-5C8A-4F9C-BC9D-DBB6796ED72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思源黑体 CN Bold" panose="020B08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思源黑体 CN Bold" panose="020B0800000000000000" pitchFamily="34" charset="-122"/>
              <a:cs typeface="+mn-cs"/>
            </a:endParaRPr>
          </a:p>
        </p:txBody>
      </p:sp>
    </p:spTree>
    <p:extLst>
      <p:ext uri="{BB962C8B-B14F-4D97-AF65-F5344CB8AC3E}">
        <p14:creationId xmlns:p14="http://schemas.microsoft.com/office/powerpoint/2010/main" val="38546761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37A600-5C8A-4F9C-BC9D-DBB6796ED72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思源黑体 CN Bold" panose="020B08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思源黑体 CN Bold" panose="020B0800000000000000" pitchFamily="34" charset="-122"/>
              <a:cs typeface="+mn-cs"/>
            </a:endParaRPr>
          </a:p>
        </p:txBody>
      </p:sp>
    </p:spTree>
    <p:extLst>
      <p:ext uri="{BB962C8B-B14F-4D97-AF65-F5344CB8AC3E}">
        <p14:creationId xmlns:p14="http://schemas.microsoft.com/office/powerpoint/2010/main" val="34489471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37A600-5C8A-4F9C-BC9D-DBB6796ED72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思源黑体 CN Bold" panose="020B08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思源黑体 CN Bold" panose="020B0800000000000000" pitchFamily="34" charset="-122"/>
              <a:cs typeface="+mn-cs"/>
            </a:endParaRPr>
          </a:p>
        </p:txBody>
      </p:sp>
    </p:spTree>
    <p:extLst>
      <p:ext uri="{BB962C8B-B14F-4D97-AF65-F5344CB8AC3E}">
        <p14:creationId xmlns:p14="http://schemas.microsoft.com/office/powerpoint/2010/main" val="37188900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E12434-5464-F714-3484-3DB6C8EA94F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CA886D3-7CE4-048E-241D-4F35797E99B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EAE9DE-7EC3-6666-4A21-DA8AAFE193AD}"/>
              </a:ext>
            </a:extLst>
          </p:cNvPr>
          <p:cNvSpPr>
            <a:spLocks noGrp="1"/>
          </p:cNvSpPr>
          <p:nvPr>
            <p:ph type="dt" sz="half" idx="10"/>
          </p:nvPr>
        </p:nvSpPr>
        <p:spPr>
          <a:xfrm>
            <a:off x="838200" y="6356350"/>
            <a:ext cx="2743200" cy="365125"/>
          </a:xfrm>
          <a:prstGeom prst="rect">
            <a:avLst/>
          </a:prstGeom>
        </p:spPr>
        <p:txBody>
          <a:bodyPr/>
          <a:lstStyle/>
          <a:p>
            <a:fld id="{10709DB9-8E6D-45F2-BFB4-81EBE8B0C642}" type="datetimeFigureOut">
              <a:rPr lang="en-US" smtClean="0"/>
              <a:t>2/23/2024</a:t>
            </a:fld>
            <a:endParaRPr lang="en-US"/>
          </a:p>
        </p:txBody>
      </p:sp>
      <p:sp>
        <p:nvSpPr>
          <p:cNvPr id="5" name="Footer Placeholder 4">
            <a:extLst>
              <a:ext uri="{FF2B5EF4-FFF2-40B4-BE49-F238E27FC236}">
                <a16:creationId xmlns:a16="http://schemas.microsoft.com/office/drawing/2014/main" id="{09CB0CF9-DE21-4BD7-9476-3605A53643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E38326-2CCC-7C78-A638-48F05701F4FE}"/>
              </a:ext>
            </a:extLst>
          </p:cNvPr>
          <p:cNvSpPr>
            <a:spLocks noGrp="1"/>
          </p:cNvSpPr>
          <p:nvPr>
            <p:ph type="sldNum" sz="quarter" idx="12"/>
          </p:nvPr>
        </p:nvSpPr>
        <p:spPr/>
        <p:txBody>
          <a:bodyPr/>
          <a:lstStyle/>
          <a:p>
            <a:fld id="{820B6400-D2D7-4C79-9175-FAFD7C8571B8}" type="slidenum">
              <a:rPr lang="en-US" smtClean="0"/>
              <a:t>‹#›</a:t>
            </a:fld>
            <a:endParaRPr lang="en-US"/>
          </a:p>
        </p:txBody>
      </p:sp>
    </p:spTree>
    <p:extLst>
      <p:ext uri="{BB962C8B-B14F-4D97-AF65-F5344CB8AC3E}">
        <p14:creationId xmlns:p14="http://schemas.microsoft.com/office/powerpoint/2010/main" val="875476347"/>
      </p:ext>
    </p:extLst>
  </p:cSld>
  <p:clrMapOvr>
    <a:masterClrMapping/>
  </p:clrMapOvr>
  <p:transition>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09345-4578-19F5-DABE-FA3A69D94CE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53ED2FA-FA55-C5F6-65DD-3788A72675E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A21FD0-1AA5-57CC-2596-1FCAC7C31597}"/>
              </a:ext>
            </a:extLst>
          </p:cNvPr>
          <p:cNvSpPr>
            <a:spLocks noGrp="1"/>
          </p:cNvSpPr>
          <p:nvPr>
            <p:ph type="dt" sz="half" idx="10"/>
          </p:nvPr>
        </p:nvSpPr>
        <p:spPr>
          <a:xfrm>
            <a:off x="838200" y="6356350"/>
            <a:ext cx="2743200" cy="365125"/>
          </a:xfrm>
          <a:prstGeom prst="rect">
            <a:avLst/>
          </a:prstGeom>
        </p:spPr>
        <p:txBody>
          <a:bodyPr/>
          <a:lstStyle/>
          <a:p>
            <a:fld id="{10709DB9-8E6D-45F2-BFB4-81EBE8B0C642}" type="datetimeFigureOut">
              <a:rPr lang="en-US" smtClean="0"/>
              <a:t>2/23/2024</a:t>
            </a:fld>
            <a:endParaRPr lang="en-US"/>
          </a:p>
        </p:txBody>
      </p:sp>
      <p:sp>
        <p:nvSpPr>
          <p:cNvPr id="5" name="Footer Placeholder 4">
            <a:extLst>
              <a:ext uri="{FF2B5EF4-FFF2-40B4-BE49-F238E27FC236}">
                <a16:creationId xmlns:a16="http://schemas.microsoft.com/office/drawing/2014/main" id="{7B1C922F-9ADC-3B80-96BD-B5CAE136FD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54C213-B410-FFE0-43C0-DFC663335107}"/>
              </a:ext>
            </a:extLst>
          </p:cNvPr>
          <p:cNvSpPr>
            <a:spLocks noGrp="1"/>
          </p:cNvSpPr>
          <p:nvPr>
            <p:ph type="sldNum" sz="quarter" idx="12"/>
          </p:nvPr>
        </p:nvSpPr>
        <p:spPr/>
        <p:txBody>
          <a:bodyPr/>
          <a:lstStyle/>
          <a:p>
            <a:fld id="{820B6400-D2D7-4C79-9175-FAFD7C8571B8}" type="slidenum">
              <a:rPr lang="en-US" smtClean="0"/>
              <a:t>‹#›</a:t>
            </a:fld>
            <a:endParaRPr lang="en-US"/>
          </a:p>
        </p:txBody>
      </p:sp>
    </p:spTree>
    <p:extLst>
      <p:ext uri="{BB962C8B-B14F-4D97-AF65-F5344CB8AC3E}">
        <p14:creationId xmlns:p14="http://schemas.microsoft.com/office/powerpoint/2010/main" val="749336836"/>
      </p:ext>
    </p:extLst>
  </p:cSld>
  <p:clrMapOvr>
    <a:masterClrMapping/>
  </p:clrMapOvr>
  <p:transition>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2480229-6CA3-9307-ECF5-B6B498EE497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1E19DD0-928D-2517-DF52-B1DBB3F51A4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FA7DCC-9408-8D2E-1B0A-6D192F0AC3A2}"/>
              </a:ext>
            </a:extLst>
          </p:cNvPr>
          <p:cNvSpPr>
            <a:spLocks noGrp="1"/>
          </p:cNvSpPr>
          <p:nvPr>
            <p:ph type="dt" sz="half" idx="10"/>
          </p:nvPr>
        </p:nvSpPr>
        <p:spPr>
          <a:xfrm>
            <a:off x="838200" y="6356350"/>
            <a:ext cx="2743200" cy="365125"/>
          </a:xfrm>
          <a:prstGeom prst="rect">
            <a:avLst/>
          </a:prstGeom>
        </p:spPr>
        <p:txBody>
          <a:bodyPr/>
          <a:lstStyle/>
          <a:p>
            <a:fld id="{10709DB9-8E6D-45F2-BFB4-81EBE8B0C642}" type="datetimeFigureOut">
              <a:rPr lang="en-US" smtClean="0"/>
              <a:t>2/23/2024</a:t>
            </a:fld>
            <a:endParaRPr lang="en-US"/>
          </a:p>
        </p:txBody>
      </p:sp>
      <p:sp>
        <p:nvSpPr>
          <p:cNvPr id="5" name="Footer Placeholder 4">
            <a:extLst>
              <a:ext uri="{FF2B5EF4-FFF2-40B4-BE49-F238E27FC236}">
                <a16:creationId xmlns:a16="http://schemas.microsoft.com/office/drawing/2014/main" id="{B434B981-944C-E66E-B97C-2EA6A7FF21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9FC215-06EA-0C65-B1C4-796EB4C8FDB8}"/>
              </a:ext>
            </a:extLst>
          </p:cNvPr>
          <p:cNvSpPr>
            <a:spLocks noGrp="1"/>
          </p:cNvSpPr>
          <p:nvPr>
            <p:ph type="sldNum" sz="quarter" idx="12"/>
          </p:nvPr>
        </p:nvSpPr>
        <p:spPr/>
        <p:txBody>
          <a:bodyPr/>
          <a:lstStyle/>
          <a:p>
            <a:fld id="{820B6400-D2D7-4C79-9175-FAFD7C8571B8}" type="slidenum">
              <a:rPr lang="en-US" smtClean="0"/>
              <a:t>‹#›</a:t>
            </a:fld>
            <a:endParaRPr lang="en-US"/>
          </a:p>
        </p:txBody>
      </p:sp>
    </p:spTree>
    <p:extLst>
      <p:ext uri="{BB962C8B-B14F-4D97-AF65-F5344CB8AC3E}">
        <p14:creationId xmlns:p14="http://schemas.microsoft.com/office/powerpoint/2010/main" val="3658458931"/>
      </p:ext>
    </p:extLst>
  </p:cSld>
  <p:clrMapOvr>
    <a:masterClrMapping/>
  </p:clrMapOvr>
  <p:transition>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7921004"/>
      </p:ext>
    </p:extLst>
  </p:cSld>
  <p:clrMapOvr>
    <a:masterClrMapping/>
  </p:clrMapOvr>
  <p:transition>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前言和目录">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953144"/>
      </p:ext>
    </p:extLst>
  </p:cSld>
  <p:clrMapOvr>
    <a:masterClrMapping/>
  </p:clrMapOvr>
  <p:transition>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章首">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459259"/>
      </p:ext>
    </p:extLst>
  </p:cSld>
  <p:clrMapOvr>
    <a:masterClrMapping/>
  </p:clrMapOvr>
  <p:transition>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6FAA6CF0-698D-BC41-BAE9-F2C038F0450D}"/>
              </a:ext>
            </a:extLst>
          </p:cNvPr>
          <p:cNvSpPr/>
          <p:nvPr userDrawn="1"/>
        </p:nvSpPr>
        <p:spPr>
          <a:xfrm>
            <a:off x="207818" y="187037"/>
            <a:ext cx="11793682" cy="65047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3247602457"/>
      </p:ext>
    </p:extLst>
  </p:cSld>
  <p:clrMapOvr>
    <a:masterClrMapping/>
  </p:clrMapOvr>
  <p:transition>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2ABB937-C78D-1492-0C25-3FDC26600CE8}"/>
              </a:ext>
            </a:extLst>
          </p:cNvPr>
          <p:cNvSpPr txBox="1">
            <a:spLocks/>
          </p:cNvSpPr>
          <p:nvPr userDrawn="1"/>
        </p:nvSpPr>
        <p:spPr>
          <a:xfrm>
            <a:off x="11485704" y="0"/>
            <a:ext cx="847003" cy="178709"/>
          </a:xfrm>
          <a:prstGeom prst="rect">
            <a:avLst/>
          </a:prstGeom>
        </p:spPr>
        <p:txBody>
          <a:bodyPr vert="horz" lIns="50292" tIns="25146" rIns="50292" bIns="25146"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100" b="0" dirty="0" err="1">
                <a:solidFill>
                  <a:schemeClr val="accent2">
                    <a:lumMod val="50000"/>
                  </a:schemeClr>
                </a:solidFill>
                <a:latin typeface="#9Slide07 HoneyCream" pitchFamily="2" charset="0"/>
              </a:rPr>
              <a:t>Măng</a:t>
            </a:r>
            <a:r>
              <a:rPr lang="en-US" sz="1100" b="0" dirty="0">
                <a:solidFill>
                  <a:schemeClr val="accent2">
                    <a:lumMod val="50000"/>
                  </a:schemeClr>
                </a:solidFill>
                <a:latin typeface="#9Slide07 HoneyCream" pitchFamily="2" charset="0"/>
              </a:rPr>
              <a:t> Non</a:t>
            </a:r>
          </a:p>
        </p:txBody>
      </p:sp>
      <p:pic>
        <p:nvPicPr>
          <p:cNvPr id="4" name="Picture 3">
            <a:extLst>
              <a:ext uri="{FF2B5EF4-FFF2-40B4-BE49-F238E27FC236}">
                <a16:creationId xmlns:a16="http://schemas.microsoft.com/office/drawing/2014/main" id="{CB445D06-248D-5523-03CD-51714BEF8F08}"/>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20078509" y="-13940131"/>
            <a:ext cx="1202436" cy="2044763"/>
          </a:xfrm>
          <a:prstGeom prst="rect">
            <a:avLst/>
          </a:prstGeom>
        </p:spPr>
      </p:pic>
      <p:pic>
        <p:nvPicPr>
          <p:cNvPr id="5" name="Picture 4">
            <a:extLst>
              <a:ext uri="{FF2B5EF4-FFF2-40B4-BE49-F238E27FC236}">
                <a16:creationId xmlns:a16="http://schemas.microsoft.com/office/drawing/2014/main" id="{E3B6EC78-409B-9742-B8AF-165AF2260C5E}"/>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30045851" y="-13940131"/>
            <a:ext cx="1202436" cy="2044763"/>
          </a:xfrm>
          <a:prstGeom prst="rect">
            <a:avLst/>
          </a:prstGeom>
        </p:spPr>
      </p:pic>
      <p:pic>
        <p:nvPicPr>
          <p:cNvPr id="6" name="Picture 5">
            <a:extLst>
              <a:ext uri="{FF2B5EF4-FFF2-40B4-BE49-F238E27FC236}">
                <a16:creationId xmlns:a16="http://schemas.microsoft.com/office/drawing/2014/main" id="{13D7E9FA-C1BD-D01D-CC5C-D1D8600DEE7E}"/>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9466044" y="16696079"/>
            <a:ext cx="1202436" cy="2044763"/>
          </a:xfrm>
          <a:prstGeom prst="rect">
            <a:avLst/>
          </a:prstGeom>
        </p:spPr>
      </p:pic>
      <p:pic>
        <p:nvPicPr>
          <p:cNvPr id="7" name="Picture 6">
            <a:extLst>
              <a:ext uri="{FF2B5EF4-FFF2-40B4-BE49-F238E27FC236}">
                <a16:creationId xmlns:a16="http://schemas.microsoft.com/office/drawing/2014/main" id="{5258A55F-46B3-F3CE-CEE3-0D6B29ED06C3}"/>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31269141" y="16696079"/>
            <a:ext cx="1202436" cy="2044763"/>
          </a:xfrm>
          <a:prstGeom prst="rect">
            <a:avLst/>
          </a:prstGeom>
        </p:spPr>
      </p:pic>
      <p:sp>
        <p:nvSpPr>
          <p:cNvPr id="9" name="Title 1">
            <a:extLst>
              <a:ext uri="{FF2B5EF4-FFF2-40B4-BE49-F238E27FC236}">
                <a16:creationId xmlns:a16="http://schemas.microsoft.com/office/drawing/2014/main" id="{E992F1FF-203B-01C1-D80B-FD9628DDE8CE}"/>
              </a:ext>
            </a:extLst>
          </p:cNvPr>
          <p:cNvSpPr txBox="1">
            <a:spLocks/>
          </p:cNvSpPr>
          <p:nvPr userDrawn="1"/>
        </p:nvSpPr>
        <p:spPr>
          <a:xfrm>
            <a:off x="10766172" y="-688627"/>
            <a:ext cx="1960990" cy="298319"/>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880" b="0" dirty="0">
                <a:solidFill>
                  <a:schemeClr val="accent6">
                    <a:lumMod val="50000"/>
                    <a:alpha val="41000"/>
                  </a:schemeClr>
                </a:solidFill>
                <a:latin typeface="SVN-Ready" panose="02040603050506020204" pitchFamily="18" charset="0"/>
              </a:rPr>
              <a:t>By </a:t>
            </a:r>
            <a:r>
              <a:rPr lang="en-US" sz="880" b="0" dirty="0" err="1">
                <a:solidFill>
                  <a:schemeClr val="accent6">
                    <a:lumMod val="50000"/>
                    <a:alpha val="41000"/>
                  </a:schemeClr>
                </a:solidFill>
                <a:latin typeface="SVN-Ready" panose="02040603050506020204" pitchFamily="18" charset="0"/>
              </a:rPr>
              <a:t>Khánh</a:t>
            </a:r>
            <a:r>
              <a:rPr lang="en-US" sz="880" b="0" dirty="0">
                <a:solidFill>
                  <a:schemeClr val="accent6">
                    <a:lumMod val="50000"/>
                    <a:alpha val="41000"/>
                  </a:schemeClr>
                </a:solidFill>
                <a:latin typeface="SVN-Ready" panose="02040603050506020204" pitchFamily="18" charset="0"/>
              </a:rPr>
              <a:t> </a:t>
            </a:r>
            <a:r>
              <a:rPr lang="en-US" sz="880" b="0" dirty="0" err="1">
                <a:solidFill>
                  <a:schemeClr val="accent6">
                    <a:lumMod val="50000"/>
                    <a:alpha val="41000"/>
                  </a:schemeClr>
                </a:solidFill>
                <a:latin typeface="SVN-Ready" panose="02040603050506020204" pitchFamily="18" charset="0"/>
              </a:rPr>
              <a:t>Huyền</a:t>
            </a:r>
            <a:endParaRPr lang="en-US" sz="880" b="0" dirty="0">
              <a:solidFill>
                <a:schemeClr val="accent6">
                  <a:lumMod val="50000"/>
                  <a:alpha val="41000"/>
                </a:schemeClr>
              </a:solidFill>
              <a:latin typeface="SVN-Ready" panose="02040603050506020204" pitchFamily="18" charset="0"/>
            </a:endParaRPr>
          </a:p>
        </p:txBody>
      </p:sp>
      <p:sp>
        <p:nvSpPr>
          <p:cNvPr id="13" name="Title 1">
            <a:extLst>
              <a:ext uri="{FF2B5EF4-FFF2-40B4-BE49-F238E27FC236}">
                <a16:creationId xmlns:a16="http://schemas.microsoft.com/office/drawing/2014/main" id="{E5BDC228-9780-BAE9-D47B-89043A51F00A}"/>
              </a:ext>
            </a:extLst>
          </p:cNvPr>
          <p:cNvSpPr txBox="1">
            <a:spLocks/>
          </p:cNvSpPr>
          <p:nvPr userDrawn="1"/>
        </p:nvSpPr>
        <p:spPr>
          <a:xfrm>
            <a:off x="-283737" y="6424930"/>
            <a:ext cx="1202436" cy="433070"/>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990" b="0" dirty="0" err="1">
                <a:solidFill>
                  <a:schemeClr val="accent3">
                    <a:lumMod val="60000"/>
                    <a:lumOff val="40000"/>
                  </a:schemeClr>
                </a:solidFill>
                <a:latin typeface="#9Slide07 HoneyCream" pitchFamily="2" charset="0"/>
              </a:rPr>
              <a:t>Măng</a:t>
            </a:r>
            <a:r>
              <a:rPr lang="en-US" sz="990" b="0" dirty="0">
                <a:solidFill>
                  <a:schemeClr val="accent3">
                    <a:lumMod val="60000"/>
                    <a:lumOff val="40000"/>
                  </a:schemeClr>
                </a:solidFill>
                <a:latin typeface="#9Slide07 HoneyCream" pitchFamily="2" charset="0"/>
              </a:rPr>
              <a:t> Non</a:t>
            </a:r>
          </a:p>
        </p:txBody>
      </p:sp>
    </p:spTree>
    <p:extLst>
      <p:ext uri="{BB962C8B-B14F-4D97-AF65-F5344CB8AC3E}">
        <p14:creationId xmlns:p14="http://schemas.microsoft.com/office/powerpoint/2010/main" val="2623152429"/>
      </p:ext>
    </p:extLst>
  </p:cSld>
  <p:clrMapOvr>
    <a:masterClrMapping/>
  </p:clrMapOvr>
  <p:transition>
    <p:random/>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1779A24-C383-93CA-145A-5F2F346B01DE}"/>
              </a:ext>
            </a:extLst>
          </p:cNvPr>
          <p:cNvSpPr txBox="1">
            <a:spLocks/>
          </p:cNvSpPr>
          <p:nvPr userDrawn="1"/>
        </p:nvSpPr>
        <p:spPr>
          <a:xfrm>
            <a:off x="11485704" y="0"/>
            <a:ext cx="847003" cy="178709"/>
          </a:xfrm>
          <a:prstGeom prst="rect">
            <a:avLst/>
          </a:prstGeom>
        </p:spPr>
        <p:txBody>
          <a:bodyPr vert="horz" lIns="50292" tIns="25146" rIns="50292" bIns="25146"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100" b="0" dirty="0" err="1">
                <a:solidFill>
                  <a:schemeClr val="accent2">
                    <a:lumMod val="50000"/>
                  </a:schemeClr>
                </a:solidFill>
                <a:latin typeface="#9Slide07 HoneyCream" pitchFamily="2" charset="0"/>
              </a:rPr>
              <a:t>Măng</a:t>
            </a:r>
            <a:r>
              <a:rPr lang="en-US" sz="1100" b="0" dirty="0">
                <a:solidFill>
                  <a:schemeClr val="accent2">
                    <a:lumMod val="50000"/>
                  </a:schemeClr>
                </a:solidFill>
                <a:latin typeface="#9Slide07 HoneyCream" pitchFamily="2" charset="0"/>
              </a:rPr>
              <a:t> Non</a:t>
            </a:r>
          </a:p>
        </p:txBody>
      </p:sp>
      <p:pic>
        <p:nvPicPr>
          <p:cNvPr id="4" name="Picture 3">
            <a:extLst>
              <a:ext uri="{FF2B5EF4-FFF2-40B4-BE49-F238E27FC236}">
                <a16:creationId xmlns:a16="http://schemas.microsoft.com/office/drawing/2014/main" id="{E03893AA-9D01-F8FF-EECE-587A65F41B25}"/>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20078509" y="-13940131"/>
            <a:ext cx="1202436" cy="2044763"/>
          </a:xfrm>
          <a:prstGeom prst="rect">
            <a:avLst/>
          </a:prstGeom>
        </p:spPr>
      </p:pic>
      <p:pic>
        <p:nvPicPr>
          <p:cNvPr id="5" name="Picture 4">
            <a:extLst>
              <a:ext uri="{FF2B5EF4-FFF2-40B4-BE49-F238E27FC236}">
                <a16:creationId xmlns:a16="http://schemas.microsoft.com/office/drawing/2014/main" id="{0B4A3F07-1336-3C66-0BA4-EF2090B66CDC}"/>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30045851" y="-13940131"/>
            <a:ext cx="1202436" cy="2044763"/>
          </a:xfrm>
          <a:prstGeom prst="rect">
            <a:avLst/>
          </a:prstGeom>
        </p:spPr>
      </p:pic>
      <p:pic>
        <p:nvPicPr>
          <p:cNvPr id="6" name="Picture 5">
            <a:extLst>
              <a:ext uri="{FF2B5EF4-FFF2-40B4-BE49-F238E27FC236}">
                <a16:creationId xmlns:a16="http://schemas.microsoft.com/office/drawing/2014/main" id="{447A468B-F1D0-6F8B-36B8-2D20A08C9B67}"/>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9466044" y="16696079"/>
            <a:ext cx="1202436" cy="2044763"/>
          </a:xfrm>
          <a:prstGeom prst="rect">
            <a:avLst/>
          </a:prstGeom>
        </p:spPr>
      </p:pic>
      <p:pic>
        <p:nvPicPr>
          <p:cNvPr id="13" name="Picture 12">
            <a:extLst>
              <a:ext uri="{FF2B5EF4-FFF2-40B4-BE49-F238E27FC236}">
                <a16:creationId xmlns:a16="http://schemas.microsoft.com/office/drawing/2014/main" id="{0EF376C2-3FF2-528B-3596-D554FE575D75}"/>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31269141" y="16696079"/>
            <a:ext cx="1202436" cy="2044763"/>
          </a:xfrm>
          <a:prstGeom prst="rect">
            <a:avLst/>
          </a:prstGeom>
        </p:spPr>
      </p:pic>
      <p:sp>
        <p:nvSpPr>
          <p:cNvPr id="15" name="Title 1">
            <a:extLst>
              <a:ext uri="{FF2B5EF4-FFF2-40B4-BE49-F238E27FC236}">
                <a16:creationId xmlns:a16="http://schemas.microsoft.com/office/drawing/2014/main" id="{74185B04-3FE0-00A0-F4C8-BD2849A7C713}"/>
              </a:ext>
            </a:extLst>
          </p:cNvPr>
          <p:cNvSpPr txBox="1">
            <a:spLocks/>
          </p:cNvSpPr>
          <p:nvPr userDrawn="1"/>
        </p:nvSpPr>
        <p:spPr>
          <a:xfrm>
            <a:off x="-283737" y="6424930"/>
            <a:ext cx="1202436" cy="433070"/>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990" b="0" dirty="0" err="1">
                <a:solidFill>
                  <a:schemeClr val="accent3">
                    <a:lumMod val="60000"/>
                    <a:lumOff val="40000"/>
                  </a:schemeClr>
                </a:solidFill>
                <a:latin typeface="#9Slide07 HoneyCream" pitchFamily="2" charset="0"/>
              </a:rPr>
              <a:t>Măng</a:t>
            </a:r>
            <a:r>
              <a:rPr lang="en-US" sz="990" b="0" dirty="0">
                <a:solidFill>
                  <a:schemeClr val="accent3">
                    <a:lumMod val="60000"/>
                    <a:lumOff val="40000"/>
                  </a:schemeClr>
                </a:solidFill>
                <a:latin typeface="#9Slide07 HoneyCream" pitchFamily="2" charset="0"/>
              </a:rPr>
              <a:t> Non</a:t>
            </a:r>
          </a:p>
        </p:txBody>
      </p:sp>
    </p:spTree>
    <p:extLst>
      <p:ext uri="{BB962C8B-B14F-4D97-AF65-F5344CB8AC3E}">
        <p14:creationId xmlns:p14="http://schemas.microsoft.com/office/powerpoint/2010/main" val="4099158708"/>
      </p:ext>
    </p:extLst>
  </p:cSld>
  <p:clrMapOvr>
    <a:masterClrMapping/>
  </p:clrMapOvr>
  <p:transition>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2024/2/23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11325456"/>
      </p:ext>
    </p:extLst>
  </p:cSld>
  <p:clrMapOvr>
    <a:masterClrMapping/>
  </p:clrMapOvr>
  <p:transition>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2024/2/23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88856972"/>
      </p:ext>
    </p:extLst>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D4C33-19C5-919B-D822-0DD72DEE3D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1A388E8-C84A-D82B-F65A-3E0B29F6580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402F40-10D1-2048-6FD5-25FE944D21B8}"/>
              </a:ext>
            </a:extLst>
          </p:cNvPr>
          <p:cNvSpPr>
            <a:spLocks noGrp="1"/>
          </p:cNvSpPr>
          <p:nvPr>
            <p:ph type="dt" sz="half" idx="10"/>
          </p:nvPr>
        </p:nvSpPr>
        <p:spPr>
          <a:xfrm>
            <a:off x="838200" y="6356350"/>
            <a:ext cx="2743200" cy="365125"/>
          </a:xfrm>
          <a:prstGeom prst="rect">
            <a:avLst/>
          </a:prstGeom>
        </p:spPr>
        <p:txBody>
          <a:bodyPr/>
          <a:lstStyle/>
          <a:p>
            <a:fld id="{10709DB9-8E6D-45F2-BFB4-81EBE8B0C642}" type="datetimeFigureOut">
              <a:rPr lang="en-US" smtClean="0"/>
              <a:t>2/23/2024</a:t>
            </a:fld>
            <a:endParaRPr lang="en-US"/>
          </a:p>
        </p:txBody>
      </p:sp>
      <p:sp>
        <p:nvSpPr>
          <p:cNvPr id="5" name="Footer Placeholder 4">
            <a:extLst>
              <a:ext uri="{FF2B5EF4-FFF2-40B4-BE49-F238E27FC236}">
                <a16:creationId xmlns:a16="http://schemas.microsoft.com/office/drawing/2014/main" id="{CDFF7420-A87B-7A48-3969-8368B2C861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6B09BA-FF6F-4BEB-2403-D625534B9ADB}"/>
              </a:ext>
            </a:extLst>
          </p:cNvPr>
          <p:cNvSpPr>
            <a:spLocks noGrp="1"/>
          </p:cNvSpPr>
          <p:nvPr>
            <p:ph type="sldNum" sz="quarter" idx="12"/>
          </p:nvPr>
        </p:nvSpPr>
        <p:spPr/>
        <p:txBody>
          <a:bodyPr/>
          <a:lstStyle/>
          <a:p>
            <a:fld id="{820B6400-D2D7-4C79-9175-FAFD7C8571B8}" type="slidenum">
              <a:rPr lang="en-US" smtClean="0"/>
              <a:t>‹#›</a:t>
            </a:fld>
            <a:endParaRPr lang="en-US"/>
          </a:p>
        </p:txBody>
      </p:sp>
    </p:spTree>
    <p:extLst>
      <p:ext uri="{BB962C8B-B14F-4D97-AF65-F5344CB8AC3E}">
        <p14:creationId xmlns:p14="http://schemas.microsoft.com/office/powerpoint/2010/main" val="2830844769"/>
      </p:ext>
    </p:extLst>
  </p:cSld>
  <p:clrMapOvr>
    <a:masterClrMapping/>
  </p:clrMapOvr>
  <p:transition>
    <p:rand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2024/2/23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60797328"/>
      </p:ext>
    </p:extLst>
  </p:cSld>
  <p:clrMapOvr>
    <a:masterClrMapping/>
  </p:clrMapOvr>
  <p:transition>
    <p:rand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2024/2/23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82736270"/>
      </p:ext>
    </p:extLst>
  </p:cSld>
  <p:clrMapOvr>
    <a:masterClrMapping/>
  </p:clrMapOvr>
  <p:transition>
    <p:rand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2024/2/23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04830849"/>
      </p:ext>
    </p:extLst>
  </p:cSld>
  <p:clrMapOvr>
    <a:masterClrMapping/>
  </p:clrMapOvr>
  <p:transition>
    <p:rand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2024/2/23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72609911"/>
      </p:ext>
    </p:extLst>
  </p:cSld>
  <p:clrMapOvr>
    <a:masterClrMapping/>
  </p:clrMapOvr>
  <p:transition>
    <p:rand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2024/2/23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05266431"/>
      </p:ext>
    </p:extLst>
  </p:cSld>
  <p:clrMapOvr>
    <a:masterClrMapping/>
  </p:clrMapOvr>
  <p:transition>
    <p:rand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2024/2/23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24123169"/>
      </p:ext>
    </p:extLst>
  </p:cSld>
  <p:clrMapOvr>
    <a:masterClrMapping/>
  </p:clrMapOvr>
  <p:transition>
    <p:rand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2024/2/23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77691968"/>
      </p:ext>
    </p:extLst>
  </p:cSld>
  <p:clrMapOvr>
    <a:masterClrMapping/>
  </p:clrMapOvr>
  <p:transition>
    <p:rand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997B5FA-0921-464F-AAE1-844C04324D75}" type="datetimeFigureOut">
              <a:rPr lang="zh-CN" altLang="en-US" smtClean="0"/>
              <a:t>2024/2/23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124665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997B5FA-0921-464F-AAE1-844C04324D75}" type="datetimeFigureOut">
              <a:rPr lang="zh-CN" altLang="en-US" smtClean="0"/>
              <a:t>2024/2/23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143710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D997B5FA-0921-464F-AAE1-844C04324D75}" type="datetimeFigureOut">
              <a:rPr lang="zh-CN" altLang="en-US" smtClean="0"/>
              <a:t>2024/2/23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580350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33A92-86E8-7D7D-A752-535E420DA20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4EB3EDA-5593-583E-CA5E-DA8BC4E8B63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AD9AEF0-5FBB-72C3-FAF9-49EDD8A29A0A}"/>
              </a:ext>
            </a:extLst>
          </p:cNvPr>
          <p:cNvSpPr>
            <a:spLocks noGrp="1"/>
          </p:cNvSpPr>
          <p:nvPr>
            <p:ph type="dt" sz="half" idx="10"/>
          </p:nvPr>
        </p:nvSpPr>
        <p:spPr>
          <a:xfrm>
            <a:off x="838200" y="6356350"/>
            <a:ext cx="2743200" cy="365125"/>
          </a:xfrm>
          <a:prstGeom prst="rect">
            <a:avLst/>
          </a:prstGeom>
        </p:spPr>
        <p:txBody>
          <a:bodyPr/>
          <a:lstStyle/>
          <a:p>
            <a:fld id="{10709DB9-8E6D-45F2-BFB4-81EBE8B0C642}" type="datetimeFigureOut">
              <a:rPr lang="en-US" smtClean="0"/>
              <a:t>2/23/2024</a:t>
            </a:fld>
            <a:endParaRPr lang="en-US"/>
          </a:p>
        </p:txBody>
      </p:sp>
      <p:sp>
        <p:nvSpPr>
          <p:cNvPr id="5" name="Footer Placeholder 4">
            <a:extLst>
              <a:ext uri="{FF2B5EF4-FFF2-40B4-BE49-F238E27FC236}">
                <a16:creationId xmlns:a16="http://schemas.microsoft.com/office/drawing/2014/main" id="{1BE715C2-073D-EB96-27C1-8AAC28AB2D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215EC0-9AF9-98A3-E3DF-CEB8DC3518D4}"/>
              </a:ext>
            </a:extLst>
          </p:cNvPr>
          <p:cNvSpPr>
            <a:spLocks noGrp="1"/>
          </p:cNvSpPr>
          <p:nvPr>
            <p:ph type="sldNum" sz="quarter" idx="12"/>
          </p:nvPr>
        </p:nvSpPr>
        <p:spPr/>
        <p:txBody>
          <a:bodyPr/>
          <a:lstStyle/>
          <a:p>
            <a:fld id="{820B6400-D2D7-4C79-9175-FAFD7C8571B8}" type="slidenum">
              <a:rPr lang="en-US" smtClean="0"/>
              <a:t>‹#›</a:t>
            </a:fld>
            <a:endParaRPr lang="en-US"/>
          </a:p>
        </p:txBody>
      </p:sp>
    </p:spTree>
    <p:extLst>
      <p:ext uri="{BB962C8B-B14F-4D97-AF65-F5344CB8AC3E}">
        <p14:creationId xmlns:p14="http://schemas.microsoft.com/office/powerpoint/2010/main" val="3510653857"/>
      </p:ext>
    </p:extLst>
  </p:cSld>
  <p:clrMapOvr>
    <a:masterClrMapping/>
  </p:clrMapOvr>
  <p:transition>
    <p:random/>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997B5FA-0921-464F-AAE1-844C04324D75}" type="datetimeFigureOut">
              <a:rPr lang="zh-CN" altLang="en-US" smtClean="0"/>
              <a:t>2024/2/23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61665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997B5FA-0921-464F-AAE1-844C04324D75}" type="datetimeFigureOut">
              <a:rPr lang="zh-CN" altLang="en-US" smtClean="0"/>
              <a:t>2024/2/23</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15133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997B5FA-0921-464F-AAE1-844C04324D75}" type="datetimeFigureOut">
              <a:rPr lang="zh-CN" altLang="en-US" smtClean="0"/>
              <a:t>2024/2/23</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440057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97B5FA-0921-464F-AAE1-844C04324D75}" type="datetimeFigureOut">
              <a:rPr lang="zh-CN" altLang="en-US" smtClean="0"/>
              <a:t>2024/2/23</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1627696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997B5FA-0921-464F-AAE1-844C04324D75}" type="datetimeFigureOut">
              <a:rPr lang="zh-CN" altLang="en-US" smtClean="0"/>
              <a:t>2024/2/23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2018329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997B5FA-0921-464F-AAE1-844C04324D75}" type="datetimeFigureOut">
              <a:rPr lang="zh-CN" altLang="en-US" smtClean="0"/>
              <a:t>2024/2/23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3857185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997B5FA-0921-464F-AAE1-844C04324D75}" type="datetimeFigureOut">
              <a:rPr lang="zh-CN" altLang="en-US" smtClean="0"/>
              <a:t>2024/2/23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676888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997B5FA-0921-464F-AAE1-844C04324D75}" type="datetimeFigureOut">
              <a:rPr lang="zh-CN" altLang="en-US" smtClean="0"/>
              <a:t>2024/2/23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426899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2ABB937-C78D-1492-0C25-3FDC26600CE8}"/>
              </a:ext>
            </a:extLst>
          </p:cNvPr>
          <p:cNvSpPr txBox="1">
            <a:spLocks/>
          </p:cNvSpPr>
          <p:nvPr userDrawn="1"/>
        </p:nvSpPr>
        <p:spPr>
          <a:xfrm>
            <a:off x="11485704" y="0"/>
            <a:ext cx="847003" cy="178709"/>
          </a:xfrm>
          <a:prstGeom prst="rect">
            <a:avLst/>
          </a:prstGeom>
        </p:spPr>
        <p:txBody>
          <a:bodyPr vert="horz" lIns="50292" tIns="25146" rIns="50292" bIns="25146"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100" b="0" dirty="0" err="1">
                <a:solidFill>
                  <a:schemeClr val="accent2">
                    <a:lumMod val="50000"/>
                  </a:schemeClr>
                </a:solidFill>
                <a:latin typeface="#9Slide07 HoneyCream" pitchFamily="2" charset="0"/>
              </a:rPr>
              <a:t>Măng</a:t>
            </a:r>
            <a:r>
              <a:rPr lang="en-US" sz="1100" b="0" dirty="0">
                <a:solidFill>
                  <a:schemeClr val="accent2">
                    <a:lumMod val="50000"/>
                  </a:schemeClr>
                </a:solidFill>
                <a:latin typeface="#9Slide07 HoneyCream" pitchFamily="2" charset="0"/>
              </a:rPr>
              <a:t> Non</a:t>
            </a:r>
          </a:p>
        </p:txBody>
      </p:sp>
      <p:pic>
        <p:nvPicPr>
          <p:cNvPr id="4" name="Picture 3">
            <a:extLst>
              <a:ext uri="{FF2B5EF4-FFF2-40B4-BE49-F238E27FC236}">
                <a16:creationId xmlns:a16="http://schemas.microsoft.com/office/drawing/2014/main" id="{CB445D06-248D-5523-03CD-51714BEF8F08}"/>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20078509" y="-13940131"/>
            <a:ext cx="1202436" cy="2044763"/>
          </a:xfrm>
          <a:prstGeom prst="rect">
            <a:avLst/>
          </a:prstGeom>
        </p:spPr>
      </p:pic>
      <p:pic>
        <p:nvPicPr>
          <p:cNvPr id="5" name="Picture 4">
            <a:extLst>
              <a:ext uri="{FF2B5EF4-FFF2-40B4-BE49-F238E27FC236}">
                <a16:creationId xmlns:a16="http://schemas.microsoft.com/office/drawing/2014/main" id="{E3B6EC78-409B-9742-B8AF-165AF2260C5E}"/>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30045851" y="-13940131"/>
            <a:ext cx="1202436" cy="2044763"/>
          </a:xfrm>
          <a:prstGeom prst="rect">
            <a:avLst/>
          </a:prstGeom>
        </p:spPr>
      </p:pic>
      <p:pic>
        <p:nvPicPr>
          <p:cNvPr id="6" name="Picture 5">
            <a:extLst>
              <a:ext uri="{FF2B5EF4-FFF2-40B4-BE49-F238E27FC236}">
                <a16:creationId xmlns:a16="http://schemas.microsoft.com/office/drawing/2014/main" id="{13D7E9FA-C1BD-D01D-CC5C-D1D8600DEE7E}"/>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9466044" y="16696079"/>
            <a:ext cx="1202436" cy="2044763"/>
          </a:xfrm>
          <a:prstGeom prst="rect">
            <a:avLst/>
          </a:prstGeom>
        </p:spPr>
      </p:pic>
      <p:pic>
        <p:nvPicPr>
          <p:cNvPr id="7" name="Picture 6">
            <a:extLst>
              <a:ext uri="{FF2B5EF4-FFF2-40B4-BE49-F238E27FC236}">
                <a16:creationId xmlns:a16="http://schemas.microsoft.com/office/drawing/2014/main" id="{5258A55F-46B3-F3CE-CEE3-0D6B29ED06C3}"/>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31269141" y="16696079"/>
            <a:ext cx="1202436" cy="2044763"/>
          </a:xfrm>
          <a:prstGeom prst="rect">
            <a:avLst/>
          </a:prstGeom>
        </p:spPr>
      </p:pic>
      <p:sp>
        <p:nvSpPr>
          <p:cNvPr id="9" name="Title 1">
            <a:extLst>
              <a:ext uri="{FF2B5EF4-FFF2-40B4-BE49-F238E27FC236}">
                <a16:creationId xmlns:a16="http://schemas.microsoft.com/office/drawing/2014/main" id="{E992F1FF-203B-01C1-D80B-FD9628DDE8CE}"/>
              </a:ext>
            </a:extLst>
          </p:cNvPr>
          <p:cNvSpPr txBox="1">
            <a:spLocks/>
          </p:cNvSpPr>
          <p:nvPr userDrawn="1"/>
        </p:nvSpPr>
        <p:spPr>
          <a:xfrm>
            <a:off x="10766172" y="-688627"/>
            <a:ext cx="1960990" cy="298319"/>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880" b="0" dirty="0">
                <a:solidFill>
                  <a:schemeClr val="accent6">
                    <a:lumMod val="50000"/>
                    <a:alpha val="41000"/>
                  </a:schemeClr>
                </a:solidFill>
                <a:latin typeface="SVN-Ready" panose="02040603050506020204" pitchFamily="18" charset="0"/>
              </a:rPr>
              <a:t>By </a:t>
            </a:r>
            <a:r>
              <a:rPr lang="en-US" sz="880" b="0" dirty="0" err="1">
                <a:solidFill>
                  <a:schemeClr val="accent6">
                    <a:lumMod val="50000"/>
                    <a:alpha val="41000"/>
                  </a:schemeClr>
                </a:solidFill>
                <a:latin typeface="SVN-Ready" panose="02040603050506020204" pitchFamily="18" charset="0"/>
              </a:rPr>
              <a:t>Khánh</a:t>
            </a:r>
            <a:r>
              <a:rPr lang="en-US" sz="880" b="0" dirty="0">
                <a:solidFill>
                  <a:schemeClr val="accent6">
                    <a:lumMod val="50000"/>
                    <a:alpha val="41000"/>
                  </a:schemeClr>
                </a:solidFill>
                <a:latin typeface="SVN-Ready" panose="02040603050506020204" pitchFamily="18" charset="0"/>
              </a:rPr>
              <a:t> </a:t>
            </a:r>
            <a:r>
              <a:rPr lang="en-US" sz="880" b="0" dirty="0" err="1">
                <a:solidFill>
                  <a:schemeClr val="accent6">
                    <a:lumMod val="50000"/>
                    <a:alpha val="41000"/>
                  </a:schemeClr>
                </a:solidFill>
                <a:latin typeface="SVN-Ready" panose="02040603050506020204" pitchFamily="18" charset="0"/>
              </a:rPr>
              <a:t>Huyền</a:t>
            </a:r>
            <a:endParaRPr lang="en-US" sz="880" b="0" dirty="0">
              <a:solidFill>
                <a:schemeClr val="accent6">
                  <a:lumMod val="50000"/>
                  <a:alpha val="41000"/>
                </a:schemeClr>
              </a:solidFill>
              <a:latin typeface="SVN-Ready" panose="02040603050506020204" pitchFamily="18" charset="0"/>
            </a:endParaRPr>
          </a:p>
        </p:txBody>
      </p:sp>
      <p:sp>
        <p:nvSpPr>
          <p:cNvPr id="13" name="Title 1">
            <a:extLst>
              <a:ext uri="{FF2B5EF4-FFF2-40B4-BE49-F238E27FC236}">
                <a16:creationId xmlns:a16="http://schemas.microsoft.com/office/drawing/2014/main" id="{E5BDC228-9780-BAE9-D47B-89043A51F00A}"/>
              </a:ext>
            </a:extLst>
          </p:cNvPr>
          <p:cNvSpPr txBox="1">
            <a:spLocks/>
          </p:cNvSpPr>
          <p:nvPr userDrawn="1"/>
        </p:nvSpPr>
        <p:spPr>
          <a:xfrm>
            <a:off x="-283737" y="6424930"/>
            <a:ext cx="1202436" cy="433070"/>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990" b="0" dirty="0" err="1">
                <a:solidFill>
                  <a:schemeClr val="accent3">
                    <a:lumMod val="60000"/>
                    <a:lumOff val="40000"/>
                  </a:schemeClr>
                </a:solidFill>
                <a:latin typeface="#9Slide07 HoneyCream" pitchFamily="2" charset="0"/>
              </a:rPr>
              <a:t>Măng</a:t>
            </a:r>
            <a:r>
              <a:rPr lang="en-US" sz="990" b="0" dirty="0">
                <a:solidFill>
                  <a:schemeClr val="accent3">
                    <a:lumMod val="60000"/>
                    <a:lumOff val="40000"/>
                  </a:schemeClr>
                </a:solidFill>
                <a:latin typeface="#9Slide07 HoneyCream" pitchFamily="2" charset="0"/>
              </a:rPr>
              <a:t> Non</a:t>
            </a:r>
          </a:p>
        </p:txBody>
      </p:sp>
    </p:spTree>
    <p:extLst>
      <p:ext uri="{BB962C8B-B14F-4D97-AF65-F5344CB8AC3E}">
        <p14:creationId xmlns:p14="http://schemas.microsoft.com/office/powerpoint/2010/main" val="2643568543"/>
      </p:ext>
    </p:extLst>
  </p:cSld>
  <p:clrMapOvr>
    <a:masterClrMapping/>
  </p:clrMapOvr>
  <p:transition>
    <p:random/>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52AA50-0A2C-41D1-DB40-545E2317C48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9DEB7A3-723C-7904-8597-4A716890257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EE28DC3-01A7-5393-B74F-84DC9396B0F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054C9D2-182A-0897-7283-EEF662F0E571}"/>
              </a:ext>
            </a:extLst>
          </p:cNvPr>
          <p:cNvSpPr>
            <a:spLocks noGrp="1"/>
          </p:cNvSpPr>
          <p:nvPr>
            <p:ph type="dt" sz="half" idx="10"/>
          </p:nvPr>
        </p:nvSpPr>
        <p:spPr>
          <a:xfrm>
            <a:off x="838200" y="6356350"/>
            <a:ext cx="2743200" cy="365125"/>
          </a:xfrm>
          <a:prstGeom prst="rect">
            <a:avLst/>
          </a:prstGeom>
        </p:spPr>
        <p:txBody>
          <a:bodyPr/>
          <a:lstStyle/>
          <a:p>
            <a:fld id="{10709DB9-8E6D-45F2-BFB4-81EBE8B0C642}" type="datetimeFigureOut">
              <a:rPr lang="en-US" smtClean="0"/>
              <a:t>2/23/2024</a:t>
            </a:fld>
            <a:endParaRPr lang="en-US"/>
          </a:p>
        </p:txBody>
      </p:sp>
      <p:sp>
        <p:nvSpPr>
          <p:cNvPr id="6" name="Footer Placeholder 5">
            <a:extLst>
              <a:ext uri="{FF2B5EF4-FFF2-40B4-BE49-F238E27FC236}">
                <a16:creationId xmlns:a16="http://schemas.microsoft.com/office/drawing/2014/main" id="{4EFF88F2-0C41-87A7-6EEE-90151D23DC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FC24D6-65F5-6A3D-F246-47B774DA441D}"/>
              </a:ext>
            </a:extLst>
          </p:cNvPr>
          <p:cNvSpPr>
            <a:spLocks noGrp="1"/>
          </p:cNvSpPr>
          <p:nvPr>
            <p:ph type="sldNum" sz="quarter" idx="12"/>
          </p:nvPr>
        </p:nvSpPr>
        <p:spPr/>
        <p:txBody>
          <a:bodyPr/>
          <a:lstStyle/>
          <a:p>
            <a:fld id="{820B6400-D2D7-4C79-9175-FAFD7C8571B8}" type="slidenum">
              <a:rPr lang="en-US" smtClean="0"/>
              <a:t>‹#›</a:t>
            </a:fld>
            <a:endParaRPr lang="en-US"/>
          </a:p>
        </p:txBody>
      </p:sp>
    </p:spTree>
    <p:extLst>
      <p:ext uri="{BB962C8B-B14F-4D97-AF65-F5344CB8AC3E}">
        <p14:creationId xmlns:p14="http://schemas.microsoft.com/office/powerpoint/2010/main" val="1980968314"/>
      </p:ext>
    </p:extLst>
  </p:cSld>
  <p:clrMapOvr>
    <a:masterClrMapping/>
  </p:clrMapOvr>
  <p:transition>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C76751-7026-A6A9-2F5E-4F0F01C1D90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59FD483-21C6-B2D6-E06B-EB1FF68C263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1598658-3EC6-776F-4F31-BFAAA5B6A2C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7A53B38-9355-52A3-F4F0-E0994507452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8D123BC-788A-74CD-72E7-CD58CC04A84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5CB70CD-8FD7-3BCB-310B-ECD180103A59}"/>
              </a:ext>
            </a:extLst>
          </p:cNvPr>
          <p:cNvSpPr>
            <a:spLocks noGrp="1"/>
          </p:cNvSpPr>
          <p:nvPr>
            <p:ph type="dt" sz="half" idx="10"/>
          </p:nvPr>
        </p:nvSpPr>
        <p:spPr>
          <a:xfrm>
            <a:off x="838200" y="6356350"/>
            <a:ext cx="2743200" cy="365125"/>
          </a:xfrm>
          <a:prstGeom prst="rect">
            <a:avLst/>
          </a:prstGeom>
        </p:spPr>
        <p:txBody>
          <a:bodyPr/>
          <a:lstStyle/>
          <a:p>
            <a:fld id="{10709DB9-8E6D-45F2-BFB4-81EBE8B0C642}" type="datetimeFigureOut">
              <a:rPr lang="en-US" smtClean="0"/>
              <a:t>2/23/2024</a:t>
            </a:fld>
            <a:endParaRPr lang="en-US"/>
          </a:p>
        </p:txBody>
      </p:sp>
      <p:sp>
        <p:nvSpPr>
          <p:cNvPr id="8" name="Footer Placeholder 7">
            <a:extLst>
              <a:ext uri="{FF2B5EF4-FFF2-40B4-BE49-F238E27FC236}">
                <a16:creationId xmlns:a16="http://schemas.microsoft.com/office/drawing/2014/main" id="{48A90A32-9571-94DB-144D-BB99DF609DF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5DDC113-055B-1CFB-F1CB-1AE47462B0E5}"/>
              </a:ext>
            </a:extLst>
          </p:cNvPr>
          <p:cNvSpPr>
            <a:spLocks noGrp="1"/>
          </p:cNvSpPr>
          <p:nvPr>
            <p:ph type="sldNum" sz="quarter" idx="12"/>
          </p:nvPr>
        </p:nvSpPr>
        <p:spPr/>
        <p:txBody>
          <a:bodyPr/>
          <a:lstStyle/>
          <a:p>
            <a:fld id="{820B6400-D2D7-4C79-9175-FAFD7C8571B8}" type="slidenum">
              <a:rPr lang="en-US" smtClean="0"/>
              <a:t>‹#›</a:t>
            </a:fld>
            <a:endParaRPr lang="en-US"/>
          </a:p>
        </p:txBody>
      </p:sp>
    </p:spTree>
    <p:extLst>
      <p:ext uri="{BB962C8B-B14F-4D97-AF65-F5344CB8AC3E}">
        <p14:creationId xmlns:p14="http://schemas.microsoft.com/office/powerpoint/2010/main" val="1618676325"/>
      </p:ext>
    </p:extLst>
  </p:cSld>
  <p:clrMapOvr>
    <a:masterClrMapping/>
  </p:clrMapOvr>
  <p:transition>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1AA2AF-8191-5A6B-05AC-5B822B992AD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22D6820-5B32-748A-3396-E120592D726E}"/>
              </a:ext>
            </a:extLst>
          </p:cNvPr>
          <p:cNvSpPr>
            <a:spLocks noGrp="1"/>
          </p:cNvSpPr>
          <p:nvPr>
            <p:ph type="dt" sz="half" idx="10"/>
          </p:nvPr>
        </p:nvSpPr>
        <p:spPr>
          <a:xfrm>
            <a:off x="838200" y="6356350"/>
            <a:ext cx="2743200" cy="365125"/>
          </a:xfrm>
          <a:prstGeom prst="rect">
            <a:avLst/>
          </a:prstGeom>
        </p:spPr>
        <p:txBody>
          <a:bodyPr/>
          <a:lstStyle/>
          <a:p>
            <a:fld id="{10709DB9-8E6D-45F2-BFB4-81EBE8B0C642}" type="datetimeFigureOut">
              <a:rPr lang="en-US" smtClean="0"/>
              <a:t>2/23/2024</a:t>
            </a:fld>
            <a:endParaRPr lang="en-US"/>
          </a:p>
        </p:txBody>
      </p:sp>
      <p:sp>
        <p:nvSpPr>
          <p:cNvPr id="4" name="Footer Placeholder 3">
            <a:extLst>
              <a:ext uri="{FF2B5EF4-FFF2-40B4-BE49-F238E27FC236}">
                <a16:creationId xmlns:a16="http://schemas.microsoft.com/office/drawing/2014/main" id="{FE34EEBF-109D-360E-3AD5-D09C26A2158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8B10CBF-4B11-47C5-C2FA-F067FDEDE23B}"/>
              </a:ext>
            </a:extLst>
          </p:cNvPr>
          <p:cNvSpPr>
            <a:spLocks noGrp="1"/>
          </p:cNvSpPr>
          <p:nvPr>
            <p:ph type="sldNum" sz="quarter" idx="12"/>
          </p:nvPr>
        </p:nvSpPr>
        <p:spPr/>
        <p:txBody>
          <a:bodyPr/>
          <a:lstStyle/>
          <a:p>
            <a:fld id="{820B6400-D2D7-4C79-9175-FAFD7C8571B8}" type="slidenum">
              <a:rPr lang="en-US" smtClean="0"/>
              <a:t>‹#›</a:t>
            </a:fld>
            <a:endParaRPr lang="en-US"/>
          </a:p>
        </p:txBody>
      </p:sp>
    </p:spTree>
    <p:extLst>
      <p:ext uri="{BB962C8B-B14F-4D97-AF65-F5344CB8AC3E}">
        <p14:creationId xmlns:p14="http://schemas.microsoft.com/office/powerpoint/2010/main" val="2591212421"/>
      </p:ext>
    </p:extLst>
  </p:cSld>
  <p:clrMapOvr>
    <a:masterClrMapping/>
  </p:clrMapOvr>
  <p:transition>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FFB084D-7295-823F-1730-79811BAF91A9}"/>
              </a:ext>
            </a:extLst>
          </p:cNvPr>
          <p:cNvSpPr>
            <a:spLocks noGrp="1"/>
          </p:cNvSpPr>
          <p:nvPr>
            <p:ph type="dt" sz="half" idx="10"/>
          </p:nvPr>
        </p:nvSpPr>
        <p:spPr>
          <a:xfrm>
            <a:off x="838200" y="6356350"/>
            <a:ext cx="2743200" cy="365125"/>
          </a:xfrm>
          <a:prstGeom prst="rect">
            <a:avLst/>
          </a:prstGeom>
        </p:spPr>
        <p:txBody>
          <a:bodyPr/>
          <a:lstStyle/>
          <a:p>
            <a:fld id="{10709DB9-8E6D-45F2-BFB4-81EBE8B0C642}" type="datetimeFigureOut">
              <a:rPr lang="en-US" smtClean="0"/>
              <a:t>2/23/2024</a:t>
            </a:fld>
            <a:endParaRPr lang="en-US"/>
          </a:p>
        </p:txBody>
      </p:sp>
      <p:sp>
        <p:nvSpPr>
          <p:cNvPr id="3" name="Footer Placeholder 2">
            <a:extLst>
              <a:ext uri="{FF2B5EF4-FFF2-40B4-BE49-F238E27FC236}">
                <a16:creationId xmlns:a16="http://schemas.microsoft.com/office/drawing/2014/main" id="{25789F6F-FC71-CE63-160F-EEE6A0B55BD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059CB0A-8129-5828-A1DB-F036C5B42945}"/>
              </a:ext>
            </a:extLst>
          </p:cNvPr>
          <p:cNvSpPr>
            <a:spLocks noGrp="1"/>
          </p:cNvSpPr>
          <p:nvPr>
            <p:ph type="sldNum" sz="quarter" idx="12"/>
          </p:nvPr>
        </p:nvSpPr>
        <p:spPr/>
        <p:txBody>
          <a:bodyPr/>
          <a:lstStyle/>
          <a:p>
            <a:fld id="{820B6400-D2D7-4C79-9175-FAFD7C8571B8}" type="slidenum">
              <a:rPr lang="en-US" smtClean="0"/>
              <a:t>‹#›</a:t>
            </a:fld>
            <a:endParaRPr lang="en-US"/>
          </a:p>
        </p:txBody>
      </p:sp>
    </p:spTree>
    <p:extLst>
      <p:ext uri="{BB962C8B-B14F-4D97-AF65-F5344CB8AC3E}">
        <p14:creationId xmlns:p14="http://schemas.microsoft.com/office/powerpoint/2010/main" val="3518083388"/>
      </p:ext>
    </p:extLst>
  </p:cSld>
  <p:clrMapOvr>
    <a:masterClrMapping/>
  </p:clrMapOvr>
  <p:transition>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17BEF-45F5-BB88-34F4-44E2C5EB3F5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889F75F-FA2D-45F6-D777-7AD7378A7B9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FE43333-84BD-0EB3-C26A-9550A90DEA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CFAC3B-886D-4AE4-6CD6-84689C51821E}"/>
              </a:ext>
            </a:extLst>
          </p:cNvPr>
          <p:cNvSpPr>
            <a:spLocks noGrp="1"/>
          </p:cNvSpPr>
          <p:nvPr>
            <p:ph type="dt" sz="half" idx="10"/>
          </p:nvPr>
        </p:nvSpPr>
        <p:spPr>
          <a:xfrm>
            <a:off x="838200" y="6356350"/>
            <a:ext cx="2743200" cy="365125"/>
          </a:xfrm>
          <a:prstGeom prst="rect">
            <a:avLst/>
          </a:prstGeom>
        </p:spPr>
        <p:txBody>
          <a:bodyPr/>
          <a:lstStyle/>
          <a:p>
            <a:fld id="{10709DB9-8E6D-45F2-BFB4-81EBE8B0C642}" type="datetimeFigureOut">
              <a:rPr lang="en-US" smtClean="0"/>
              <a:t>2/23/2024</a:t>
            </a:fld>
            <a:endParaRPr lang="en-US"/>
          </a:p>
        </p:txBody>
      </p:sp>
      <p:sp>
        <p:nvSpPr>
          <p:cNvPr id="6" name="Footer Placeholder 5">
            <a:extLst>
              <a:ext uri="{FF2B5EF4-FFF2-40B4-BE49-F238E27FC236}">
                <a16:creationId xmlns:a16="http://schemas.microsoft.com/office/drawing/2014/main" id="{339A0E22-36AA-C40D-C624-7C1F725DEA4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33FB94-6FB9-8F35-6480-2E30D2DD9D09}"/>
              </a:ext>
            </a:extLst>
          </p:cNvPr>
          <p:cNvSpPr>
            <a:spLocks noGrp="1"/>
          </p:cNvSpPr>
          <p:nvPr>
            <p:ph type="sldNum" sz="quarter" idx="12"/>
          </p:nvPr>
        </p:nvSpPr>
        <p:spPr/>
        <p:txBody>
          <a:bodyPr/>
          <a:lstStyle/>
          <a:p>
            <a:fld id="{820B6400-D2D7-4C79-9175-FAFD7C8571B8}" type="slidenum">
              <a:rPr lang="en-US" smtClean="0"/>
              <a:t>‹#›</a:t>
            </a:fld>
            <a:endParaRPr lang="en-US"/>
          </a:p>
        </p:txBody>
      </p:sp>
    </p:spTree>
    <p:extLst>
      <p:ext uri="{BB962C8B-B14F-4D97-AF65-F5344CB8AC3E}">
        <p14:creationId xmlns:p14="http://schemas.microsoft.com/office/powerpoint/2010/main" val="2594748733"/>
      </p:ext>
    </p:extLst>
  </p:cSld>
  <p:clrMapOvr>
    <a:masterClrMapping/>
  </p:clrMapOvr>
  <p:transition>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8ED1B-5D5E-8D02-4DCA-009A9E34F3F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331F92B-753D-9354-4485-C0A07F1B9E9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9A878AE-BB02-1E1E-F447-A980A52FF3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E1B134-007D-DC31-4E5B-4B50347A4628}"/>
              </a:ext>
            </a:extLst>
          </p:cNvPr>
          <p:cNvSpPr>
            <a:spLocks noGrp="1"/>
          </p:cNvSpPr>
          <p:nvPr>
            <p:ph type="dt" sz="half" idx="10"/>
          </p:nvPr>
        </p:nvSpPr>
        <p:spPr>
          <a:xfrm>
            <a:off x="838200" y="6356350"/>
            <a:ext cx="2743200" cy="365125"/>
          </a:xfrm>
          <a:prstGeom prst="rect">
            <a:avLst/>
          </a:prstGeom>
        </p:spPr>
        <p:txBody>
          <a:bodyPr/>
          <a:lstStyle/>
          <a:p>
            <a:fld id="{10709DB9-8E6D-45F2-BFB4-81EBE8B0C642}" type="datetimeFigureOut">
              <a:rPr lang="en-US" smtClean="0"/>
              <a:t>2/23/2024</a:t>
            </a:fld>
            <a:endParaRPr lang="en-US"/>
          </a:p>
        </p:txBody>
      </p:sp>
      <p:sp>
        <p:nvSpPr>
          <p:cNvPr id="6" name="Footer Placeholder 5">
            <a:extLst>
              <a:ext uri="{FF2B5EF4-FFF2-40B4-BE49-F238E27FC236}">
                <a16:creationId xmlns:a16="http://schemas.microsoft.com/office/drawing/2014/main" id="{A55919F0-E9A9-B103-9842-C812CBCC4B9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6DEE95-8A1F-6C0F-A4BB-B0E75F5988A0}"/>
              </a:ext>
            </a:extLst>
          </p:cNvPr>
          <p:cNvSpPr>
            <a:spLocks noGrp="1"/>
          </p:cNvSpPr>
          <p:nvPr>
            <p:ph type="sldNum" sz="quarter" idx="12"/>
          </p:nvPr>
        </p:nvSpPr>
        <p:spPr/>
        <p:txBody>
          <a:bodyPr/>
          <a:lstStyle/>
          <a:p>
            <a:fld id="{820B6400-D2D7-4C79-9175-FAFD7C8571B8}" type="slidenum">
              <a:rPr lang="en-US" smtClean="0"/>
              <a:t>‹#›</a:t>
            </a:fld>
            <a:endParaRPr lang="en-US"/>
          </a:p>
        </p:txBody>
      </p:sp>
    </p:spTree>
    <p:extLst>
      <p:ext uri="{BB962C8B-B14F-4D97-AF65-F5344CB8AC3E}">
        <p14:creationId xmlns:p14="http://schemas.microsoft.com/office/powerpoint/2010/main" val="71684909"/>
      </p:ext>
    </p:extLst>
  </p:cSld>
  <p:clrMapOvr>
    <a:masterClrMapping/>
  </p:clrMapOvr>
  <p:transition>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1.jp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theme" Target="../theme/theme3.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t="-28000" b="-28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7B91718-4507-0DC1-D0EC-FF0C7F30E80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068D0B2-2AB6-88AE-9A92-3435EA876A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5D8DE0F-A4F4-1E94-09E5-11CFE5FA650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140136C-E168-C48E-027E-C8912786722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0B6400-D2D7-4C79-9175-FAFD7C8571B8}" type="slidenum">
              <a:rPr lang="en-US" smtClean="0"/>
              <a:t>‹#›</a:t>
            </a:fld>
            <a:endParaRPr lang="en-US"/>
          </a:p>
        </p:txBody>
      </p:sp>
      <p:pic>
        <p:nvPicPr>
          <p:cNvPr id="11" name="Picture 10">
            <a:extLst>
              <a:ext uri="{FF2B5EF4-FFF2-40B4-BE49-F238E27FC236}">
                <a16:creationId xmlns:a16="http://schemas.microsoft.com/office/drawing/2014/main" id="{FEC30B75-E026-BDD7-8B53-6C856FCB86CB}"/>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3A2BA9CE-074B-413D-449A-54D9186CCA4A}"/>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591CD060-1B7F-6DEA-CBAB-32567716826D}"/>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B7AB9C11-FC7A-AA29-3CF9-5F3DC81DE531}"/>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pic>
        <p:nvPicPr>
          <p:cNvPr id="17" name="Picture 16">
            <a:extLst>
              <a:ext uri="{FF2B5EF4-FFF2-40B4-BE49-F238E27FC236}">
                <a16:creationId xmlns:a16="http://schemas.microsoft.com/office/drawing/2014/main" id="{3039EFED-22EB-7945-C7D4-9AD47990B693}"/>
              </a:ext>
            </a:extLst>
          </p:cNvPr>
          <p:cNvPicPr>
            <a:picLocks noChangeAspect="1"/>
          </p:cNvPicPr>
          <p:nvPr userDrawn="1"/>
        </p:nvPicPr>
        <p:blipFill rotWithShape="1">
          <a:blip r:embed="rId19"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8" name="Picture 17">
            <a:extLst>
              <a:ext uri="{FF2B5EF4-FFF2-40B4-BE49-F238E27FC236}">
                <a16:creationId xmlns:a16="http://schemas.microsoft.com/office/drawing/2014/main" id="{FC6C1AA5-023A-075C-5CA7-9BC6ECFA5D7A}"/>
              </a:ext>
            </a:extLst>
          </p:cNvPr>
          <p:cNvPicPr>
            <a:picLocks noChangeAspect="1"/>
          </p:cNvPicPr>
          <p:nvPr userDrawn="1"/>
        </p:nvPicPr>
        <p:blipFill rotWithShape="1">
          <a:blip r:embed="rId19"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19" name="Picture 18">
            <a:extLst>
              <a:ext uri="{FF2B5EF4-FFF2-40B4-BE49-F238E27FC236}">
                <a16:creationId xmlns:a16="http://schemas.microsoft.com/office/drawing/2014/main" id="{94F963D8-5E2F-B41E-6B4F-31670D7DEB60}"/>
              </a:ext>
            </a:extLst>
          </p:cNvPr>
          <p:cNvPicPr>
            <a:picLocks noChangeAspect="1"/>
          </p:cNvPicPr>
          <p:nvPr userDrawn="1"/>
        </p:nvPicPr>
        <p:blipFill rotWithShape="1">
          <a:blip r:embed="rId19"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0" name="Picture 19">
            <a:extLst>
              <a:ext uri="{FF2B5EF4-FFF2-40B4-BE49-F238E27FC236}">
                <a16:creationId xmlns:a16="http://schemas.microsoft.com/office/drawing/2014/main" id="{211071FA-98F7-55AC-ED82-0E823158A182}"/>
              </a:ext>
            </a:extLst>
          </p:cNvPr>
          <p:cNvPicPr>
            <a:picLocks noChangeAspect="1"/>
          </p:cNvPicPr>
          <p:nvPr userDrawn="1"/>
        </p:nvPicPr>
        <p:blipFill rotWithShape="1">
          <a:blip r:embed="rId19"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Tree>
    <p:extLst>
      <p:ext uri="{BB962C8B-B14F-4D97-AF65-F5344CB8AC3E}">
        <p14:creationId xmlns:p14="http://schemas.microsoft.com/office/powerpoint/2010/main" val="34847705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89" r:id="rId12"/>
    <p:sldLayoutId id="2147483686" r:id="rId13"/>
    <p:sldLayoutId id="2147483687" r:id="rId14"/>
    <p:sldLayoutId id="2147483688" r:id="rId15"/>
  </p:sldLayoutIdLst>
  <p:transition>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28000" b="-28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1pPr>
          </a:lstStyle>
          <a:p>
            <a:fld id="{D997B5FA-0921-464F-AAE1-844C04324D75}" type="datetimeFigureOut">
              <a:rPr lang="zh-CN" altLang="en-US" smtClean="0"/>
              <a:t>2024/2/23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1pPr>
          </a:lstStyle>
          <a:p>
            <a:fld id="{565CE74E-AB26-4998-AD42-012C4C1AD076}" type="slidenum">
              <a:rPr lang="zh-CN" altLang="en-US" smtClean="0"/>
              <a:t>‹#›</a:t>
            </a:fld>
            <a:endParaRPr lang="zh-CN" altLang="en-US"/>
          </a:p>
        </p:txBody>
      </p:sp>
      <p:pic>
        <p:nvPicPr>
          <p:cNvPr id="9" name="Picture 8">
            <a:extLst>
              <a:ext uri="{FF2B5EF4-FFF2-40B4-BE49-F238E27FC236}">
                <a16:creationId xmlns:a16="http://schemas.microsoft.com/office/drawing/2014/main" id="{8FF8D06D-F295-212E-6E4F-6CFF3283F37E}"/>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20078509" y="-13940131"/>
            <a:ext cx="1202436" cy="2044763"/>
          </a:xfrm>
          <a:prstGeom prst="rect">
            <a:avLst/>
          </a:prstGeom>
        </p:spPr>
      </p:pic>
      <p:pic>
        <p:nvPicPr>
          <p:cNvPr id="10" name="Picture 9">
            <a:extLst>
              <a:ext uri="{FF2B5EF4-FFF2-40B4-BE49-F238E27FC236}">
                <a16:creationId xmlns:a16="http://schemas.microsoft.com/office/drawing/2014/main" id="{4281634D-3DDD-0148-11B7-6BB9182AA04D}"/>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30045851" y="-13940131"/>
            <a:ext cx="1202436" cy="2044763"/>
          </a:xfrm>
          <a:prstGeom prst="rect">
            <a:avLst/>
          </a:prstGeom>
        </p:spPr>
      </p:pic>
      <p:pic>
        <p:nvPicPr>
          <p:cNvPr id="11" name="Picture 10">
            <a:extLst>
              <a:ext uri="{FF2B5EF4-FFF2-40B4-BE49-F238E27FC236}">
                <a16:creationId xmlns:a16="http://schemas.microsoft.com/office/drawing/2014/main" id="{C5549F28-1BB3-01B3-109B-C261917DCD6F}"/>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9466044" y="16696079"/>
            <a:ext cx="1202436" cy="2044763"/>
          </a:xfrm>
          <a:prstGeom prst="rect">
            <a:avLst/>
          </a:prstGeom>
        </p:spPr>
      </p:pic>
      <p:pic>
        <p:nvPicPr>
          <p:cNvPr id="12" name="Picture 11">
            <a:extLst>
              <a:ext uri="{FF2B5EF4-FFF2-40B4-BE49-F238E27FC236}">
                <a16:creationId xmlns:a16="http://schemas.microsoft.com/office/drawing/2014/main" id="{071BF1EB-5F0E-89BC-0D79-2C0A670F3500}"/>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31269141" y="16696079"/>
            <a:ext cx="1202436" cy="2044763"/>
          </a:xfrm>
          <a:prstGeom prst="rect">
            <a:avLst/>
          </a:prstGeom>
        </p:spPr>
      </p:pic>
    </p:spTree>
    <p:extLst>
      <p:ext uri="{BB962C8B-B14F-4D97-AF65-F5344CB8AC3E}">
        <p14:creationId xmlns:p14="http://schemas.microsoft.com/office/powerpoint/2010/main" val="24471230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random/>
  </p:transition>
  <p:txStyles>
    <p:titleStyle>
      <a:lvl1pPr algn="l" defTabSz="914400" rtl="0" eaLnBrk="1" latinLnBrk="0" hangingPunct="1">
        <a:lnSpc>
          <a:spcPct val="90000"/>
        </a:lnSpc>
        <a:spcBef>
          <a:spcPct val="0"/>
        </a:spcBef>
        <a:buNone/>
        <a:defRPr sz="44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F5B414-49F1-41F3-8BDD-298CFDDB9070}" type="datetimeFigureOut">
              <a:rPr lang="en-US" smtClean="0"/>
              <a:t>2/23/2024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0B6400-D2D7-4C79-9175-FAFD7C8571B8}" type="slidenum">
              <a:rPr lang="en-US" smtClean="0"/>
              <a:t>‹#›</a:t>
            </a:fld>
            <a:endParaRPr lang="en-US"/>
          </a:p>
        </p:txBody>
      </p:sp>
      <p:pic>
        <p:nvPicPr>
          <p:cNvPr id="7" name="Picture 6">
            <a:extLst>
              <a:ext uri="{FF2B5EF4-FFF2-40B4-BE49-F238E27FC236}">
                <a16:creationId xmlns:a16="http://schemas.microsoft.com/office/drawing/2014/main" id="{8FF8D06D-F295-212E-6E4F-6CFF3283F37E}"/>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20078509" y="-13940131"/>
            <a:ext cx="1202436" cy="2044763"/>
          </a:xfrm>
          <a:prstGeom prst="rect">
            <a:avLst/>
          </a:prstGeom>
        </p:spPr>
      </p:pic>
      <p:pic>
        <p:nvPicPr>
          <p:cNvPr id="8" name="Picture 7">
            <a:extLst>
              <a:ext uri="{FF2B5EF4-FFF2-40B4-BE49-F238E27FC236}">
                <a16:creationId xmlns:a16="http://schemas.microsoft.com/office/drawing/2014/main" id="{4281634D-3DDD-0148-11B7-6BB9182AA04D}"/>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30045851" y="-13940131"/>
            <a:ext cx="1202436" cy="2044763"/>
          </a:xfrm>
          <a:prstGeom prst="rect">
            <a:avLst/>
          </a:prstGeom>
        </p:spPr>
      </p:pic>
      <p:pic>
        <p:nvPicPr>
          <p:cNvPr id="9" name="Picture 8">
            <a:extLst>
              <a:ext uri="{FF2B5EF4-FFF2-40B4-BE49-F238E27FC236}">
                <a16:creationId xmlns:a16="http://schemas.microsoft.com/office/drawing/2014/main" id="{C5549F28-1BB3-01B3-109B-C261917DCD6F}"/>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9466044" y="16696079"/>
            <a:ext cx="1202436" cy="2044763"/>
          </a:xfrm>
          <a:prstGeom prst="rect">
            <a:avLst/>
          </a:prstGeom>
        </p:spPr>
      </p:pic>
      <p:pic>
        <p:nvPicPr>
          <p:cNvPr id="10" name="Picture 9">
            <a:extLst>
              <a:ext uri="{FF2B5EF4-FFF2-40B4-BE49-F238E27FC236}">
                <a16:creationId xmlns:a16="http://schemas.microsoft.com/office/drawing/2014/main" id="{071BF1EB-5F0E-89BC-0D79-2C0A670F3500}"/>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31269141" y="16696079"/>
            <a:ext cx="1202436" cy="2044763"/>
          </a:xfrm>
          <a:prstGeom prst="rect">
            <a:avLst/>
          </a:prstGeom>
        </p:spPr>
      </p:pic>
    </p:spTree>
    <p:extLst>
      <p:ext uri="{BB962C8B-B14F-4D97-AF65-F5344CB8AC3E}">
        <p14:creationId xmlns:p14="http://schemas.microsoft.com/office/powerpoint/2010/main" val="2702156771"/>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Lst>
  <p:transition>
    <p:random/>
  </p:transition>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16.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17.xml"/><Relationship Id="rId4" Type="http://schemas.openxmlformats.org/officeDocument/2006/relationships/image" Target="../media/image22.jpeg"/></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7.xml"/><Relationship Id="rId5" Type="http://schemas.openxmlformats.org/officeDocument/2006/relationships/image" Target="../media/image26.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8.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16.xml"/><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16.xml"/><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16.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3.png"/></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6.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68129DE-4251-402F-69A4-1CE7968929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65" y="-55096"/>
            <a:ext cx="1142376" cy="1142376"/>
          </a:xfrm>
          <a:prstGeom prst="rect">
            <a:avLst/>
          </a:prstGeom>
        </p:spPr>
      </p:pic>
      <p:pic>
        <p:nvPicPr>
          <p:cNvPr id="5" name="Picture 4">
            <a:extLst>
              <a:ext uri="{FF2B5EF4-FFF2-40B4-BE49-F238E27FC236}">
                <a16:creationId xmlns:a16="http://schemas.microsoft.com/office/drawing/2014/main" id="{5C905C06-19C3-88AB-E72B-7BCF1DA803EF}"/>
              </a:ext>
            </a:extLst>
          </p:cNvPr>
          <p:cNvPicPr>
            <a:picLocks noChangeAspect="1"/>
          </p:cNvPicPr>
          <p:nvPr/>
        </p:nvPicPr>
        <p:blipFill>
          <a:blip r:embed="rId4"/>
          <a:stretch>
            <a:fillRect/>
          </a:stretch>
        </p:blipFill>
        <p:spPr>
          <a:xfrm>
            <a:off x="4770986" y="932577"/>
            <a:ext cx="3547514" cy="1380283"/>
          </a:xfrm>
          <a:prstGeom prst="rect">
            <a:avLst/>
          </a:prstGeom>
        </p:spPr>
      </p:pic>
      <p:pic>
        <p:nvPicPr>
          <p:cNvPr id="6" name="Picture 5">
            <a:extLst>
              <a:ext uri="{FF2B5EF4-FFF2-40B4-BE49-F238E27FC236}">
                <a16:creationId xmlns:a16="http://schemas.microsoft.com/office/drawing/2014/main" id="{CE86FC1D-27FE-3AE0-6847-1539AE6ACC57}"/>
              </a:ext>
            </a:extLst>
          </p:cNvPr>
          <p:cNvPicPr>
            <a:picLocks noChangeAspect="1"/>
          </p:cNvPicPr>
          <p:nvPr/>
        </p:nvPicPr>
        <p:blipFill>
          <a:blip r:embed="rId5"/>
          <a:stretch>
            <a:fillRect/>
          </a:stretch>
        </p:blipFill>
        <p:spPr>
          <a:xfrm>
            <a:off x="4886833" y="177468"/>
            <a:ext cx="2926334" cy="804742"/>
          </a:xfrm>
          <a:prstGeom prst="rect">
            <a:avLst/>
          </a:prstGeom>
        </p:spPr>
      </p:pic>
      <p:pic>
        <p:nvPicPr>
          <p:cNvPr id="8" name="Picture 7">
            <a:extLst>
              <a:ext uri="{FF2B5EF4-FFF2-40B4-BE49-F238E27FC236}">
                <a16:creationId xmlns:a16="http://schemas.microsoft.com/office/drawing/2014/main" id="{82D6B6EB-4915-1BC8-8712-2544A5F7BE29}"/>
              </a:ext>
            </a:extLst>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Lst>
          </a:blip>
          <a:stretch>
            <a:fillRect/>
          </a:stretch>
        </p:blipFill>
        <p:spPr>
          <a:xfrm>
            <a:off x="-91422" y="3361965"/>
            <a:ext cx="5276740" cy="3677899"/>
          </a:xfrm>
          <a:prstGeom prst="ellipse">
            <a:avLst/>
          </a:prstGeom>
          <a:ln>
            <a:noFill/>
          </a:ln>
          <a:effectLst>
            <a:softEdge rad="112500"/>
          </a:effectLst>
        </p:spPr>
      </p:pic>
      <p:pic>
        <p:nvPicPr>
          <p:cNvPr id="4" name="Picture 3">
            <a:extLst>
              <a:ext uri="{FF2B5EF4-FFF2-40B4-BE49-F238E27FC236}">
                <a16:creationId xmlns:a16="http://schemas.microsoft.com/office/drawing/2014/main" id="{DB96A42B-C594-02DB-6DBD-4644A967FE42}"/>
              </a:ext>
            </a:extLst>
          </p:cNvPr>
          <p:cNvPicPr>
            <a:picLocks noChangeAspect="1"/>
          </p:cNvPicPr>
          <p:nvPr/>
        </p:nvPicPr>
        <p:blipFill>
          <a:blip r:embed="rId8"/>
          <a:stretch>
            <a:fillRect/>
          </a:stretch>
        </p:blipFill>
        <p:spPr>
          <a:xfrm>
            <a:off x="1930392" y="1836585"/>
            <a:ext cx="9855208" cy="2773891"/>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80">
                                          <p:stCondLst>
                                            <p:cond delay="0"/>
                                          </p:stCondLst>
                                        </p:cTn>
                                        <p:tgtEl>
                                          <p:spTgt spid="5"/>
                                        </p:tgtEl>
                                      </p:cBhvr>
                                    </p:animEffect>
                                    <p:anim calcmode="lin" valueType="num">
                                      <p:cBhvr>
                                        <p:cTn id="2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9" dur="26">
                                          <p:stCondLst>
                                            <p:cond delay="650"/>
                                          </p:stCondLst>
                                        </p:cTn>
                                        <p:tgtEl>
                                          <p:spTgt spid="5"/>
                                        </p:tgtEl>
                                      </p:cBhvr>
                                      <p:to x="100000" y="60000"/>
                                    </p:animScale>
                                    <p:animScale>
                                      <p:cBhvr>
                                        <p:cTn id="30" dur="166" decel="50000">
                                          <p:stCondLst>
                                            <p:cond delay="676"/>
                                          </p:stCondLst>
                                        </p:cTn>
                                        <p:tgtEl>
                                          <p:spTgt spid="5"/>
                                        </p:tgtEl>
                                      </p:cBhvr>
                                      <p:to x="100000" y="100000"/>
                                    </p:animScale>
                                    <p:animScale>
                                      <p:cBhvr>
                                        <p:cTn id="31" dur="26">
                                          <p:stCondLst>
                                            <p:cond delay="1312"/>
                                          </p:stCondLst>
                                        </p:cTn>
                                        <p:tgtEl>
                                          <p:spTgt spid="5"/>
                                        </p:tgtEl>
                                      </p:cBhvr>
                                      <p:to x="100000" y="80000"/>
                                    </p:animScale>
                                    <p:animScale>
                                      <p:cBhvr>
                                        <p:cTn id="32" dur="166" decel="50000">
                                          <p:stCondLst>
                                            <p:cond delay="1338"/>
                                          </p:stCondLst>
                                        </p:cTn>
                                        <p:tgtEl>
                                          <p:spTgt spid="5"/>
                                        </p:tgtEl>
                                      </p:cBhvr>
                                      <p:to x="100000" y="100000"/>
                                    </p:animScale>
                                    <p:animScale>
                                      <p:cBhvr>
                                        <p:cTn id="33" dur="26">
                                          <p:stCondLst>
                                            <p:cond delay="1642"/>
                                          </p:stCondLst>
                                        </p:cTn>
                                        <p:tgtEl>
                                          <p:spTgt spid="5"/>
                                        </p:tgtEl>
                                      </p:cBhvr>
                                      <p:to x="100000" y="90000"/>
                                    </p:animScale>
                                    <p:animScale>
                                      <p:cBhvr>
                                        <p:cTn id="34" dur="166" decel="50000">
                                          <p:stCondLst>
                                            <p:cond delay="1668"/>
                                          </p:stCondLst>
                                        </p:cTn>
                                        <p:tgtEl>
                                          <p:spTgt spid="5"/>
                                        </p:tgtEl>
                                      </p:cBhvr>
                                      <p:to x="100000" y="100000"/>
                                    </p:animScale>
                                    <p:animScale>
                                      <p:cBhvr>
                                        <p:cTn id="35" dur="26">
                                          <p:stCondLst>
                                            <p:cond delay="1808"/>
                                          </p:stCondLst>
                                        </p:cTn>
                                        <p:tgtEl>
                                          <p:spTgt spid="5"/>
                                        </p:tgtEl>
                                      </p:cBhvr>
                                      <p:to x="100000" y="95000"/>
                                    </p:animScale>
                                    <p:animScale>
                                      <p:cBhvr>
                                        <p:cTn id="36" dur="166" decel="50000">
                                          <p:stCondLst>
                                            <p:cond delay="1834"/>
                                          </p:stCondLst>
                                        </p:cTn>
                                        <p:tgtEl>
                                          <p:spTgt spid="5"/>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wipe(down)">
                                      <p:cBhvr>
                                        <p:cTn id="4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3">
            <a:extLst>
              <a:ext uri="{FF2B5EF4-FFF2-40B4-BE49-F238E27FC236}">
                <a16:creationId xmlns:a16="http://schemas.microsoft.com/office/drawing/2014/main" id="{ACF67771-E3A3-CE3C-5C18-0F9C99DF9EFC}"/>
              </a:ext>
            </a:extLst>
          </p:cNvPr>
          <p:cNvSpPr/>
          <p:nvPr/>
        </p:nvSpPr>
        <p:spPr>
          <a:xfrm>
            <a:off x="863268" y="1817915"/>
            <a:ext cx="3351816" cy="925990"/>
          </a:xfrm>
          <a:prstGeom prst="roundRect">
            <a:avLst>
              <a:gd name="adj" fmla="val 45250"/>
            </a:avLst>
          </a:prstGeom>
          <a:solidFill>
            <a:srgbClr val="DAF2E0"/>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6000" dirty="0">
                <a:solidFill>
                  <a:schemeClr val="tx1"/>
                </a:solidFill>
                <a:latin typeface="Cambria" panose="02040503050406030204" pitchFamily="18" charset="0"/>
                <a:ea typeface="思源黑体 CN Bold" panose="020B0800000000000000"/>
              </a:rPr>
              <a:t>u</a:t>
            </a:r>
            <a:r>
              <a:rPr kumimoji="0" lang="vi-VN" altLang="zh-CN" sz="6000" b="0" i="0" u="none" strike="noStrike" kern="1200" cap="none" spc="0" normalizeH="0" baseline="0" noProof="0" dirty="0">
                <a:ln>
                  <a:noFill/>
                </a:ln>
                <a:solidFill>
                  <a:schemeClr val="tx1"/>
                </a:solidFill>
                <a:effectLst/>
                <a:uLnTx/>
                <a:uFillTx/>
                <a:latin typeface="Cambria" panose="02040503050406030204" pitchFamily="18" charset="0"/>
                <a:ea typeface="思源黑体 CN Bold" panose="020B0800000000000000"/>
              </a:rPr>
              <a:t>m tùm</a:t>
            </a:r>
            <a:endParaRPr kumimoji="0" lang="zh-CN" altLang="en-US" sz="6000" b="0" i="0" u="none" strike="noStrike" kern="1200" cap="none" spc="0" normalizeH="0" baseline="0" noProof="0" dirty="0">
              <a:ln>
                <a:noFill/>
              </a:ln>
              <a:solidFill>
                <a:schemeClr val="tx1"/>
              </a:solidFill>
              <a:effectLst/>
              <a:uLnTx/>
              <a:uFillTx/>
              <a:latin typeface="Cambria" panose="02040503050406030204" pitchFamily="18" charset="0"/>
              <a:ea typeface="思源黑体 CN Bold" panose="020B0800000000000000"/>
            </a:endParaRPr>
          </a:p>
        </p:txBody>
      </p:sp>
      <p:sp>
        <p:nvSpPr>
          <p:cNvPr id="4" name="圆角矩形 3">
            <a:extLst>
              <a:ext uri="{FF2B5EF4-FFF2-40B4-BE49-F238E27FC236}">
                <a16:creationId xmlns:a16="http://schemas.microsoft.com/office/drawing/2014/main" id="{39D7009C-6379-978F-3DFE-983671FB8FAF}"/>
              </a:ext>
            </a:extLst>
          </p:cNvPr>
          <p:cNvSpPr/>
          <p:nvPr/>
        </p:nvSpPr>
        <p:spPr>
          <a:xfrm>
            <a:off x="4868225" y="1817915"/>
            <a:ext cx="4108507" cy="849450"/>
          </a:xfrm>
          <a:prstGeom prst="roundRect">
            <a:avLst>
              <a:gd name="adj" fmla="val 45250"/>
            </a:avLst>
          </a:prstGeom>
          <a:solidFill>
            <a:srgbClr val="DAF2E0"/>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6000" dirty="0">
                <a:solidFill>
                  <a:schemeClr val="tx1"/>
                </a:solidFill>
                <a:latin typeface="Cambria" panose="02040503050406030204" pitchFamily="18" charset="0"/>
                <a:ea typeface="思源黑体 CN Bold" panose="020B0800000000000000"/>
              </a:rPr>
              <a:t>d</a:t>
            </a:r>
            <a:r>
              <a:rPr kumimoji="0" lang="vi-VN" altLang="zh-CN" sz="6000" b="0" i="0" u="none" strike="noStrike" kern="1200" cap="none" spc="0" normalizeH="0" baseline="0" noProof="0" dirty="0">
                <a:ln>
                  <a:noFill/>
                </a:ln>
                <a:solidFill>
                  <a:schemeClr val="tx1"/>
                </a:solidFill>
                <a:effectLst/>
                <a:uLnTx/>
                <a:uFillTx/>
                <a:latin typeface="Cambria" panose="02040503050406030204" pitchFamily="18" charset="0"/>
                <a:ea typeface="思源黑体 CN Bold" panose="020B0800000000000000"/>
              </a:rPr>
              <a:t>ành dành</a:t>
            </a:r>
            <a:endParaRPr kumimoji="0" lang="zh-CN" altLang="en-US" sz="6000" b="0" i="0" u="none" strike="noStrike" kern="1200" cap="none" spc="0" normalizeH="0" baseline="0" noProof="0" dirty="0">
              <a:ln>
                <a:noFill/>
              </a:ln>
              <a:solidFill>
                <a:schemeClr val="tx1"/>
              </a:solidFill>
              <a:effectLst/>
              <a:uLnTx/>
              <a:uFillTx/>
              <a:latin typeface="Cambria" panose="02040503050406030204" pitchFamily="18" charset="0"/>
              <a:ea typeface="思源黑体 CN Bold" panose="020B0800000000000000"/>
            </a:endParaRPr>
          </a:p>
        </p:txBody>
      </p:sp>
      <p:sp>
        <p:nvSpPr>
          <p:cNvPr id="5" name="圆角矩形 3">
            <a:extLst>
              <a:ext uri="{FF2B5EF4-FFF2-40B4-BE49-F238E27FC236}">
                <a16:creationId xmlns:a16="http://schemas.microsoft.com/office/drawing/2014/main" id="{38FEEA73-F8DC-44FB-09D1-15C8E80DCB11}"/>
              </a:ext>
            </a:extLst>
          </p:cNvPr>
          <p:cNvSpPr/>
          <p:nvPr/>
        </p:nvSpPr>
        <p:spPr>
          <a:xfrm>
            <a:off x="8458889" y="2852660"/>
            <a:ext cx="3494395" cy="1055184"/>
          </a:xfrm>
          <a:prstGeom prst="roundRect">
            <a:avLst>
              <a:gd name="adj" fmla="val 45250"/>
            </a:avLst>
          </a:prstGeom>
          <a:solidFill>
            <a:srgbClr val="DAF2E0"/>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6000" dirty="0">
                <a:solidFill>
                  <a:schemeClr val="tx1"/>
                </a:solidFill>
                <a:latin typeface="Cambria" panose="02040503050406030204" pitchFamily="18" charset="0"/>
                <a:ea typeface="思源黑体 CN Bold" panose="020B0800000000000000"/>
              </a:rPr>
              <a:t>v</a:t>
            </a:r>
            <a:r>
              <a:rPr kumimoji="0" lang="vi-VN" altLang="zh-CN" sz="6000" b="0" i="0" u="none" strike="noStrike" kern="1200" cap="none" spc="0" normalizeH="0" baseline="0" noProof="0" dirty="0">
                <a:ln>
                  <a:noFill/>
                </a:ln>
                <a:solidFill>
                  <a:schemeClr val="tx1"/>
                </a:solidFill>
                <a:effectLst/>
                <a:uLnTx/>
                <a:uFillTx/>
                <a:latin typeface="Cambria" panose="02040503050406030204" pitchFamily="18" charset="0"/>
                <a:ea typeface="思源黑体 CN Bold" panose="020B0800000000000000"/>
              </a:rPr>
              <a:t>un xới</a:t>
            </a:r>
            <a:endParaRPr kumimoji="0" lang="zh-CN" altLang="en-US" sz="6000" b="0" i="0" u="none" strike="noStrike" kern="1200" cap="none" spc="0" normalizeH="0" baseline="0" noProof="0" dirty="0">
              <a:ln>
                <a:noFill/>
              </a:ln>
              <a:solidFill>
                <a:schemeClr val="tx1"/>
              </a:solidFill>
              <a:effectLst/>
              <a:uLnTx/>
              <a:uFillTx/>
              <a:latin typeface="Cambria" panose="02040503050406030204" pitchFamily="18" charset="0"/>
              <a:ea typeface="思源黑体 CN Bold" panose="020B0800000000000000"/>
            </a:endParaRPr>
          </a:p>
        </p:txBody>
      </p:sp>
      <p:sp>
        <p:nvSpPr>
          <p:cNvPr id="6" name="圆角矩形 3">
            <a:extLst>
              <a:ext uri="{FF2B5EF4-FFF2-40B4-BE49-F238E27FC236}">
                <a16:creationId xmlns:a16="http://schemas.microsoft.com/office/drawing/2014/main" id="{C2E1423F-D874-BA73-EC93-581A1696BD35}"/>
              </a:ext>
            </a:extLst>
          </p:cNvPr>
          <p:cNvSpPr/>
          <p:nvPr/>
        </p:nvSpPr>
        <p:spPr>
          <a:xfrm>
            <a:off x="718379" y="3902488"/>
            <a:ext cx="3351816" cy="925990"/>
          </a:xfrm>
          <a:prstGeom prst="roundRect">
            <a:avLst>
              <a:gd name="adj" fmla="val 45250"/>
            </a:avLst>
          </a:prstGeom>
          <a:solidFill>
            <a:srgbClr val="DAF2E0"/>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6000" dirty="0">
                <a:solidFill>
                  <a:schemeClr val="tx1"/>
                </a:solidFill>
                <a:latin typeface="Cambria" panose="02040503050406030204" pitchFamily="18" charset="0"/>
                <a:ea typeface="思源黑体 CN Bold" panose="020B0800000000000000"/>
              </a:rPr>
              <a:t>c</a:t>
            </a:r>
            <a:r>
              <a:rPr kumimoji="0" lang="vi-VN" altLang="zh-CN" sz="6000" b="0" i="0" u="none" strike="noStrike" kern="1200" cap="none" spc="0" normalizeH="0" baseline="0" noProof="0" dirty="0">
                <a:ln>
                  <a:noFill/>
                </a:ln>
                <a:solidFill>
                  <a:schemeClr val="tx1"/>
                </a:solidFill>
                <a:effectLst/>
                <a:uLnTx/>
                <a:uFillTx/>
                <a:latin typeface="Cambria" panose="02040503050406030204" pitchFamily="18" charset="0"/>
                <a:ea typeface="思源黑体 CN Bold" panose="020B0800000000000000"/>
              </a:rPr>
              <a:t>ao vút</a:t>
            </a:r>
            <a:endParaRPr kumimoji="0" lang="zh-CN" altLang="en-US" sz="6000" b="0" i="0" u="none" strike="noStrike" kern="1200" cap="none" spc="0" normalizeH="0" baseline="0" noProof="0" dirty="0">
              <a:ln>
                <a:noFill/>
              </a:ln>
              <a:solidFill>
                <a:schemeClr val="tx1"/>
              </a:solidFill>
              <a:effectLst/>
              <a:uLnTx/>
              <a:uFillTx/>
              <a:latin typeface="Cambria" panose="02040503050406030204" pitchFamily="18" charset="0"/>
              <a:ea typeface="思源黑体 CN Bold" panose="020B0800000000000000"/>
            </a:endParaRPr>
          </a:p>
        </p:txBody>
      </p:sp>
      <p:sp>
        <p:nvSpPr>
          <p:cNvPr id="7" name="圆角矩形 3">
            <a:extLst>
              <a:ext uri="{FF2B5EF4-FFF2-40B4-BE49-F238E27FC236}">
                <a16:creationId xmlns:a16="http://schemas.microsoft.com/office/drawing/2014/main" id="{3D17CBED-A513-9730-F250-78068919A75C}"/>
              </a:ext>
            </a:extLst>
          </p:cNvPr>
          <p:cNvSpPr/>
          <p:nvPr/>
        </p:nvSpPr>
        <p:spPr>
          <a:xfrm>
            <a:off x="4779810" y="3810365"/>
            <a:ext cx="3494395" cy="1055184"/>
          </a:xfrm>
          <a:prstGeom prst="roundRect">
            <a:avLst>
              <a:gd name="adj" fmla="val 45250"/>
            </a:avLst>
          </a:prstGeom>
          <a:solidFill>
            <a:srgbClr val="DAF2E0"/>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6000" dirty="0">
                <a:solidFill>
                  <a:schemeClr val="tx1"/>
                </a:solidFill>
                <a:latin typeface="Cambria" panose="02040503050406030204" pitchFamily="18" charset="0"/>
                <a:ea typeface="思源黑体 CN Bold" panose="020B0800000000000000"/>
              </a:rPr>
              <a:t>cặm cụi</a:t>
            </a:r>
            <a:endParaRPr kumimoji="0" lang="zh-CN" altLang="en-US" sz="6000" b="0" i="0" u="none" strike="noStrike" kern="1200" cap="none" spc="0" normalizeH="0" baseline="0" noProof="0" dirty="0">
              <a:ln>
                <a:noFill/>
              </a:ln>
              <a:solidFill>
                <a:schemeClr val="tx1"/>
              </a:solidFill>
              <a:effectLst/>
              <a:uLnTx/>
              <a:uFillTx/>
              <a:latin typeface="Cambria" panose="02040503050406030204" pitchFamily="18" charset="0"/>
              <a:ea typeface="思源黑体 CN Bold" panose="020B0800000000000000"/>
            </a:endParaRPr>
          </a:p>
        </p:txBody>
      </p:sp>
      <p:pic>
        <p:nvPicPr>
          <p:cNvPr id="11" name="Picture 10">
            <a:extLst>
              <a:ext uri="{FF2B5EF4-FFF2-40B4-BE49-F238E27FC236}">
                <a16:creationId xmlns:a16="http://schemas.microsoft.com/office/drawing/2014/main" id="{0C8930C7-FC11-9151-3C9C-C5720D6658D4}"/>
              </a:ext>
            </a:extLst>
          </p:cNvPr>
          <p:cNvPicPr>
            <a:picLocks noChangeAspect="1"/>
          </p:cNvPicPr>
          <p:nvPr/>
        </p:nvPicPr>
        <p:blipFill>
          <a:blip r:embed="rId2"/>
          <a:stretch>
            <a:fillRect/>
          </a:stretch>
        </p:blipFill>
        <p:spPr>
          <a:xfrm>
            <a:off x="-219984" y="172637"/>
            <a:ext cx="11106296" cy="1459983"/>
          </a:xfrm>
          <a:prstGeom prst="rect">
            <a:avLst/>
          </a:prstGeom>
        </p:spPr>
      </p:pic>
    </p:spTree>
    <p:extLst>
      <p:ext uri="{BB962C8B-B14F-4D97-AF65-F5344CB8AC3E}">
        <p14:creationId xmlns:p14="http://schemas.microsoft.com/office/powerpoint/2010/main" val="16517305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500" fill="hold"/>
                                        <p:tgtEl>
                                          <p:spTgt spid="6"/>
                                        </p:tgtEl>
                                        <p:attrNameLst>
                                          <p:attrName>ppt_w</p:attrName>
                                        </p:attrNameLst>
                                      </p:cBhvr>
                                      <p:tavLst>
                                        <p:tav tm="0">
                                          <p:val>
                                            <p:fltVal val="0"/>
                                          </p:val>
                                        </p:tav>
                                        <p:tav tm="100000">
                                          <p:val>
                                            <p:strVal val="#ppt_w"/>
                                          </p:val>
                                        </p:tav>
                                      </p:tavLst>
                                    </p:anim>
                                    <p:anim calcmode="lin" valueType="num">
                                      <p:cBhvr>
                                        <p:cTn id="27" dur="500" fill="hold"/>
                                        <p:tgtEl>
                                          <p:spTgt spid="6"/>
                                        </p:tgtEl>
                                        <p:attrNameLst>
                                          <p:attrName>ppt_h</p:attrName>
                                        </p:attrNameLst>
                                      </p:cBhvr>
                                      <p:tavLst>
                                        <p:tav tm="0">
                                          <p:val>
                                            <p:fltVal val="0"/>
                                          </p:val>
                                        </p:tav>
                                        <p:tav tm="100000">
                                          <p:val>
                                            <p:strVal val="#ppt_h"/>
                                          </p:val>
                                        </p:tav>
                                      </p:tavLst>
                                    </p:anim>
                                    <p:animEffect transition="in" filter="fade">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ppt_w</p:attrName>
                                        </p:attrNameLst>
                                      </p:cBhvr>
                                      <p:tavLst>
                                        <p:tav tm="0">
                                          <p:val>
                                            <p:fltVal val="0"/>
                                          </p:val>
                                        </p:tav>
                                        <p:tav tm="100000">
                                          <p:val>
                                            <p:strVal val="#ppt_w"/>
                                          </p:val>
                                        </p:tav>
                                      </p:tavLst>
                                    </p:anim>
                                    <p:anim calcmode="lin" valueType="num">
                                      <p:cBhvr>
                                        <p:cTn id="34" dur="500" fill="hold"/>
                                        <p:tgtEl>
                                          <p:spTgt spid="7"/>
                                        </p:tgtEl>
                                        <p:attrNameLst>
                                          <p:attrName>ppt_h</p:attrName>
                                        </p:attrNameLst>
                                      </p:cBhvr>
                                      <p:tavLst>
                                        <p:tav tm="0">
                                          <p:val>
                                            <p:fltVal val="0"/>
                                          </p:val>
                                        </p:tav>
                                        <p:tav tm="100000">
                                          <p:val>
                                            <p:strVal val="#ppt_h"/>
                                          </p:val>
                                        </p:tav>
                                      </p:tavLst>
                                    </p:anim>
                                    <p:animEffect transition="in" filter="fade">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5"/>
                                        </p:tgtEl>
                                        <p:attrNameLst>
                                          <p:attrName>style.visibility</p:attrName>
                                        </p:attrNameLst>
                                      </p:cBhvr>
                                      <p:to>
                                        <p:strVal val="visible"/>
                                      </p:to>
                                    </p:set>
                                    <p:anim calcmode="lin" valueType="num">
                                      <p:cBhvr>
                                        <p:cTn id="40" dur="500" fill="hold"/>
                                        <p:tgtEl>
                                          <p:spTgt spid="5"/>
                                        </p:tgtEl>
                                        <p:attrNameLst>
                                          <p:attrName>ppt_w</p:attrName>
                                        </p:attrNameLst>
                                      </p:cBhvr>
                                      <p:tavLst>
                                        <p:tav tm="0">
                                          <p:val>
                                            <p:fltVal val="0"/>
                                          </p:val>
                                        </p:tav>
                                        <p:tav tm="100000">
                                          <p:val>
                                            <p:strVal val="#ppt_w"/>
                                          </p:val>
                                        </p:tav>
                                      </p:tavLst>
                                    </p:anim>
                                    <p:anim calcmode="lin" valueType="num">
                                      <p:cBhvr>
                                        <p:cTn id="41" dur="500" fill="hold"/>
                                        <p:tgtEl>
                                          <p:spTgt spid="5"/>
                                        </p:tgtEl>
                                        <p:attrNameLst>
                                          <p:attrName>ppt_h</p:attrName>
                                        </p:attrNameLst>
                                      </p:cBhvr>
                                      <p:tavLst>
                                        <p:tav tm="0">
                                          <p:val>
                                            <p:fltVal val="0"/>
                                          </p:val>
                                        </p:tav>
                                        <p:tav tm="100000">
                                          <p:val>
                                            <p:strVal val="#ppt_h"/>
                                          </p:val>
                                        </p:tav>
                                      </p:tavLst>
                                    </p:anim>
                                    <p:animEffect transition="in" filter="fade">
                                      <p:cBhvr>
                                        <p:cTn id="4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3">
            <a:extLst>
              <a:ext uri="{FF2B5EF4-FFF2-40B4-BE49-F238E27FC236}">
                <a16:creationId xmlns:a16="http://schemas.microsoft.com/office/drawing/2014/main" id="{ACF67771-E3A3-CE3C-5C18-0F9C99DF9EFC}"/>
              </a:ext>
            </a:extLst>
          </p:cNvPr>
          <p:cNvSpPr/>
          <p:nvPr/>
        </p:nvSpPr>
        <p:spPr>
          <a:xfrm>
            <a:off x="44450" y="1977886"/>
            <a:ext cx="12103099" cy="4334014"/>
          </a:xfrm>
          <a:prstGeom prst="roundRect">
            <a:avLst>
              <a:gd name="adj" fmla="val 45250"/>
            </a:avLst>
          </a:prstGeom>
          <a:solidFill>
            <a:srgbClr val="DAF2E0"/>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altLang="zh-CN" sz="3200" dirty="0">
                <a:solidFill>
                  <a:schemeClr val="tx1"/>
                </a:solidFill>
                <a:latin typeface="Cambria" panose="02040503050406030204" pitchFamily="18" charset="0"/>
                <a:ea typeface="思源黑体 CN Bold" panose="020B0800000000000000"/>
              </a:rPr>
              <a:t>    </a:t>
            </a:r>
            <a:endParaRPr lang="vi-VN" altLang="zh-CN" sz="3200" dirty="0">
              <a:solidFill>
                <a:schemeClr val="tx1"/>
              </a:solidFill>
              <a:latin typeface="Cambria" panose="02040503050406030204" pitchFamily="18" charset="0"/>
              <a:ea typeface="思源黑体 CN Bold" panose="020B0800000000000000"/>
            </a:endParaRPr>
          </a:p>
        </p:txBody>
      </p:sp>
      <p:pic>
        <p:nvPicPr>
          <p:cNvPr id="4" name="Picture 3">
            <a:extLst>
              <a:ext uri="{FF2B5EF4-FFF2-40B4-BE49-F238E27FC236}">
                <a16:creationId xmlns:a16="http://schemas.microsoft.com/office/drawing/2014/main" id="{E1F2B139-4954-D614-14D0-E3538CC3515D}"/>
              </a:ext>
            </a:extLst>
          </p:cNvPr>
          <p:cNvPicPr>
            <a:picLocks noChangeAspect="1"/>
          </p:cNvPicPr>
          <p:nvPr/>
        </p:nvPicPr>
        <p:blipFill>
          <a:blip r:embed="rId2"/>
          <a:stretch>
            <a:fillRect/>
          </a:stretch>
        </p:blipFill>
        <p:spPr>
          <a:xfrm>
            <a:off x="-1949351" y="235096"/>
            <a:ext cx="14484251" cy="1904034"/>
          </a:xfrm>
          <a:prstGeom prst="rect">
            <a:avLst/>
          </a:prstGeom>
        </p:spPr>
      </p:pic>
      <p:sp>
        <p:nvSpPr>
          <p:cNvPr id="5" name="TextBox 4">
            <a:extLst>
              <a:ext uri="{FF2B5EF4-FFF2-40B4-BE49-F238E27FC236}">
                <a16:creationId xmlns:a16="http://schemas.microsoft.com/office/drawing/2014/main" id="{FFD65B59-0C76-FC2B-64D3-4818C7F2EC57}"/>
              </a:ext>
            </a:extLst>
          </p:cNvPr>
          <p:cNvSpPr txBox="1"/>
          <p:nvPr/>
        </p:nvSpPr>
        <p:spPr>
          <a:xfrm>
            <a:off x="222250" y="2300373"/>
            <a:ext cx="11823700" cy="3785652"/>
          </a:xfrm>
          <a:prstGeom prst="rect">
            <a:avLst/>
          </a:prstGeom>
          <a:noFill/>
        </p:spPr>
        <p:txBody>
          <a:bodyPr wrap="square">
            <a:spAutoFit/>
          </a:bodyPr>
          <a:lstStyle/>
          <a:p>
            <a:pPr algn="ctr"/>
            <a:r>
              <a:rPr lang="vi-VN" sz="5800" b="1" dirty="0">
                <a:solidFill>
                  <a:srgbClr val="002060"/>
                </a:solidFill>
                <a:latin typeface="Cambria" panose="02040503050406030204" pitchFamily="18" charset="0"/>
                <a:ea typeface="Cambria" panose="02040503050406030204" pitchFamily="18" charset="0"/>
              </a:rPr>
              <a:t>Dù chỉ hoàn toàn là tưởng tượng  nhưng bóng hình ông không thể phai nhạt khi vườn cây còn mãi xanh tươi.</a:t>
            </a:r>
          </a:p>
        </p:txBody>
      </p:sp>
      <p:cxnSp>
        <p:nvCxnSpPr>
          <p:cNvPr id="2" name="Straight Connector 1">
            <a:extLst>
              <a:ext uri="{FF2B5EF4-FFF2-40B4-BE49-F238E27FC236}">
                <a16:creationId xmlns:a16="http://schemas.microsoft.com/office/drawing/2014/main" id="{99FF5589-D268-88DA-7288-DB5E11E28EA0}"/>
              </a:ext>
            </a:extLst>
          </p:cNvPr>
          <p:cNvCxnSpPr/>
          <p:nvPr/>
        </p:nvCxnSpPr>
        <p:spPr>
          <a:xfrm flipH="1">
            <a:off x="11651379" y="2695981"/>
            <a:ext cx="141514" cy="391885"/>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7F7ECCF4-80E0-6919-CF9E-E431AB2E7C32}"/>
              </a:ext>
            </a:extLst>
          </p:cNvPr>
          <p:cNvCxnSpPr>
            <a:cxnSpLocks/>
          </p:cNvCxnSpPr>
          <p:nvPr/>
        </p:nvCxnSpPr>
        <p:spPr>
          <a:xfrm flipH="1">
            <a:off x="4045303" y="4398017"/>
            <a:ext cx="130629" cy="484414"/>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BA468770-8D0E-DBE6-56D0-2DBDFBFF97AB}"/>
              </a:ext>
            </a:extLst>
          </p:cNvPr>
          <p:cNvCxnSpPr>
            <a:cxnSpLocks/>
          </p:cNvCxnSpPr>
          <p:nvPr/>
        </p:nvCxnSpPr>
        <p:spPr>
          <a:xfrm flipH="1">
            <a:off x="7893152" y="5276815"/>
            <a:ext cx="130629" cy="484414"/>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DF8C09DA-A395-0081-DA06-178D4580F095}"/>
              </a:ext>
            </a:extLst>
          </p:cNvPr>
          <p:cNvCxnSpPr>
            <a:cxnSpLocks/>
          </p:cNvCxnSpPr>
          <p:nvPr/>
        </p:nvCxnSpPr>
        <p:spPr>
          <a:xfrm flipH="1">
            <a:off x="8012897" y="5309875"/>
            <a:ext cx="130629" cy="484414"/>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626878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left)">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left)">
                                      <p:cBhvr>
                                        <p:cTn id="33" dur="500"/>
                                        <p:tgtEl>
                                          <p:spTgt spid="7"/>
                                        </p:tgtEl>
                                      </p:cBhvr>
                                    </p:animEffect>
                                  </p:childTnLst>
                                </p:cTn>
                              </p:par>
                            </p:childTnLst>
                          </p:cTn>
                        </p:par>
                        <p:par>
                          <p:cTn id="34" fill="hold">
                            <p:stCondLst>
                              <p:cond delay="500"/>
                            </p:stCondLst>
                            <p:childTnLst>
                              <p:par>
                                <p:cTn id="35" presetID="22" presetClass="entr" presetSubtype="8" fill="hold" nodeType="after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left)">
                                      <p:cBhvr>
                                        <p:cTn id="3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3">
            <a:extLst>
              <a:ext uri="{FF2B5EF4-FFF2-40B4-BE49-F238E27FC236}">
                <a16:creationId xmlns:a16="http://schemas.microsoft.com/office/drawing/2014/main" id="{ACF67771-E3A3-CE3C-5C18-0F9C99DF9EFC}"/>
              </a:ext>
            </a:extLst>
          </p:cNvPr>
          <p:cNvSpPr/>
          <p:nvPr/>
        </p:nvSpPr>
        <p:spPr>
          <a:xfrm>
            <a:off x="44450" y="1977886"/>
            <a:ext cx="12103099" cy="4334014"/>
          </a:xfrm>
          <a:prstGeom prst="roundRect">
            <a:avLst>
              <a:gd name="adj" fmla="val 45250"/>
            </a:avLst>
          </a:prstGeom>
          <a:solidFill>
            <a:srgbClr val="DAF2E0"/>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altLang="zh-CN" sz="3200" dirty="0">
                <a:solidFill>
                  <a:schemeClr val="tx1"/>
                </a:solidFill>
                <a:latin typeface="Cambria" panose="02040503050406030204" pitchFamily="18" charset="0"/>
                <a:ea typeface="思源黑体 CN Bold" panose="020B0800000000000000"/>
              </a:rPr>
              <a:t>    </a:t>
            </a:r>
            <a:endParaRPr lang="vi-VN" altLang="zh-CN" sz="3200" dirty="0">
              <a:solidFill>
                <a:schemeClr val="tx1"/>
              </a:solidFill>
              <a:latin typeface="Cambria" panose="02040503050406030204" pitchFamily="18" charset="0"/>
              <a:ea typeface="思源黑体 CN Bold" panose="020B0800000000000000"/>
            </a:endParaRPr>
          </a:p>
        </p:txBody>
      </p:sp>
      <p:pic>
        <p:nvPicPr>
          <p:cNvPr id="4" name="Picture 3">
            <a:extLst>
              <a:ext uri="{FF2B5EF4-FFF2-40B4-BE49-F238E27FC236}">
                <a16:creationId xmlns:a16="http://schemas.microsoft.com/office/drawing/2014/main" id="{E1F2B139-4954-D614-14D0-E3538CC3515D}"/>
              </a:ext>
            </a:extLst>
          </p:cNvPr>
          <p:cNvPicPr>
            <a:picLocks noChangeAspect="1"/>
          </p:cNvPicPr>
          <p:nvPr/>
        </p:nvPicPr>
        <p:blipFill>
          <a:blip r:embed="rId2"/>
          <a:stretch>
            <a:fillRect/>
          </a:stretch>
        </p:blipFill>
        <p:spPr>
          <a:xfrm>
            <a:off x="-1949351" y="235096"/>
            <a:ext cx="14484251" cy="1904034"/>
          </a:xfrm>
          <a:prstGeom prst="rect">
            <a:avLst/>
          </a:prstGeom>
        </p:spPr>
      </p:pic>
      <p:sp>
        <p:nvSpPr>
          <p:cNvPr id="5" name="TextBox 4">
            <a:extLst>
              <a:ext uri="{FF2B5EF4-FFF2-40B4-BE49-F238E27FC236}">
                <a16:creationId xmlns:a16="http://schemas.microsoft.com/office/drawing/2014/main" id="{FFD65B59-0C76-FC2B-64D3-4818C7F2EC57}"/>
              </a:ext>
            </a:extLst>
          </p:cNvPr>
          <p:cNvSpPr txBox="1"/>
          <p:nvPr/>
        </p:nvSpPr>
        <p:spPr>
          <a:xfrm>
            <a:off x="184149" y="2517355"/>
            <a:ext cx="11823700" cy="3416320"/>
          </a:xfrm>
          <a:prstGeom prst="rect">
            <a:avLst/>
          </a:prstGeom>
          <a:noFill/>
        </p:spPr>
        <p:txBody>
          <a:bodyPr wrap="square">
            <a:spAutoFit/>
          </a:bodyPr>
          <a:lstStyle/>
          <a:p>
            <a:pPr algn="ctr"/>
            <a:r>
              <a:rPr lang="vi-VN" sz="5400" b="1">
                <a:solidFill>
                  <a:srgbClr val="002060"/>
                </a:solidFill>
                <a:latin typeface="Cambria" panose="02040503050406030204" pitchFamily="18" charset="0"/>
                <a:ea typeface="Cambria" panose="02040503050406030204" pitchFamily="18" charset="0"/>
              </a:rPr>
              <a:t>Đến giao thừa nào</a:t>
            </a:r>
            <a:r>
              <a:rPr lang="vi-VN" sz="5400" b="1">
                <a:solidFill>
                  <a:srgbClr val="FF0000"/>
                </a:solidFill>
                <a:latin typeface="Cambria" panose="02040503050406030204" pitchFamily="18" charset="0"/>
                <a:ea typeface="Cambria" panose="02040503050406030204" pitchFamily="18" charset="0"/>
              </a:rPr>
              <a:t>/</a:t>
            </a:r>
            <a:r>
              <a:rPr lang="vi-VN" sz="5400" b="1">
                <a:solidFill>
                  <a:srgbClr val="002060"/>
                </a:solidFill>
                <a:latin typeface="Cambria" panose="02040503050406030204" pitchFamily="18" charset="0"/>
                <a:ea typeface="Cambria" panose="02040503050406030204" pitchFamily="18" charset="0"/>
              </a:rPr>
              <a:t> bà tôi</a:t>
            </a:r>
            <a:r>
              <a:rPr lang="vi-VN" sz="5400" b="1">
                <a:solidFill>
                  <a:srgbClr val="FF0000"/>
                </a:solidFill>
                <a:latin typeface="Cambria" panose="02040503050406030204" pitchFamily="18" charset="0"/>
                <a:ea typeface="Cambria" panose="02040503050406030204" pitchFamily="18" charset="0"/>
              </a:rPr>
              <a:t>/</a:t>
            </a:r>
            <a:r>
              <a:rPr lang="vi-VN" sz="5400" b="1">
                <a:solidFill>
                  <a:srgbClr val="002060"/>
                </a:solidFill>
                <a:latin typeface="Cambria" panose="02040503050406030204" pitchFamily="18" charset="0"/>
                <a:ea typeface="Cambria" panose="02040503050406030204" pitchFamily="18" charset="0"/>
              </a:rPr>
              <a:t> cũng làm một mâm cơm cúng</a:t>
            </a:r>
            <a:r>
              <a:rPr lang="vi-VN" sz="5400" b="1">
                <a:solidFill>
                  <a:srgbClr val="FF0000"/>
                </a:solidFill>
                <a:latin typeface="Cambria" panose="02040503050406030204" pitchFamily="18" charset="0"/>
                <a:ea typeface="Cambria" panose="02040503050406030204" pitchFamily="18" charset="0"/>
              </a:rPr>
              <a:t>/</a:t>
            </a:r>
            <a:r>
              <a:rPr lang="vi-VN" sz="5400" b="1">
                <a:solidFill>
                  <a:srgbClr val="002060"/>
                </a:solidFill>
                <a:latin typeface="Cambria" panose="02040503050406030204" pitchFamily="18" charset="0"/>
                <a:ea typeface="Cambria" panose="02040503050406030204" pitchFamily="18" charset="0"/>
              </a:rPr>
              <a:t> đặt lên bể nước</a:t>
            </a:r>
            <a:r>
              <a:rPr lang="vi-VN" sz="5400" b="1">
                <a:solidFill>
                  <a:srgbClr val="FF0000"/>
                </a:solidFill>
                <a:latin typeface="Cambria" panose="02040503050406030204" pitchFamily="18" charset="0"/>
                <a:ea typeface="Cambria" panose="02040503050406030204" pitchFamily="18" charset="0"/>
              </a:rPr>
              <a:t>/</a:t>
            </a:r>
            <a:r>
              <a:rPr lang="vi-VN" sz="5400" b="1">
                <a:solidFill>
                  <a:srgbClr val="002060"/>
                </a:solidFill>
                <a:latin typeface="Cambria" panose="02040503050406030204" pitchFamily="18" charset="0"/>
                <a:ea typeface="Cambria" panose="02040503050406030204" pitchFamily="18" charset="0"/>
              </a:rPr>
              <a:t> để mời ông về</a:t>
            </a:r>
            <a:r>
              <a:rPr lang="vi-VN" sz="5400" b="1">
                <a:solidFill>
                  <a:srgbClr val="FF0000"/>
                </a:solidFill>
                <a:latin typeface="Cambria" panose="02040503050406030204" pitchFamily="18" charset="0"/>
                <a:ea typeface="Cambria" panose="02040503050406030204" pitchFamily="18" charset="0"/>
              </a:rPr>
              <a:t>/ </a:t>
            </a:r>
            <a:r>
              <a:rPr lang="vi-VN" sz="5400" b="1">
                <a:solidFill>
                  <a:srgbClr val="002060"/>
                </a:solidFill>
                <a:latin typeface="Cambria" panose="02040503050406030204" pitchFamily="18" charset="0"/>
                <a:ea typeface="Cambria" panose="02040503050406030204" pitchFamily="18" charset="0"/>
              </a:rPr>
              <a:t>vui với con cháu</a:t>
            </a:r>
            <a:r>
              <a:rPr lang="vi-VN" sz="5400" b="1">
                <a:solidFill>
                  <a:srgbClr val="FF0000"/>
                </a:solidFill>
                <a:latin typeface="Cambria" panose="02040503050406030204" pitchFamily="18" charset="0"/>
                <a:ea typeface="Cambria" panose="02040503050406030204" pitchFamily="18" charset="0"/>
              </a:rPr>
              <a:t>/</a:t>
            </a:r>
            <a:r>
              <a:rPr lang="vi-VN" sz="5400" b="1">
                <a:solidFill>
                  <a:srgbClr val="002060"/>
                </a:solidFill>
                <a:latin typeface="Cambria" panose="02040503050406030204" pitchFamily="18" charset="0"/>
                <a:ea typeface="Cambria" panose="02040503050406030204" pitchFamily="18" charset="0"/>
              </a:rPr>
              <a:t> và để cho cây vườn đỡ nhớ</a:t>
            </a:r>
            <a:r>
              <a:rPr lang="vi-VN" sz="5400" b="1">
                <a:solidFill>
                  <a:srgbClr val="FF0000"/>
                </a:solidFill>
                <a:latin typeface="Cambria" panose="02040503050406030204" pitchFamily="18" charset="0"/>
                <a:ea typeface="Cambria" panose="02040503050406030204" pitchFamily="18" charset="0"/>
              </a:rPr>
              <a:t>.//</a:t>
            </a:r>
            <a:endParaRPr lang="vi-VN" sz="54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6773708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A72867F-33E9-ABF9-AE72-DCC9EC547021}"/>
              </a:ext>
            </a:extLst>
          </p:cNvPr>
          <p:cNvSpPr/>
          <p:nvPr/>
        </p:nvSpPr>
        <p:spPr>
          <a:xfrm>
            <a:off x="2918312" y="2679947"/>
            <a:ext cx="9191912" cy="2561125"/>
          </a:xfrm>
          <a:prstGeom prst="rect">
            <a:avLst/>
          </a:prstGeom>
          <a:solidFill>
            <a:srgbClr val="F5FC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3" name="圆角矩形 3">
            <a:extLst>
              <a:ext uri="{FF2B5EF4-FFF2-40B4-BE49-F238E27FC236}">
                <a16:creationId xmlns:a16="http://schemas.microsoft.com/office/drawing/2014/main" id="{B5D34E0C-7427-03C8-8DCD-188AEA97AD5F}"/>
              </a:ext>
            </a:extLst>
          </p:cNvPr>
          <p:cNvSpPr/>
          <p:nvPr/>
        </p:nvSpPr>
        <p:spPr>
          <a:xfrm>
            <a:off x="279400" y="2242434"/>
            <a:ext cx="2638912" cy="1136344"/>
          </a:xfrm>
          <a:prstGeom prst="roundRect">
            <a:avLst>
              <a:gd name="adj" fmla="val 45250"/>
            </a:avLst>
          </a:prstGeom>
          <a:solidFill>
            <a:srgbClr val="DAF2E0"/>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SG" sz="7000" b="1" dirty="0" err="1">
                <a:solidFill>
                  <a:srgbClr val="002060"/>
                </a:solidFill>
                <a:latin typeface="Times New Roman" panose="02020603050405020304" pitchFamily="18" charset="0"/>
                <a:cs typeface="Times New Roman" panose="02020603050405020304" pitchFamily="18" charset="0"/>
              </a:rPr>
              <a:t>Lụi</a:t>
            </a:r>
            <a:r>
              <a:rPr lang="en-SG" sz="7000" b="1" dirty="0">
                <a:solidFill>
                  <a:srgbClr val="002060"/>
                </a:solidFill>
                <a:latin typeface="Times New Roman" panose="02020603050405020304" pitchFamily="18" charset="0"/>
                <a:cs typeface="Times New Roman" panose="02020603050405020304" pitchFamily="18" charset="0"/>
              </a:rPr>
              <a:t>:</a:t>
            </a:r>
            <a:endParaRPr kumimoji="0" lang="zh-CN" altLang="en-US" sz="7000" b="1" i="0" u="none" strike="noStrike" kern="1200" cap="none" spc="0" normalizeH="0" baseline="0" noProof="0" dirty="0">
              <a:ln>
                <a:noFill/>
              </a:ln>
              <a:solidFill>
                <a:srgbClr val="002060"/>
              </a:solidFill>
              <a:effectLst/>
              <a:uLnTx/>
              <a:uFillTx/>
              <a:latin typeface="Times New Roman" panose="02020603050405020304" pitchFamily="18" charset="0"/>
              <a:ea typeface="思源黑体 CN Bold" panose="020B0800000000000000"/>
              <a:cs typeface="Times New Roman" panose="02020603050405020304" pitchFamily="18" charset="0"/>
            </a:endParaRPr>
          </a:p>
        </p:txBody>
      </p:sp>
      <p:sp>
        <p:nvSpPr>
          <p:cNvPr id="4" name="TextBox 3">
            <a:extLst>
              <a:ext uri="{FF2B5EF4-FFF2-40B4-BE49-F238E27FC236}">
                <a16:creationId xmlns:a16="http://schemas.microsoft.com/office/drawing/2014/main" id="{0C1B6759-9AEF-D8BD-292C-79144E9993AB}"/>
              </a:ext>
            </a:extLst>
          </p:cNvPr>
          <p:cNvSpPr txBox="1"/>
          <p:nvPr/>
        </p:nvSpPr>
        <p:spPr>
          <a:xfrm>
            <a:off x="3252074" y="2810606"/>
            <a:ext cx="8524388" cy="2092881"/>
          </a:xfrm>
          <a:prstGeom prst="rect">
            <a:avLst/>
          </a:prstGeom>
          <a:noFill/>
        </p:spPr>
        <p:txBody>
          <a:bodyPr wrap="square">
            <a:spAutoFit/>
          </a:bodyPr>
          <a:lstStyle/>
          <a:p>
            <a:pPr algn="ctr"/>
            <a:r>
              <a:rPr lang="en-SG" sz="6500" b="1" dirty="0">
                <a:latin typeface="Cambria" panose="02040503050406030204" pitchFamily="18" charset="0"/>
                <a:ea typeface="Cambria" panose="02040503050406030204" pitchFamily="18" charset="0"/>
              </a:rPr>
              <a:t>(</a:t>
            </a:r>
            <a:r>
              <a:rPr lang="en-SG" sz="6500" b="1" dirty="0" err="1">
                <a:latin typeface="Cambria" panose="02040503050406030204" pitchFamily="18" charset="0"/>
                <a:ea typeface="Cambria" panose="02040503050406030204" pitchFamily="18" charset="0"/>
              </a:rPr>
              <a:t>cây</a:t>
            </a:r>
            <a:r>
              <a:rPr lang="en-SG" sz="6500" b="1" dirty="0">
                <a:latin typeface="Cambria" panose="02040503050406030204" pitchFamily="18" charset="0"/>
                <a:ea typeface="Cambria" panose="02040503050406030204" pitchFamily="18" charset="0"/>
              </a:rPr>
              <a:t>) </a:t>
            </a:r>
            <a:r>
              <a:rPr lang="vi-VN" sz="6500" b="1" dirty="0">
                <a:latin typeface="Cambria" panose="02040503050406030204" pitchFamily="18" charset="0"/>
                <a:ea typeface="Cambria" panose="02040503050406030204" pitchFamily="18" charset="0"/>
              </a:rPr>
              <a:t>dừ</a:t>
            </a:r>
            <a:r>
              <a:rPr lang="en-SG" sz="6500" b="1" dirty="0">
                <a:latin typeface="Cambria" panose="02040503050406030204" pitchFamily="18" charset="0"/>
                <a:ea typeface="Cambria" panose="02040503050406030204" pitchFamily="18" charset="0"/>
              </a:rPr>
              <a:t>ng </a:t>
            </a:r>
            <a:r>
              <a:rPr lang="en-SG" sz="6500" b="1" dirty="0" err="1">
                <a:latin typeface="Cambria" panose="02040503050406030204" pitchFamily="18" charset="0"/>
                <a:ea typeface="Cambria" panose="02040503050406030204" pitchFamily="18" charset="0"/>
              </a:rPr>
              <a:t>phát</a:t>
            </a:r>
            <a:r>
              <a:rPr lang="en-SG" sz="6500" b="1" dirty="0">
                <a:latin typeface="Cambria" panose="02040503050406030204" pitchFamily="18" charset="0"/>
                <a:ea typeface="Cambria" panose="02040503050406030204" pitchFamily="18" charset="0"/>
              </a:rPr>
              <a:t> </a:t>
            </a:r>
            <a:r>
              <a:rPr lang="en-SG" sz="6500" b="1" dirty="0" err="1">
                <a:latin typeface="Cambria" panose="02040503050406030204" pitchFamily="18" charset="0"/>
                <a:ea typeface="Cambria" panose="02040503050406030204" pitchFamily="18" charset="0"/>
              </a:rPr>
              <a:t>triển</a:t>
            </a:r>
            <a:r>
              <a:rPr lang="en-SG" sz="6500" b="1" dirty="0">
                <a:latin typeface="Cambria" panose="02040503050406030204" pitchFamily="18" charset="0"/>
                <a:ea typeface="Cambria" panose="02040503050406030204" pitchFamily="18" charset="0"/>
              </a:rPr>
              <a:t>, </a:t>
            </a:r>
            <a:endParaRPr lang="vi-VN" sz="6500" b="1" dirty="0">
              <a:latin typeface="Cambria" panose="02040503050406030204" pitchFamily="18" charset="0"/>
              <a:ea typeface="Cambria" panose="02040503050406030204" pitchFamily="18" charset="0"/>
            </a:endParaRPr>
          </a:p>
          <a:p>
            <a:pPr algn="ctr"/>
            <a:r>
              <a:rPr lang="en-SG" sz="6500" b="1" dirty="0" err="1">
                <a:latin typeface="Cambria" panose="02040503050406030204" pitchFamily="18" charset="0"/>
                <a:ea typeface="Cambria" panose="02040503050406030204" pitchFamily="18" charset="0"/>
              </a:rPr>
              <a:t>héo</a:t>
            </a:r>
            <a:r>
              <a:rPr lang="en-SG" sz="6500" b="1" dirty="0">
                <a:latin typeface="Cambria" panose="02040503050406030204" pitchFamily="18" charset="0"/>
                <a:ea typeface="Cambria" panose="02040503050406030204" pitchFamily="18" charset="0"/>
              </a:rPr>
              <a:t> </a:t>
            </a:r>
            <a:r>
              <a:rPr lang="en-SG" sz="6500" b="1" dirty="0" err="1">
                <a:latin typeface="Cambria" panose="02040503050406030204" pitchFamily="18" charset="0"/>
                <a:ea typeface="Cambria" panose="02040503050406030204" pitchFamily="18" charset="0"/>
              </a:rPr>
              <a:t>úa</a:t>
            </a:r>
            <a:r>
              <a:rPr lang="en-SG" sz="6500" b="1" dirty="0">
                <a:latin typeface="Cambria" panose="02040503050406030204" pitchFamily="18" charset="0"/>
                <a:ea typeface="Cambria" panose="02040503050406030204" pitchFamily="18" charset="0"/>
              </a:rPr>
              <a:t> </a:t>
            </a:r>
            <a:r>
              <a:rPr lang="en-SG" sz="6500" b="1" dirty="0" err="1">
                <a:latin typeface="Cambria" panose="02040503050406030204" pitchFamily="18" charset="0"/>
                <a:ea typeface="Cambria" panose="02040503050406030204" pitchFamily="18" charset="0"/>
              </a:rPr>
              <a:t>dần</a:t>
            </a:r>
            <a:r>
              <a:rPr lang="en-SG" sz="6500" b="1" dirty="0">
                <a:latin typeface="Cambria" panose="02040503050406030204" pitchFamily="18" charset="0"/>
                <a:ea typeface="Cambria" panose="02040503050406030204" pitchFamily="18" charset="0"/>
              </a:rPr>
              <a:t> </a:t>
            </a:r>
            <a:r>
              <a:rPr lang="en-SG" sz="6500" b="1" dirty="0" err="1">
                <a:latin typeface="Cambria" panose="02040503050406030204" pitchFamily="18" charset="0"/>
                <a:ea typeface="Cambria" panose="02040503050406030204" pitchFamily="18" charset="0"/>
              </a:rPr>
              <a:t>rồi</a:t>
            </a:r>
            <a:r>
              <a:rPr lang="en-SG" sz="6500" b="1" dirty="0">
                <a:latin typeface="Cambria" panose="02040503050406030204" pitchFamily="18" charset="0"/>
                <a:ea typeface="Cambria" panose="02040503050406030204" pitchFamily="18" charset="0"/>
              </a:rPr>
              <a:t> </a:t>
            </a:r>
            <a:r>
              <a:rPr lang="en-SG" sz="6500" b="1" dirty="0" err="1">
                <a:latin typeface="Cambria" panose="02040503050406030204" pitchFamily="18" charset="0"/>
                <a:ea typeface="Cambria" panose="02040503050406030204" pitchFamily="18" charset="0"/>
              </a:rPr>
              <a:t>chết</a:t>
            </a:r>
            <a:r>
              <a:rPr lang="en-SG" sz="6500" b="1" dirty="0">
                <a:latin typeface="Cambria" panose="02040503050406030204" pitchFamily="18" charset="0"/>
                <a:ea typeface="Cambria" panose="02040503050406030204" pitchFamily="18" charset="0"/>
              </a:rPr>
              <a:t>.</a:t>
            </a:r>
            <a:endParaRPr lang="en-US" sz="6500" b="1" i="1" dirty="0">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E35F0FAD-20D1-D683-AE31-6BF06590E785}"/>
              </a:ext>
            </a:extLst>
          </p:cNvPr>
          <p:cNvPicPr>
            <a:picLocks noChangeAspect="1"/>
          </p:cNvPicPr>
          <p:nvPr/>
        </p:nvPicPr>
        <p:blipFill>
          <a:blip r:embed="rId2"/>
          <a:stretch>
            <a:fillRect/>
          </a:stretch>
        </p:blipFill>
        <p:spPr>
          <a:xfrm>
            <a:off x="495682" y="603033"/>
            <a:ext cx="12683618" cy="1955143"/>
          </a:xfrm>
          <a:prstGeom prst="rect">
            <a:avLst/>
          </a:prstGeom>
        </p:spPr>
      </p:pic>
    </p:spTree>
    <p:extLst>
      <p:ext uri="{BB962C8B-B14F-4D97-AF65-F5344CB8AC3E}">
        <p14:creationId xmlns:p14="http://schemas.microsoft.com/office/powerpoint/2010/main" val="427813469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animBg="1"/>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A72867F-33E9-ABF9-AE72-DCC9EC547021}"/>
              </a:ext>
            </a:extLst>
          </p:cNvPr>
          <p:cNvSpPr/>
          <p:nvPr/>
        </p:nvSpPr>
        <p:spPr>
          <a:xfrm>
            <a:off x="1455393" y="2909405"/>
            <a:ext cx="10603932" cy="3284035"/>
          </a:xfrm>
          <a:prstGeom prst="rect">
            <a:avLst/>
          </a:prstGeom>
          <a:solidFill>
            <a:srgbClr val="F5FC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思源黑体 CN Bold"/>
              <a:ea typeface="+mn-ea"/>
              <a:cs typeface="+mn-cs"/>
            </a:endParaRPr>
          </a:p>
        </p:txBody>
      </p:sp>
      <p:sp>
        <p:nvSpPr>
          <p:cNvPr id="3" name="圆角矩形 3">
            <a:extLst>
              <a:ext uri="{FF2B5EF4-FFF2-40B4-BE49-F238E27FC236}">
                <a16:creationId xmlns:a16="http://schemas.microsoft.com/office/drawing/2014/main" id="{B5D34E0C-7427-03C8-8DCD-188AEA97AD5F}"/>
              </a:ext>
            </a:extLst>
          </p:cNvPr>
          <p:cNvSpPr/>
          <p:nvPr/>
        </p:nvSpPr>
        <p:spPr>
          <a:xfrm>
            <a:off x="143826" y="1700823"/>
            <a:ext cx="3770252" cy="1186566"/>
          </a:xfrm>
          <a:prstGeom prst="roundRect">
            <a:avLst>
              <a:gd name="adj" fmla="val 45250"/>
            </a:avLst>
          </a:prstGeom>
          <a:solidFill>
            <a:srgbClr val="DAF2E0"/>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SG" sz="4600" b="1" dirty="0" err="1">
                <a:solidFill>
                  <a:srgbClr val="C00000"/>
                </a:solidFill>
                <a:latin typeface="Cambria" panose="02040503050406030204" pitchFamily="18" charset="0"/>
                <a:ea typeface="Cambria" panose="02040503050406030204" pitchFamily="18" charset="0"/>
              </a:rPr>
              <a:t>Hình</a:t>
            </a:r>
            <a:r>
              <a:rPr lang="en-SG" sz="4600" b="1" dirty="0">
                <a:solidFill>
                  <a:srgbClr val="C00000"/>
                </a:solidFill>
                <a:latin typeface="Cambria" panose="02040503050406030204" pitchFamily="18" charset="0"/>
                <a:ea typeface="Cambria" panose="02040503050406030204" pitchFamily="18" charset="0"/>
              </a:rPr>
              <a:t> dung:</a:t>
            </a:r>
            <a:endParaRPr kumimoji="0" lang="zh-CN" altLang="en-US" sz="4600" b="1" i="0" u="none" strike="noStrike" kern="1200" cap="none" spc="0" normalizeH="0" baseline="0" noProof="0" dirty="0">
              <a:ln>
                <a:noFill/>
              </a:ln>
              <a:solidFill>
                <a:srgbClr val="C00000"/>
              </a:solidFill>
              <a:effectLst/>
              <a:uLnTx/>
              <a:uFillTx/>
              <a:latin typeface="Cambria" panose="02040503050406030204" pitchFamily="18" charset="0"/>
              <a:ea typeface="思源黑体 CN Bold" panose="020B0800000000000000"/>
              <a:cs typeface="Times New Roman" panose="02020603050405020304" pitchFamily="18" charset="0"/>
            </a:endParaRPr>
          </a:p>
        </p:txBody>
      </p:sp>
      <p:sp>
        <p:nvSpPr>
          <p:cNvPr id="4" name="TextBox 3">
            <a:extLst>
              <a:ext uri="{FF2B5EF4-FFF2-40B4-BE49-F238E27FC236}">
                <a16:creationId xmlns:a16="http://schemas.microsoft.com/office/drawing/2014/main" id="{0C1B6759-9AEF-D8BD-292C-79144E9993AB}"/>
              </a:ext>
            </a:extLst>
          </p:cNvPr>
          <p:cNvSpPr txBox="1"/>
          <p:nvPr/>
        </p:nvSpPr>
        <p:spPr>
          <a:xfrm>
            <a:off x="1455393" y="2979716"/>
            <a:ext cx="10603932" cy="3093154"/>
          </a:xfrm>
          <a:prstGeom prst="rect">
            <a:avLst/>
          </a:prstGeom>
          <a:noFill/>
        </p:spPr>
        <p:txBody>
          <a:bodyPr wrap="square">
            <a:spAutoFit/>
          </a:bodyPr>
          <a:lstStyle/>
          <a:p>
            <a:pPr lvl="0" algn="ctr"/>
            <a:r>
              <a:rPr lang="vi-VN" sz="6500" b="1" dirty="0">
                <a:solidFill>
                  <a:srgbClr val="002060"/>
                </a:solidFill>
                <a:latin typeface="Cambria" panose="02040503050406030204" pitchFamily="18" charset="0"/>
                <a:ea typeface="Cambria" panose="02040503050406030204" pitchFamily="18" charset="0"/>
              </a:rPr>
              <a:t>là</a:t>
            </a:r>
            <a:r>
              <a:rPr lang="en-SG" sz="6500" b="1" dirty="0">
                <a:solidFill>
                  <a:srgbClr val="002060"/>
                </a:solidFill>
                <a:latin typeface="Cambria" panose="02040503050406030204" pitchFamily="18" charset="0"/>
                <a:ea typeface="Cambria" panose="02040503050406030204" pitchFamily="18" charset="0"/>
              </a:rPr>
              <a:t>m </a:t>
            </a:r>
            <a:r>
              <a:rPr lang="en-SG" sz="6500" b="1" dirty="0" err="1">
                <a:solidFill>
                  <a:srgbClr val="002060"/>
                </a:solidFill>
                <a:latin typeface="Cambria" panose="02040503050406030204" pitchFamily="18" charset="0"/>
                <a:ea typeface="Cambria" panose="02040503050406030204" pitchFamily="18" charset="0"/>
              </a:rPr>
              <a:t>hiện</a:t>
            </a:r>
            <a:r>
              <a:rPr lang="en-SG" sz="6500" b="1" dirty="0">
                <a:solidFill>
                  <a:srgbClr val="002060"/>
                </a:solidFill>
                <a:latin typeface="Cambria" panose="02040503050406030204" pitchFamily="18" charset="0"/>
                <a:ea typeface="Cambria" panose="02040503050406030204" pitchFamily="18" charset="0"/>
              </a:rPr>
              <a:t> </a:t>
            </a:r>
            <a:r>
              <a:rPr lang="en-SG" sz="6500" b="1" dirty="0" err="1">
                <a:solidFill>
                  <a:srgbClr val="002060"/>
                </a:solidFill>
                <a:latin typeface="Cambria" panose="02040503050406030204" pitchFamily="18" charset="0"/>
                <a:ea typeface="Cambria" panose="02040503050406030204" pitchFamily="18" charset="0"/>
              </a:rPr>
              <a:t>lên</a:t>
            </a:r>
            <a:r>
              <a:rPr lang="en-SG" sz="6500" b="1" dirty="0">
                <a:solidFill>
                  <a:srgbClr val="002060"/>
                </a:solidFill>
                <a:latin typeface="Cambria" panose="02040503050406030204" pitchFamily="18" charset="0"/>
                <a:ea typeface="Cambria" panose="02040503050406030204" pitchFamily="18" charset="0"/>
              </a:rPr>
              <a:t> </a:t>
            </a:r>
            <a:r>
              <a:rPr lang="en-SG" sz="6500" b="1" dirty="0" err="1">
                <a:solidFill>
                  <a:srgbClr val="002060"/>
                </a:solidFill>
                <a:latin typeface="Cambria" panose="02040503050406030204" pitchFamily="18" charset="0"/>
                <a:ea typeface="Cambria" panose="02040503050406030204" pitchFamily="18" charset="0"/>
              </a:rPr>
              <a:t>trong</a:t>
            </a:r>
            <a:r>
              <a:rPr lang="en-SG" sz="6500" b="1" dirty="0">
                <a:solidFill>
                  <a:srgbClr val="002060"/>
                </a:solidFill>
                <a:latin typeface="Cambria" panose="02040503050406030204" pitchFamily="18" charset="0"/>
                <a:ea typeface="Cambria" panose="02040503050406030204" pitchFamily="18" charset="0"/>
              </a:rPr>
              <a:t> </a:t>
            </a:r>
            <a:r>
              <a:rPr lang="en-SG" sz="6500" b="1" dirty="0" err="1">
                <a:solidFill>
                  <a:srgbClr val="002060"/>
                </a:solidFill>
                <a:latin typeface="Cambria" panose="02040503050406030204" pitchFamily="18" charset="0"/>
                <a:ea typeface="Cambria" panose="02040503050406030204" pitchFamily="18" charset="0"/>
              </a:rPr>
              <a:t>trí</a:t>
            </a:r>
            <a:r>
              <a:rPr lang="en-SG" sz="6500" b="1" dirty="0">
                <a:solidFill>
                  <a:srgbClr val="002060"/>
                </a:solidFill>
                <a:latin typeface="Cambria" panose="02040503050406030204" pitchFamily="18" charset="0"/>
                <a:ea typeface="Cambria" panose="02040503050406030204" pitchFamily="18" charset="0"/>
              </a:rPr>
              <a:t> </a:t>
            </a:r>
            <a:r>
              <a:rPr lang="en-SG" sz="6500" b="1" dirty="0" err="1">
                <a:solidFill>
                  <a:srgbClr val="002060"/>
                </a:solidFill>
                <a:latin typeface="Cambria" panose="02040503050406030204" pitchFamily="18" charset="0"/>
                <a:ea typeface="Cambria" panose="02040503050406030204" pitchFamily="18" charset="0"/>
              </a:rPr>
              <a:t>óc</a:t>
            </a:r>
            <a:r>
              <a:rPr lang="en-SG" sz="6500" b="1" dirty="0">
                <a:solidFill>
                  <a:srgbClr val="002060"/>
                </a:solidFill>
                <a:latin typeface="Cambria" panose="02040503050406030204" pitchFamily="18" charset="0"/>
                <a:ea typeface="Cambria" panose="02040503050406030204" pitchFamily="18" charset="0"/>
              </a:rPr>
              <a:t> </a:t>
            </a:r>
            <a:r>
              <a:rPr lang="en-SG" sz="6500" b="1" dirty="0" err="1">
                <a:solidFill>
                  <a:srgbClr val="002060"/>
                </a:solidFill>
                <a:latin typeface="Cambria" panose="02040503050406030204" pitchFamily="18" charset="0"/>
                <a:ea typeface="Cambria" panose="02040503050406030204" pitchFamily="18" charset="0"/>
              </a:rPr>
              <a:t>một</a:t>
            </a:r>
            <a:r>
              <a:rPr lang="en-SG" sz="6500" b="1" dirty="0">
                <a:solidFill>
                  <a:srgbClr val="002060"/>
                </a:solidFill>
                <a:latin typeface="Cambria" panose="02040503050406030204" pitchFamily="18" charset="0"/>
                <a:ea typeface="Cambria" panose="02040503050406030204" pitchFamily="18" charset="0"/>
              </a:rPr>
              <a:t> </a:t>
            </a:r>
            <a:r>
              <a:rPr lang="en-SG" sz="6500" b="1" dirty="0" err="1">
                <a:solidFill>
                  <a:srgbClr val="002060"/>
                </a:solidFill>
                <a:latin typeface="Cambria" panose="02040503050406030204" pitchFamily="18" charset="0"/>
                <a:ea typeface="Cambria" panose="02040503050406030204" pitchFamily="18" charset="0"/>
              </a:rPr>
              <a:t>cách</a:t>
            </a:r>
            <a:r>
              <a:rPr lang="en-SG" sz="6500" b="1" dirty="0">
                <a:solidFill>
                  <a:srgbClr val="002060"/>
                </a:solidFill>
                <a:latin typeface="Cambria" panose="02040503050406030204" pitchFamily="18" charset="0"/>
                <a:ea typeface="Cambria" panose="02040503050406030204" pitchFamily="18" charset="0"/>
              </a:rPr>
              <a:t> </a:t>
            </a:r>
            <a:r>
              <a:rPr lang="en-SG" sz="6500" b="1" dirty="0" err="1">
                <a:solidFill>
                  <a:srgbClr val="002060"/>
                </a:solidFill>
                <a:latin typeface="Cambria" panose="02040503050406030204" pitchFamily="18" charset="0"/>
                <a:ea typeface="Cambria" panose="02040503050406030204" pitchFamily="18" charset="0"/>
              </a:rPr>
              <a:t>khá</a:t>
            </a:r>
            <a:r>
              <a:rPr lang="en-SG" sz="6500" b="1" dirty="0">
                <a:solidFill>
                  <a:srgbClr val="002060"/>
                </a:solidFill>
                <a:latin typeface="Cambria" panose="02040503050406030204" pitchFamily="18" charset="0"/>
                <a:ea typeface="Cambria" panose="02040503050406030204" pitchFamily="18" charset="0"/>
              </a:rPr>
              <a:t> </a:t>
            </a:r>
            <a:r>
              <a:rPr lang="en-SG" sz="6500" b="1" dirty="0" err="1">
                <a:solidFill>
                  <a:srgbClr val="002060"/>
                </a:solidFill>
                <a:latin typeface="Cambria" panose="02040503050406030204" pitchFamily="18" charset="0"/>
                <a:ea typeface="Cambria" panose="02040503050406030204" pitchFamily="18" charset="0"/>
              </a:rPr>
              <a:t>rõ</a:t>
            </a:r>
            <a:r>
              <a:rPr lang="en-SG" sz="6500" b="1" dirty="0">
                <a:solidFill>
                  <a:srgbClr val="002060"/>
                </a:solidFill>
                <a:latin typeface="Cambria" panose="02040503050406030204" pitchFamily="18" charset="0"/>
                <a:ea typeface="Cambria" panose="02040503050406030204" pitchFamily="18" charset="0"/>
              </a:rPr>
              <a:t> </a:t>
            </a:r>
            <a:r>
              <a:rPr lang="en-SG" sz="6500" b="1" dirty="0" err="1">
                <a:solidFill>
                  <a:srgbClr val="002060"/>
                </a:solidFill>
                <a:latin typeface="Cambria" panose="02040503050406030204" pitchFamily="18" charset="0"/>
                <a:ea typeface="Cambria" panose="02040503050406030204" pitchFamily="18" charset="0"/>
              </a:rPr>
              <a:t>nét</a:t>
            </a:r>
            <a:r>
              <a:rPr lang="en-SG" sz="6500" b="1" dirty="0">
                <a:solidFill>
                  <a:srgbClr val="002060"/>
                </a:solidFill>
                <a:latin typeface="Cambria" panose="02040503050406030204" pitchFamily="18" charset="0"/>
                <a:ea typeface="Cambria" panose="02040503050406030204" pitchFamily="18" charset="0"/>
              </a:rPr>
              <a:t> </a:t>
            </a:r>
            <a:r>
              <a:rPr lang="en-SG" sz="6500" b="1" dirty="0" err="1">
                <a:solidFill>
                  <a:srgbClr val="002060"/>
                </a:solidFill>
                <a:latin typeface="Cambria" panose="02040503050406030204" pitchFamily="18" charset="0"/>
                <a:ea typeface="Cambria" panose="02040503050406030204" pitchFamily="18" charset="0"/>
              </a:rPr>
              <a:t>những</a:t>
            </a:r>
            <a:r>
              <a:rPr lang="en-SG" sz="6500" b="1" dirty="0">
                <a:solidFill>
                  <a:srgbClr val="002060"/>
                </a:solidFill>
                <a:latin typeface="Cambria" panose="02040503050406030204" pitchFamily="18" charset="0"/>
                <a:ea typeface="Cambria" panose="02040503050406030204" pitchFamily="18" charset="0"/>
              </a:rPr>
              <a:t> </a:t>
            </a:r>
            <a:r>
              <a:rPr lang="en-SG" sz="6500" b="1" dirty="0" err="1">
                <a:solidFill>
                  <a:srgbClr val="002060"/>
                </a:solidFill>
                <a:latin typeface="Cambria" panose="02040503050406030204" pitchFamily="18" charset="0"/>
                <a:ea typeface="Cambria" panose="02040503050406030204" pitchFamily="18" charset="0"/>
              </a:rPr>
              <a:t>gì</a:t>
            </a:r>
            <a:r>
              <a:rPr lang="en-SG" sz="6500" b="1" dirty="0">
                <a:solidFill>
                  <a:srgbClr val="002060"/>
                </a:solidFill>
                <a:latin typeface="Cambria" panose="02040503050406030204" pitchFamily="18" charset="0"/>
                <a:ea typeface="Cambria" panose="02040503050406030204" pitchFamily="18" charset="0"/>
              </a:rPr>
              <a:t> </a:t>
            </a:r>
            <a:r>
              <a:rPr lang="en-SG" sz="6500" b="1" dirty="0" err="1">
                <a:solidFill>
                  <a:srgbClr val="002060"/>
                </a:solidFill>
                <a:latin typeface="Cambria" panose="02040503050406030204" pitchFamily="18" charset="0"/>
                <a:ea typeface="Cambria" panose="02040503050406030204" pitchFamily="18" charset="0"/>
              </a:rPr>
              <a:t>không</a:t>
            </a:r>
            <a:r>
              <a:rPr lang="en-SG" sz="6500" b="1" dirty="0">
                <a:solidFill>
                  <a:srgbClr val="002060"/>
                </a:solidFill>
                <a:latin typeface="Cambria" panose="02040503050406030204" pitchFamily="18" charset="0"/>
                <a:ea typeface="Cambria" panose="02040503050406030204" pitchFamily="18" charset="0"/>
              </a:rPr>
              <a:t> </a:t>
            </a:r>
            <a:r>
              <a:rPr lang="en-SG" sz="6500" b="1" dirty="0" err="1">
                <a:solidFill>
                  <a:srgbClr val="002060"/>
                </a:solidFill>
                <a:latin typeface="Cambria" panose="02040503050406030204" pitchFamily="18" charset="0"/>
                <a:ea typeface="Cambria" panose="02040503050406030204" pitchFamily="18" charset="0"/>
              </a:rPr>
              <a:t>có</a:t>
            </a:r>
            <a:r>
              <a:rPr lang="en-SG" sz="6500" b="1" dirty="0">
                <a:solidFill>
                  <a:srgbClr val="002060"/>
                </a:solidFill>
                <a:latin typeface="Cambria" panose="02040503050406030204" pitchFamily="18" charset="0"/>
                <a:ea typeface="Cambria" panose="02040503050406030204" pitchFamily="18" charset="0"/>
              </a:rPr>
              <a:t> ở </a:t>
            </a:r>
            <a:r>
              <a:rPr lang="vi-VN" sz="6500" b="1" dirty="0">
                <a:solidFill>
                  <a:srgbClr val="002060"/>
                </a:solidFill>
                <a:latin typeface="Cambria" panose="02040503050406030204" pitchFamily="18" charset="0"/>
                <a:ea typeface="Cambria" panose="02040503050406030204" pitchFamily="18" charset="0"/>
              </a:rPr>
              <a:t>trước mắt.</a:t>
            </a:r>
            <a:endParaRPr kumimoji="0" lang="en-US" sz="65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E35F0FAD-20D1-D683-AE31-6BF06590E785}"/>
              </a:ext>
            </a:extLst>
          </p:cNvPr>
          <p:cNvPicPr>
            <a:picLocks noChangeAspect="1"/>
          </p:cNvPicPr>
          <p:nvPr/>
        </p:nvPicPr>
        <p:blipFill>
          <a:blip r:embed="rId2"/>
          <a:stretch>
            <a:fillRect/>
          </a:stretch>
        </p:blipFill>
        <p:spPr>
          <a:xfrm>
            <a:off x="1313064" y="785130"/>
            <a:ext cx="12683618" cy="1955143"/>
          </a:xfrm>
          <a:prstGeom prst="rect">
            <a:avLst/>
          </a:prstGeom>
        </p:spPr>
      </p:pic>
    </p:spTree>
    <p:extLst>
      <p:ext uri="{BB962C8B-B14F-4D97-AF65-F5344CB8AC3E}">
        <p14:creationId xmlns:p14="http://schemas.microsoft.com/office/powerpoint/2010/main" val="117022430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animBg="1"/>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A72867F-33E9-ABF9-AE72-DCC9EC547021}"/>
              </a:ext>
            </a:extLst>
          </p:cNvPr>
          <p:cNvSpPr/>
          <p:nvPr/>
        </p:nvSpPr>
        <p:spPr>
          <a:xfrm>
            <a:off x="3388211" y="1407536"/>
            <a:ext cx="8671113" cy="2529443"/>
          </a:xfrm>
          <a:prstGeom prst="rect">
            <a:avLst/>
          </a:prstGeom>
          <a:solidFill>
            <a:srgbClr val="F5FC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思源黑体 CN Bold"/>
              <a:ea typeface="+mn-ea"/>
              <a:cs typeface="+mn-cs"/>
            </a:endParaRPr>
          </a:p>
        </p:txBody>
      </p:sp>
      <p:sp>
        <p:nvSpPr>
          <p:cNvPr id="3" name="圆角矩形 3">
            <a:extLst>
              <a:ext uri="{FF2B5EF4-FFF2-40B4-BE49-F238E27FC236}">
                <a16:creationId xmlns:a16="http://schemas.microsoft.com/office/drawing/2014/main" id="{B5D34E0C-7427-03C8-8DCD-188AEA97AD5F}"/>
              </a:ext>
            </a:extLst>
          </p:cNvPr>
          <p:cNvSpPr/>
          <p:nvPr/>
        </p:nvSpPr>
        <p:spPr>
          <a:xfrm>
            <a:off x="132676" y="1485692"/>
            <a:ext cx="3255537" cy="1186566"/>
          </a:xfrm>
          <a:prstGeom prst="roundRect">
            <a:avLst>
              <a:gd name="adj" fmla="val 45250"/>
            </a:avLst>
          </a:prstGeom>
          <a:solidFill>
            <a:srgbClr val="DAF2E0"/>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5000" b="1" dirty="0">
                <a:solidFill>
                  <a:srgbClr val="C00000"/>
                </a:solidFill>
                <a:latin typeface="Cambria" panose="02040503050406030204" pitchFamily="18" charset="0"/>
                <a:ea typeface="Cambria" panose="02040503050406030204" pitchFamily="18" charset="0"/>
              </a:rPr>
              <a:t>Mẫu đơn</a:t>
            </a:r>
            <a:r>
              <a:rPr lang="vi-VN" dirty="0"/>
              <a:t>:</a:t>
            </a:r>
            <a:endParaRPr kumimoji="0" lang="zh-CN" altLang="en-US" sz="4000" b="1" i="0" u="none" strike="noStrike" kern="1200" cap="none" spc="0" normalizeH="0" baseline="0" noProof="0" dirty="0">
              <a:ln>
                <a:noFill/>
              </a:ln>
              <a:solidFill>
                <a:srgbClr val="C00000"/>
              </a:solidFill>
              <a:effectLst/>
              <a:uLnTx/>
              <a:uFillTx/>
              <a:latin typeface="Cambria" panose="02040503050406030204" pitchFamily="18" charset="0"/>
              <a:ea typeface="思源黑体 CN Bold" panose="020B0800000000000000"/>
              <a:cs typeface="Times New Roman" panose="02020603050405020304" pitchFamily="18" charset="0"/>
            </a:endParaRPr>
          </a:p>
        </p:txBody>
      </p:sp>
      <p:sp>
        <p:nvSpPr>
          <p:cNvPr id="4" name="TextBox 3">
            <a:extLst>
              <a:ext uri="{FF2B5EF4-FFF2-40B4-BE49-F238E27FC236}">
                <a16:creationId xmlns:a16="http://schemas.microsoft.com/office/drawing/2014/main" id="{0C1B6759-9AEF-D8BD-292C-79144E9993AB}"/>
              </a:ext>
            </a:extLst>
          </p:cNvPr>
          <p:cNvSpPr txBox="1"/>
          <p:nvPr/>
        </p:nvSpPr>
        <p:spPr>
          <a:xfrm>
            <a:off x="3201020" y="1536322"/>
            <a:ext cx="8990980" cy="2400657"/>
          </a:xfrm>
          <a:prstGeom prst="rect">
            <a:avLst/>
          </a:prstGeom>
          <a:noFill/>
        </p:spPr>
        <p:txBody>
          <a:bodyPr wrap="square">
            <a:spAutoFit/>
          </a:bodyPr>
          <a:lstStyle/>
          <a:p>
            <a:pPr lvl="0" algn="ctr"/>
            <a:r>
              <a:rPr lang="vi-VN" sz="5000" b="1" dirty="0">
                <a:latin typeface="Cambria" panose="02040503050406030204" pitchFamily="18" charset="0"/>
                <a:ea typeface="Cambria" panose="02040503050406030204" pitchFamily="18" charset="0"/>
              </a:rPr>
              <a:t>C</a:t>
            </a:r>
            <a:r>
              <a:rPr lang="en-SG" sz="5000" b="1" dirty="0" err="1">
                <a:latin typeface="Cambria" panose="02040503050406030204" pitchFamily="18" charset="0"/>
                <a:ea typeface="Cambria" panose="02040503050406030204" pitchFamily="18" charset="0"/>
              </a:rPr>
              <a:t>ây</a:t>
            </a:r>
            <a:r>
              <a:rPr lang="en-SG" sz="5000" b="1" dirty="0">
                <a:latin typeface="Cambria" panose="02040503050406030204" pitchFamily="18" charset="0"/>
                <a:ea typeface="Cambria" panose="02040503050406030204" pitchFamily="18" charset="0"/>
              </a:rPr>
              <a:t> </a:t>
            </a:r>
            <a:r>
              <a:rPr lang="en-SG" sz="5000" b="1" dirty="0" err="1">
                <a:latin typeface="Cambria" panose="02040503050406030204" pitchFamily="18" charset="0"/>
                <a:ea typeface="Cambria" panose="02040503050406030204" pitchFamily="18" charset="0"/>
              </a:rPr>
              <a:t>nhỏ</a:t>
            </a:r>
            <a:r>
              <a:rPr lang="en-SG" sz="5000" b="1" dirty="0">
                <a:latin typeface="Cambria" panose="02040503050406030204" pitchFamily="18" charset="0"/>
                <a:ea typeface="Cambria" panose="02040503050406030204" pitchFamily="18" charset="0"/>
              </a:rPr>
              <a:t>, </a:t>
            </a:r>
            <a:r>
              <a:rPr lang="en-SG" sz="5000" b="1" dirty="0" err="1">
                <a:latin typeface="Cambria" panose="02040503050406030204" pitchFamily="18" charset="0"/>
                <a:ea typeface="Cambria" panose="02040503050406030204" pitchFamily="18" charset="0"/>
              </a:rPr>
              <a:t>lá</a:t>
            </a:r>
            <a:r>
              <a:rPr lang="en-SG" sz="5000" b="1" dirty="0">
                <a:latin typeface="Cambria" panose="02040503050406030204" pitchFamily="18" charset="0"/>
                <a:ea typeface="Cambria" panose="02040503050406030204" pitchFamily="18" charset="0"/>
              </a:rPr>
              <a:t> </a:t>
            </a:r>
            <a:r>
              <a:rPr lang="en-SG" sz="5000" b="1" dirty="0" err="1">
                <a:latin typeface="Cambria" panose="02040503050406030204" pitchFamily="18" charset="0"/>
                <a:ea typeface="Cambria" panose="02040503050406030204" pitchFamily="18" charset="0"/>
              </a:rPr>
              <a:t>xẻ</a:t>
            </a:r>
            <a:r>
              <a:rPr lang="en-SG" sz="5000" b="1" dirty="0">
                <a:latin typeface="Cambria" panose="02040503050406030204" pitchFamily="18" charset="0"/>
                <a:ea typeface="Cambria" panose="02040503050406030204" pitchFamily="18" charset="0"/>
              </a:rPr>
              <a:t> </a:t>
            </a:r>
            <a:r>
              <a:rPr lang="en-SG" sz="5000" b="1" dirty="0" err="1">
                <a:latin typeface="Cambria" panose="02040503050406030204" pitchFamily="18" charset="0"/>
                <a:ea typeface="Cambria" panose="02040503050406030204" pitchFamily="18" charset="0"/>
              </a:rPr>
              <a:t>lông</a:t>
            </a:r>
            <a:r>
              <a:rPr lang="en-SG" sz="5000" b="1" dirty="0">
                <a:latin typeface="Cambria" panose="02040503050406030204" pitchFamily="18" charset="0"/>
                <a:ea typeface="Cambria" panose="02040503050406030204" pitchFamily="18" charset="0"/>
              </a:rPr>
              <a:t> </a:t>
            </a:r>
            <a:r>
              <a:rPr lang="en-SG" sz="5000" b="1" dirty="0" err="1">
                <a:latin typeface="Cambria" panose="02040503050406030204" pitchFamily="18" charset="0"/>
                <a:ea typeface="Cambria" panose="02040503050406030204" pitchFamily="18" charset="0"/>
              </a:rPr>
              <a:t>chim</a:t>
            </a:r>
            <a:r>
              <a:rPr lang="en-SG" sz="5000" b="1" dirty="0">
                <a:latin typeface="Cambria" panose="02040503050406030204" pitchFamily="18" charset="0"/>
                <a:ea typeface="Cambria" panose="02040503050406030204" pitchFamily="18" charset="0"/>
              </a:rPr>
              <a:t>, </a:t>
            </a:r>
            <a:r>
              <a:rPr lang="en-SG" sz="5000" b="1" dirty="0" err="1">
                <a:latin typeface="Cambria" panose="02040503050406030204" pitchFamily="18" charset="0"/>
                <a:ea typeface="Cambria" panose="02040503050406030204" pitchFamily="18" charset="0"/>
              </a:rPr>
              <a:t>hoa</a:t>
            </a:r>
            <a:r>
              <a:rPr lang="en-SG" sz="5000" b="1" dirty="0">
                <a:latin typeface="Cambria" panose="02040503050406030204" pitchFamily="18" charset="0"/>
                <a:ea typeface="Cambria" panose="02040503050406030204" pitchFamily="18" charset="0"/>
              </a:rPr>
              <a:t> to </a:t>
            </a:r>
            <a:r>
              <a:rPr lang="en-SG" sz="5000" b="1" dirty="0" err="1">
                <a:latin typeface="Cambria" panose="02040503050406030204" pitchFamily="18" charset="0"/>
                <a:ea typeface="Cambria" panose="02040503050406030204" pitchFamily="18" charset="0"/>
              </a:rPr>
              <a:t>nở</a:t>
            </a:r>
            <a:r>
              <a:rPr lang="en-SG" sz="5000" b="1" dirty="0">
                <a:latin typeface="Cambria" panose="02040503050406030204" pitchFamily="18" charset="0"/>
                <a:ea typeface="Cambria" panose="02040503050406030204" pitchFamily="18" charset="0"/>
              </a:rPr>
              <a:t> </a:t>
            </a:r>
            <a:r>
              <a:rPr lang="en-SG" sz="5000" b="1" dirty="0" err="1">
                <a:latin typeface="Cambria" panose="02040503050406030204" pitchFamily="18" charset="0"/>
                <a:ea typeface="Cambria" panose="02040503050406030204" pitchFamily="18" charset="0"/>
              </a:rPr>
              <a:t>vào</a:t>
            </a:r>
            <a:r>
              <a:rPr lang="en-SG" sz="5000" b="1" dirty="0">
                <a:latin typeface="Cambria" panose="02040503050406030204" pitchFamily="18" charset="0"/>
                <a:ea typeface="Cambria" panose="02040503050406030204" pitchFamily="18" charset="0"/>
              </a:rPr>
              <a:t> </a:t>
            </a:r>
            <a:r>
              <a:rPr lang="en-SG" sz="5000" b="1" dirty="0" err="1">
                <a:latin typeface="Cambria" panose="02040503050406030204" pitchFamily="18" charset="0"/>
                <a:ea typeface="Cambria" panose="02040503050406030204" pitchFamily="18" charset="0"/>
              </a:rPr>
              <a:t>dịp</a:t>
            </a:r>
            <a:r>
              <a:rPr lang="en-SG" sz="5000" b="1" dirty="0">
                <a:latin typeface="Cambria" panose="02040503050406030204" pitchFamily="18" charset="0"/>
                <a:ea typeface="Cambria" panose="02040503050406030204" pitchFamily="18" charset="0"/>
              </a:rPr>
              <a:t> </a:t>
            </a:r>
            <a:r>
              <a:rPr lang="en-SG" sz="5000" b="1" dirty="0" err="1">
                <a:latin typeface="Cambria" panose="02040503050406030204" pitchFamily="18" charset="0"/>
                <a:ea typeface="Cambria" panose="02040503050406030204" pitchFamily="18" charset="0"/>
              </a:rPr>
              <a:t>Tết</a:t>
            </a:r>
            <a:r>
              <a:rPr lang="en-SG" sz="5000" b="1" dirty="0">
                <a:latin typeface="Cambria" panose="02040503050406030204" pitchFamily="18" charset="0"/>
                <a:ea typeface="Cambria" panose="02040503050406030204" pitchFamily="18" charset="0"/>
              </a:rPr>
              <a:t>, </a:t>
            </a:r>
            <a:r>
              <a:rPr lang="en-SG" sz="5000" b="1" dirty="0" err="1">
                <a:latin typeface="Cambria" panose="02040503050406030204" pitchFamily="18" charset="0"/>
                <a:ea typeface="Cambria" panose="02040503050406030204" pitchFamily="18" charset="0"/>
              </a:rPr>
              <a:t>vỏ</a:t>
            </a:r>
            <a:r>
              <a:rPr lang="en-SG" sz="5000" b="1" dirty="0">
                <a:latin typeface="Cambria" panose="02040503050406030204" pitchFamily="18" charset="0"/>
                <a:ea typeface="Cambria" panose="02040503050406030204" pitchFamily="18" charset="0"/>
              </a:rPr>
              <a:t> </a:t>
            </a:r>
            <a:r>
              <a:rPr lang="en-SG" sz="5000" b="1" dirty="0" err="1">
                <a:latin typeface="Cambria" panose="02040503050406030204" pitchFamily="18" charset="0"/>
                <a:ea typeface="Cambria" panose="02040503050406030204" pitchFamily="18" charset="0"/>
              </a:rPr>
              <a:t>và</a:t>
            </a:r>
            <a:r>
              <a:rPr lang="en-SG" sz="5000" b="1" dirty="0">
                <a:latin typeface="Cambria" panose="02040503050406030204" pitchFamily="18" charset="0"/>
                <a:ea typeface="Cambria" panose="02040503050406030204" pitchFamily="18" charset="0"/>
              </a:rPr>
              <a:t> </a:t>
            </a:r>
            <a:r>
              <a:rPr lang="en-SG" sz="5000" b="1" dirty="0" err="1">
                <a:latin typeface="Cambria" panose="02040503050406030204" pitchFamily="18" charset="0"/>
                <a:ea typeface="Cambria" panose="02040503050406030204" pitchFamily="18" charset="0"/>
              </a:rPr>
              <a:t>rễ</a:t>
            </a:r>
            <a:r>
              <a:rPr lang="en-SG" sz="5000" b="1" dirty="0">
                <a:latin typeface="Cambria" panose="02040503050406030204" pitchFamily="18" charset="0"/>
                <a:ea typeface="Cambria" panose="02040503050406030204" pitchFamily="18" charset="0"/>
              </a:rPr>
              <a:t> </a:t>
            </a:r>
            <a:r>
              <a:rPr lang="en-SG" sz="5000" b="1" dirty="0" err="1">
                <a:latin typeface="Cambria" panose="02040503050406030204" pitchFamily="18" charset="0"/>
                <a:ea typeface="Cambria" panose="02040503050406030204" pitchFamily="18" charset="0"/>
              </a:rPr>
              <a:t>cây</a:t>
            </a:r>
            <a:r>
              <a:rPr lang="en-SG" sz="5000" b="1" dirty="0">
                <a:latin typeface="Cambria" panose="02040503050406030204" pitchFamily="18" charset="0"/>
                <a:ea typeface="Cambria" panose="02040503050406030204" pitchFamily="18" charset="0"/>
              </a:rPr>
              <a:t> </a:t>
            </a:r>
            <a:r>
              <a:rPr lang="en-SG" sz="5000" b="1" dirty="0" err="1">
                <a:latin typeface="Cambria" panose="02040503050406030204" pitchFamily="18" charset="0"/>
                <a:ea typeface="Cambria" panose="02040503050406030204" pitchFamily="18" charset="0"/>
              </a:rPr>
              <a:t>dùng</a:t>
            </a:r>
            <a:r>
              <a:rPr lang="en-SG" sz="5000" b="1" dirty="0">
                <a:latin typeface="Cambria" panose="02040503050406030204" pitchFamily="18" charset="0"/>
                <a:ea typeface="Cambria" panose="02040503050406030204" pitchFamily="18" charset="0"/>
              </a:rPr>
              <a:t> </a:t>
            </a:r>
            <a:r>
              <a:rPr lang="en-SG" sz="5000" b="1" dirty="0" err="1">
                <a:latin typeface="Cambria" panose="02040503050406030204" pitchFamily="18" charset="0"/>
                <a:ea typeface="Cambria" panose="02040503050406030204" pitchFamily="18" charset="0"/>
              </a:rPr>
              <a:t>làm</a:t>
            </a:r>
            <a:r>
              <a:rPr lang="en-SG" sz="5000" b="1" dirty="0">
                <a:latin typeface="Cambria" panose="02040503050406030204" pitchFamily="18" charset="0"/>
                <a:ea typeface="Cambria" panose="02040503050406030204" pitchFamily="18" charset="0"/>
              </a:rPr>
              <a:t> </a:t>
            </a:r>
            <a:r>
              <a:rPr lang="en-SG" sz="5000" b="1" dirty="0" err="1">
                <a:latin typeface="Cambria" panose="02040503050406030204" pitchFamily="18" charset="0"/>
                <a:ea typeface="Cambria" panose="02040503050406030204" pitchFamily="18" charset="0"/>
              </a:rPr>
              <a:t>thuốc</a:t>
            </a:r>
            <a:r>
              <a:rPr lang="en-SG" sz="5000" b="1" dirty="0">
                <a:latin typeface="Cambria" panose="02040503050406030204" pitchFamily="18" charset="0"/>
                <a:ea typeface="Cambria" panose="02040503050406030204" pitchFamily="18" charset="0"/>
              </a:rPr>
              <a:t>.</a:t>
            </a:r>
            <a:endParaRPr kumimoji="0" lang="en-US" sz="50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E35F0FAD-20D1-D683-AE31-6BF06590E785}"/>
              </a:ext>
            </a:extLst>
          </p:cNvPr>
          <p:cNvPicPr>
            <a:picLocks noChangeAspect="1"/>
          </p:cNvPicPr>
          <p:nvPr/>
        </p:nvPicPr>
        <p:blipFill>
          <a:blip r:embed="rId2"/>
          <a:stretch>
            <a:fillRect/>
          </a:stretch>
        </p:blipFill>
        <p:spPr>
          <a:xfrm>
            <a:off x="-647735" y="-149511"/>
            <a:ext cx="10632850" cy="1639023"/>
          </a:xfrm>
          <a:prstGeom prst="rect">
            <a:avLst/>
          </a:prstGeom>
        </p:spPr>
      </p:pic>
      <p:pic>
        <p:nvPicPr>
          <p:cNvPr id="5" name="Picture 4" descr="A white flower with green leaves&#10;&#10;Description automatically generated">
            <a:extLst>
              <a:ext uri="{FF2B5EF4-FFF2-40B4-BE49-F238E27FC236}">
                <a16:creationId xmlns:a16="http://schemas.microsoft.com/office/drawing/2014/main" id="{F1C4CC06-3416-8BFF-ADD1-77F3805C646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4516" y="1408135"/>
            <a:ext cx="7025269" cy="4683513"/>
          </a:xfrm>
          <a:prstGeom prst="rect">
            <a:avLst/>
          </a:prstGeom>
        </p:spPr>
      </p:pic>
      <p:pic>
        <p:nvPicPr>
          <p:cNvPr id="9" name="Picture 8" descr="A close up of flowers&#10;&#10;Description automatically generated">
            <a:extLst>
              <a:ext uri="{FF2B5EF4-FFF2-40B4-BE49-F238E27FC236}">
                <a16:creationId xmlns:a16="http://schemas.microsoft.com/office/drawing/2014/main" id="{C241C1F5-4F36-084E-564B-14B3FCC21FA8}"/>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025268" y="1150809"/>
            <a:ext cx="5221247" cy="5629132"/>
          </a:xfrm>
          <a:prstGeom prst="rect">
            <a:avLst/>
          </a:prstGeom>
        </p:spPr>
      </p:pic>
    </p:spTree>
    <p:extLst>
      <p:ext uri="{BB962C8B-B14F-4D97-AF65-F5344CB8AC3E}">
        <p14:creationId xmlns:p14="http://schemas.microsoft.com/office/powerpoint/2010/main" val="124444903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xit" presetSubtype="4" fill="hold" grpId="1" nodeType="clickEffect">
                                  <p:stCondLst>
                                    <p:cond delay="0"/>
                                  </p:stCondLst>
                                  <p:childTnLst>
                                    <p:animEffect transition="out" filter="wipe(down)">
                                      <p:cBhvr>
                                        <p:cTn id="26" dur="500"/>
                                        <p:tgtEl>
                                          <p:spTgt spid="3"/>
                                        </p:tgtEl>
                                      </p:cBhvr>
                                    </p:animEffect>
                                    <p:set>
                                      <p:cBhvr>
                                        <p:cTn id="27" dur="1" fill="hold">
                                          <p:stCondLst>
                                            <p:cond delay="499"/>
                                          </p:stCondLst>
                                        </p:cTn>
                                        <p:tgtEl>
                                          <p:spTgt spid="3"/>
                                        </p:tgtEl>
                                        <p:attrNameLst>
                                          <p:attrName>style.visibility</p:attrName>
                                        </p:attrNameLst>
                                      </p:cBhvr>
                                      <p:to>
                                        <p:strVal val="hidden"/>
                                      </p:to>
                                    </p:set>
                                  </p:childTnLst>
                                </p:cTn>
                              </p:par>
                              <p:par>
                                <p:cTn id="28" presetID="22" presetClass="exit" presetSubtype="4" fill="hold" grpId="1" nodeType="withEffect">
                                  <p:stCondLst>
                                    <p:cond delay="0"/>
                                  </p:stCondLst>
                                  <p:childTnLst>
                                    <p:animEffect transition="out" filter="wipe(down)">
                                      <p:cBhvr>
                                        <p:cTn id="29" dur="500"/>
                                        <p:tgtEl>
                                          <p:spTgt spid="4"/>
                                        </p:tgtEl>
                                      </p:cBhvr>
                                    </p:animEffect>
                                    <p:set>
                                      <p:cBhvr>
                                        <p:cTn id="30" dur="1" fill="hold">
                                          <p:stCondLst>
                                            <p:cond delay="499"/>
                                          </p:stCondLst>
                                        </p:cTn>
                                        <p:tgtEl>
                                          <p:spTgt spid="4"/>
                                        </p:tgtEl>
                                        <p:attrNameLst>
                                          <p:attrName>style.visibility</p:attrName>
                                        </p:attrNameLst>
                                      </p:cBhvr>
                                      <p:to>
                                        <p:strVal val="hidden"/>
                                      </p:to>
                                    </p:set>
                                  </p:childTnLst>
                                </p:cTn>
                              </p:par>
                              <p:par>
                                <p:cTn id="31" presetID="22" presetClass="exit" presetSubtype="4" fill="hold" grpId="1" nodeType="withEffect">
                                  <p:stCondLst>
                                    <p:cond delay="0"/>
                                  </p:stCondLst>
                                  <p:childTnLst>
                                    <p:animEffect transition="out" filter="wipe(down)">
                                      <p:cBhvr>
                                        <p:cTn id="32" dur="500"/>
                                        <p:tgtEl>
                                          <p:spTgt spid="8"/>
                                        </p:tgtEl>
                                      </p:cBhvr>
                                    </p:animEffect>
                                    <p:set>
                                      <p:cBhvr>
                                        <p:cTn id="33" dur="1" fill="hold">
                                          <p:stCondLst>
                                            <p:cond delay="499"/>
                                          </p:stCondLst>
                                        </p:cTn>
                                        <p:tgtEl>
                                          <p:spTgt spid="8"/>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wipe(down)">
                                      <p:cBhvr>
                                        <p:cTn id="38" dur="500"/>
                                        <p:tgtEl>
                                          <p:spTgt spid="5"/>
                                        </p:tgtEl>
                                      </p:cBhvr>
                                    </p:animEffect>
                                  </p:childTnLst>
                                </p:cTn>
                              </p:par>
                              <p:par>
                                <p:cTn id="39" presetID="22" presetClass="entr" presetSubtype="4" fill="hold" nodeType="with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wipe(down)">
                                      <p:cBhvr>
                                        <p:cTn id="4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3" grpId="0" animBg="1"/>
      <p:bldP spid="3" grpId="1" animBg="1"/>
      <p:bldP spid="4" grpId="0"/>
      <p:bldP spid="4"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A72867F-33E9-ABF9-AE72-DCC9EC547021}"/>
              </a:ext>
            </a:extLst>
          </p:cNvPr>
          <p:cNvSpPr/>
          <p:nvPr/>
        </p:nvSpPr>
        <p:spPr>
          <a:xfrm>
            <a:off x="2062977" y="2984437"/>
            <a:ext cx="9972078" cy="3489363"/>
          </a:xfrm>
          <a:prstGeom prst="rect">
            <a:avLst/>
          </a:prstGeom>
          <a:solidFill>
            <a:srgbClr val="F5FC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思源黑体 CN Bold"/>
              <a:ea typeface="+mn-ea"/>
              <a:cs typeface="+mn-cs"/>
            </a:endParaRPr>
          </a:p>
        </p:txBody>
      </p:sp>
      <p:sp>
        <p:nvSpPr>
          <p:cNvPr id="3" name="圆角矩形 3">
            <a:extLst>
              <a:ext uri="{FF2B5EF4-FFF2-40B4-BE49-F238E27FC236}">
                <a16:creationId xmlns:a16="http://schemas.microsoft.com/office/drawing/2014/main" id="{B5D34E0C-7427-03C8-8DCD-188AEA97AD5F}"/>
              </a:ext>
            </a:extLst>
          </p:cNvPr>
          <p:cNvSpPr/>
          <p:nvPr/>
        </p:nvSpPr>
        <p:spPr>
          <a:xfrm>
            <a:off x="-101500" y="1970198"/>
            <a:ext cx="4026730" cy="1186566"/>
          </a:xfrm>
          <a:prstGeom prst="roundRect">
            <a:avLst>
              <a:gd name="adj" fmla="val 45250"/>
            </a:avLst>
          </a:prstGeom>
          <a:solidFill>
            <a:srgbClr val="DAF2E0"/>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SG" sz="5000" b="1" dirty="0" err="1">
                <a:solidFill>
                  <a:srgbClr val="C00000"/>
                </a:solidFill>
                <a:latin typeface="Cambria" panose="02040503050406030204" pitchFamily="18" charset="0"/>
                <a:ea typeface="Cambria" panose="02040503050406030204" pitchFamily="18" charset="0"/>
              </a:rPr>
              <a:t>Dành</a:t>
            </a:r>
            <a:r>
              <a:rPr lang="en-SG" sz="5000" b="1" dirty="0">
                <a:solidFill>
                  <a:srgbClr val="C00000"/>
                </a:solidFill>
                <a:latin typeface="Cambria" panose="02040503050406030204" pitchFamily="18" charset="0"/>
                <a:ea typeface="Cambria" panose="02040503050406030204" pitchFamily="18" charset="0"/>
              </a:rPr>
              <a:t> </a:t>
            </a:r>
            <a:r>
              <a:rPr lang="en-SG" sz="5000" b="1" dirty="0" err="1">
                <a:solidFill>
                  <a:srgbClr val="C00000"/>
                </a:solidFill>
                <a:latin typeface="Cambria" panose="02040503050406030204" pitchFamily="18" charset="0"/>
                <a:ea typeface="Cambria" panose="02040503050406030204" pitchFamily="18" charset="0"/>
              </a:rPr>
              <a:t>dành</a:t>
            </a:r>
            <a:r>
              <a:rPr lang="en-SG" sz="5000" b="1" dirty="0">
                <a:solidFill>
                  <a:srgbClr val="C00000"/>
                </a:solidFill>
                <a:latin typeface="Cambria" panose="02040503050406030204" pitchFamily="18" charset="0"/>
                <a:ea typeface="Cambria" panose="02040503050406030204" pitchFamily="18" charset="0"/>
              </a:rPr>
              <a:t>:</a:t>
            </a:r>
            <a:endParaRPr kumimoji="0" lang="zh-CN" altLang="en-US" sz="5000" b="1" i="0" u="none" strike="noStrike" kern="1200" cap="none" spc="0" normalizeH="0" baseline="0" noProof="0" dirty="0">
              <a:ln>
                <a:noFill/>
              </a:ln>
              <a:solidFill>
                <a:srgbClr val="C00000"/>
              </a:solidFill>
              <a:effectLst/>
              <a:uLnTx/>
              <a:uFillTx/>
              <a:latin typeface="Cambria" panose="02040503050406030204" pitchFamily="18" charset="0"/>
              <a:ea typeface="思源黑体 CN Bold" panose="020B0800000000000000"/>
              <a:cs typeface="Times New Roman" panose="02020603050405020304" pitchFamily="18" charset="0"/>
            </a:endParaRPr>
          </a:p>
        </p:txBody>
      </p:sp>
      <p:sp>
        <p:nvSpPr>
          <p:cNvPr id="4" name="TextBox 3">
            <a:extLst>
              <a:ext uri="{FF2B5EF4-FFF2-40B4-BE49-F238E27FC236}">
                <a16:creationId xmlns:a16="http://schemas.microsoft.com/office/drawing/2014/main" id="{0C1B6759-9AEF-D8BD-292C-79144E9993AB}"/>
              </a:ext>
            </a:extLst>
          </p:cNvPr>
          <p:cNvSpPr txBox="1"/>
          <p:nvPr/>
        </p:nvSpPr>
        <p:spPr>
          <a:xfrm>
            <a:off x="2062977" y="2984437"/>
            <a:ext cx="10228556" cy="3477875"/>
          </a:xfrm>
          <a:prstGeom prst="rect">
            <a:avLst/>
          </a:prstGeom>
          <a:noFill/>
        </p:spPr>
        <p:txBody>
          <a:bodyPr wrap="square">
            <a:spAutoFit/>
          </a:bodyPr>
          <a:lstStyle/>
          <a:p>
            <a:pPr lvl="0" algn="ctr"/>
            <a:r>
              <a:rPr lang="vi-VN" sz="5500" b="1" dirty="0">
                <a:latin typeface="Cambria" panose="02040503050406030204" pitchFamily="18" charset="0"/>
                <a:ea typeface="Cambria" panose="02040503050406030204" pitchFamily="18" charset="0"/>
              </a:rPr>
              <a:t>cây nhỏ, hoa trắng và thơm, quả chín có màu vàng da cam, dùng để nhuộm thực phẩm hoặc làm thuốc.</a:t>
            </a:r>
            <a:endParaRPr kumimoji="0" lang="en-US" sz="55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E35F0FAD-20D1-D683-AE31-6BF06590E785}"/>
              </a:ext>
            </a:extLst>
          </p:cNvPr>
          <p:cNvPicPr>
            <a:picLocks noChangeAspect="1"/>
          </p:cNvPicPr>
          <p:nvPr/>
        </p:nvPicPr>
        <p:blipFill>
          <a:blip r:embed="rId2"/>
          <a:stretch>
            <a:fillRect/>
          </a:stretch>
        </p:blipFill>
        <p:spPr>
          <a:xfrm>
            <a:off x="885975" y="403587"/>
            <a:ext cx="12683618" cy="1955143"/>
          </a:xfrm>
          <a:prstGeom prst="rect">
            <a:avLst/>
          </a:prstGeom>
        </p:spPr>
      </p:pic>
    </p:spTree>
    <p:extLst>
      <p:ext uri="{BB962C8B-B14F-4D97-AF65-F5344CB8AC3E}">
        <p14:creationId xmlns:p14="http://schemas.microsoft.com/office/powerpoint/2010/main" val="109112529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animBg="1"/>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B44D72D-184C-D91F-56CB-3EF8306356C3}"/>
              </a:ext>
            </a:extLst>
          </p:cNvPr>
          <p:cNvPicPr>
            <a:picLocks noChangeAspect="1"/>
          </p:cNvPicPr>
          <p:nvPr/>
        </p:nvPicPr>
        <p:blipFill>
          <a:blip r:embed="rId2"/>
          <a:stretch>
            <a:fillRect/>
          </a:stretch>
        </p:blipFill>
        <p:spPr>
          <a:xfrm>
            <a:off x="1" y="0"/>
            <a:ext cx="6045504" cy="3428999"/>
          </a:xfrm>
          <a:prstGeom prst="rect">
            <a:avLst/>
          </a:prstGeom>
        </p:spPr>
      </p:pic>
      <p:pic>
        <p:nvPicPr>
          <p:cNvPr id="3" name="Picture 2">
            <a:extLst>
              <a:ext uri="{FF2B5EF4-FFF2-40B4-BE49-F238E27FC236}">
                <a16:creationId xmlns:a16="http://schemas.microsoft.com/office/drawing/2014/main" id="{4AF860D0-3216-61CE-61FB-2C862750B60D}"/>
              </a:ext>
            </a:extLst>
          </p:cNvPr>
          <p:cNvPicPr>
            <a:picLocks noChangeAspect="1"/>
          </p:cNvPicPr>
          <p:nvPr/>
        </p:nvPicPr>
        <p:blipFill>
          <a:blip r:embed="rId3"/>
          <a:stretch>
            <a:fillRect/>
          </a:stretch>
        </p:blipFill>
        <p:spPr>
          <a:xfrm>
            <a:off x="6045505" y="-1"/>
            <a:ext cx="6211019" cy="3429000"/>
          </a:xfrm>
          <a:prstGeom prst="rect">
            <a:avLst/>
          </a:prstGeom>
        </p:spPr>
      </p:pic>
      <p:pic>
        <p:nvPicPr>
          <p:cNvPr id="4" name="Picture 3">
            <a:extLst>
              <a:ext uri="{FF2B5EF4-FFF2-40B4-BE49-F238E27FC236}">
                <a16:creationId xmlns:a16="http://schemas.microsoft.com/office/drawing/2014/main" id="{3722D1B9-9B92-9234-E5E8-4D68CDB1E178}"/>
              </a:ext>
            </a:extLst>
          </p:cNvPr>
          <p:cNvPicPr>
            <a:picLocks noChangeAspect="1"/>
          </p:cNvPicPr>
          <p:nvPr/>
        </p:nvPicPr>
        <p:blipFill>
          <a:blip r:embed="rId4"/>
          <a:stretch>
            <a:fillRect/>
          </a:stretch>
        </p:blipFill>
        <p:spPr>
          <a:xfrm>
            <a:off x="0" y="3428999"/>
            <a:ext cx="6096001" cy="3429001"/>
          </a:xfrm>
          <a:prstGeom prst="rect">
            <a:avLst/>
          </a:prstGeom>
        </p:spPr>
      </p:pic>
      <p:pic>
        <p:nvPicPr>
          <p:cNvPr id="5" name="Picture 4">
            <a:extLst>
              <a:ext uri="{FF2B5EF4-FFF2-40B4-BE49-F238E27FC236}">
                <a16:creationId xmlns:a16="http://schemas.microsoft.com/office/drawing/2014/main" id="{DA4066F1-07D2-0F22-1FC0-54D4E4DA524A}"/>
              </a:ext>
            </a:extLst>
          </p:cNvPr>
          <p:cNvPicPr>
            <a:picLocks noChangeAspect="1"/>
          </p:cNvPicPr>
          <p:nvPr/>
        </p:nvPicPr>
        <p:blipFill>
          <a:blip r:embed="rId5"/>
          <a:stretch>
            <a:fillRect/>
          </a:stretch>
        </p:blipFill>
        <p:spPr>
          <a:xfrm>
            <a:off x="6096000" y="3428999"/>
            <a:ext cx="6095999" cy="3428999"/>
          </a:xfrm>
          <a:prstGeom prst="rect">
            <a:avLst/>
          </a:prstGeom>
        </p:spPr>
      </p:pic>
    </p:spTree>
    <p:extLst>
      <p:ext uri="{BB962C8B-B14F-4D97-AF65-F5344CB8AC3E}">
        <p14:creationId xmlns:p14="http://schemas.microsoft.com/office/powerpoint/2010/main" val="1104647949"/>
      </p:ext>
    </p:extLst>
  </p:cSld>
  <p:clrMapOvr>
    <a:masterClrMapping/>
  </p:clrMapOvr>
  <p:transition>
    <p:random/>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839D895-0626-3169-BA34-5FB289B8A5F8}"/>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27871" y="3370785"/>
            <a:ext cx="2778030" cy="3487215"/>
          </a:xfrm>
          <a:prstGeom prst="rect">
            <a:avLst/>
          </a:prstGeom>
        </p:spPr>
      </p:pic>
      <p:sp>
        <p:nvSpPr>
          <p:cNvPr id="2" name="TextBox 1"/>
          <p:cNvSpPr txBox="1"/>
          <p:nvPr/>
        </p:nvSpPr>
        <p:spPr>
          <a:xfrm>
            <a:off x="2600324" y="2286001"/>
            <a:ext cx="7900987" cy="2123658"/>
          </a:xfrm>
          <a:prstGeom prst="rect">
            <a:avLst/>
          </a:prstGeom>
          <a:solidFill>
            <a:schemeClr val="bg1"/>
          </a:solidFill>
        </p:spPr>
        <p:txBody>
          <a:bodyPr wrap="square" rtlCol="0">
            <a:spAutoFit/>
          </a:bodyPr>
          <a:lstStyle/>
          <a:p>
            <a:pPr algn="ctr"/>
            <a:r>
              <a:rPr lang="en-US" sz="6600" b="1" smtClean="0">
                <a:solidFill>
                  <a:srgbClr val="FF0000"/>
                </a:solidFill>
              </a:rPr>
              <a:t>LUYỆN ĐỌC NHÓM</a:t>
            </a:r>
            <a:endParaRPr lang="en-US" sz="6600" b="1">
              <a:solidFill>
                <a:srgbClr val="FF0000"/>
              </a:solidFill>
            </a:endParaRPr>
          </a:p>
        </p:txBody>
      </p:sp>
    </p:spTree>
    <p:extLst>
      <p:ext uri="{BB962C8B-B14F-4D97-AF65-F5344CB8AC3E}">
        <p14:creationId xmlns:p14="http://schemas.microsoft.com/office/powerpoint/2010/main" val="643094478"/>
      </p:ext>
    </p:extLst>
  </p:cSld>
  <p:clrMapOvr>
    <a:masterClrMapping/>
  </p:clrMapOvr>
  <p:transition>
    <p:random/>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839D895-0626-3169-BA34-5FB289B8A5F8}"/>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27871" y="3370785"/>
            <a:ext cx="2778030" cy="3487215"/>
          </a:xfrm>
          <a:prstGeom prst="rect">
            <a:avLst/>
          </a:prstGeom>
        </p:spPr>
      </p:pic>
      <p:sp>
        <p:nvSpPr>
          <p:cNvPr id="2" name="TextBox 1"/>
          <p:cNvSpPr txBox="1"/>
          <p:nvPr/>
        </p:nvSpPr>
        <p:spPr>
          <a:xfrm>
            <a:off x="2600324" y="2286001"/>
            <a:ext cx="7900987" cy="1107996"/>
          </a:xfrm>
          <a:prstGeom prst="rect">
            <a:avLst/>
          </a:prstGeom>
          <a:solidFill>
            <a:schemeClr val="bg1"/>
          </a:solidFill>
        </p:spPr>
        <p:txBody>
          <a:bodyPr wrap="square" rtlCol="0">
            <a:spAutoFit/>
          </a:bodyPr>
          <a:lstStyle/>
          <a:p>
            <a:pPr algn="ctr"/>
            <a:r>
              <a:rPr lang="en-US" sz="6600" b="1" smtClean="0">
                <a:solidFill>
                  <a:srgbClr val="FF0000"/>
                </a:solidFill>
              </a:rPr>
              <a:t>ĐỌC TOÀN BÀI</a:t>
            </a:r>
            <a:endParaRPr lang="en-US" sz="6600" b="1">
              <a:solidFill>
                <a:srgbClr val="FF0000"/>
              </a:solidFill>
            </a:endParaRPr>
          </a:p>
        </p:txBody>
      </p:sp>
    </p:spTree>
    <p:extLst>
      <p:ext uri="{BB962C8B-B14F-4D97-AF65-F5344CB8AC3E}">
        <p14:creationId xmlns:p14="http://schemas.microsoft.com/office/powerpoint/2010/main" val="2963780471"/>
      </p:ext>
    </p:extLst>
  </p:cSld>
  <p:clrMapOvr>
    <a:masterClrMapping/>
  </p:clrMapOvr>
  <p:transition>
    <p:random/>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
          <p:cNvPicPr>
            <a:picLocks noChangeAspect="1"/>
          </p:cNvPicPr>
          <p:nvPr/>
        </p:nvPicPr>
        <p:blipFill rotWithShape="1">
          <a:blip r:embed="rId2" cstate="print">
            <a:extLst>
              <a:ext uri="{28A0092B-C50C-407E-A947-70E740481C1C}">
                <a14:useLocalDpi xmlns:a14="http://schemas.microsoft.com/office/drawing/2010/main" val="0"/>
              </a:ext>
            </a:extLst>
          </a:blip>
          <a:srcRect l="19586" b="8272"/>
          <a:stretch/>
        </p:blipFill>
        <p:spPr>
          <a:xfrm flipH="1">
            <a:off x="8782326" y="2653290"/>
            <a:ext cx="3823010" cy="4360891"/>
          </a:xfrm>
          <a:prstGeom prst="rect">
            <a:avLst/>
          </a:prstGeom>
        </p:spPr>
      </p:pic>
      <p:pic>
        <p:nvPicPr>
          <p:cNvPr id="5" name="Picture 5" descr="D:\acer\配图\0e6c7aa66eb413773ffe55293db78bc5.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40993"/>
            <a:ext cx="2129081" cy="113331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D:\acer\配图\0e6c7aa66eb413773ffe55293db78bc5.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794144" y="0"/>
            <a:ext cx="2976046" cy="1584159"/>
          </a:xfrm>
          <a:prstGeom prst="rect">
            <a:avLst/>
          </a:prstGeom>
          <a:noFill/>
          <a:extLst>
            <a:ext uri="{909E8E84-426E-40DD-AFC4-6F175D3DCCD1}">
              <a14:hiddenFill xmlns:a14="http://schemas.microsoft.com/office/drawing/2010/main">
                <a:solidFill>
                  <a:srgbClr val="FFFFFF"/>
                </a:solidFill>
              </a14:hiddenFill>
            </a:ext>
          </a:extLst>
        </p:spPr>
      </p:pic>
      <p:sp>
        <p:nvSpPr>
          <p:cNvPr id="8" name="文本框 38"/>
          <p:cNvSpPr txBox="1"/>
          <p:nvPr/>
        </p:nvSpPr>
        <p:spPr>
          <a:xfrm>
            <a:off x="3429000" y="160299"/>
            <a:ext cx="4919472" cy="1107996"/>
          </a:xfrm>
          <a:prstGeom prst="rect">
            <a:avLst/>
          </a:prstGeom>
          <a:noFill/>
        </p:spPr>
        <p:txBody>
          <a:bodyPr wrap="square">
            <a:spAutoFit/>
          </a:bodyPr>
          <a:lstStyle/>
          <a:p>
            <a:pPr algn="ctr"/>
            <a:r>
              <a:rPr lang="en-US" altLang="zh-CN" sz="6600" dirty="0" err="1">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Yêu</a:t>
            </a:r>
            <a:r>
              <a:rPr lang="en-US" altLang="zh-CN" sz="6600" dirty="0">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 </a:t>
            </a:r>
            <a:r>
              <a:rPr lang="en-US" altLang="zh-CN" sz="6600" dirty="0" err="1">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cầu</a:t>
            </a:r>
            <a:r>
              <a:rPr lang="en-US" altLang="zh-CN" sz="6600" dirty="0">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 </a:t>
            </a:r>
            <a:r>
              <a:rPr lang="en-US" altLang="zh-CN" sz="6600" dirty="0" err="1">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cần</a:t>
            </a:r>
            <a:r>
              <a:rPr lang="en-US" altLang="zh-CN" sz="6600" dirty="0">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 </a:t>
            </a:r>
            <a:r>
              <a:rPr lang="en-US" altLang="zh-CN" sz="6600" dirty="0" err="1">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đạt</a:t>
            </a:r>
            <a:endParaRPr lang="zh-CN" altLang="en-US" sz="6600" dirty="0">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endParaRPr>
          </a:p>
        </p:txBody>
      </p:sp>
      <p:sp>
        <p:nvSpPr>
          <p:cNvPr id="11" name="Rectangle 10"/>
          <p:cNvSpPr/>
          <p:nvPr/>
        </p:nvSpPr>
        <p:spPr>
          <a:xfrm>
            <a:off x="448195" y="1268295"/>
            <a:ext cx="9649394" cy="4401205"/>
          </a:xfrm>
          <a:prstGeom prst="rect">
            <a:avLst/>
          </a:prstGeom>
        </p:spPr>
        <p:txBody>
          <a:bodyPr wrap="square">
            <a:spAutoFit/>
          </a:bodyPr>
          <a:lstStyle/>
          <a:p>
            <a:pPr algn="just"/>
            <a:r>
              <a:rPr lang="vi-VN" sz="2800">
                <a:solidFill>
                  <a:schemeClr val="accent6">
                    <a:lumMod val="50000"/>
                  </a:schemeClr>
                </a:solidFill>
                <a:latin typeface="UTM Alexander" panose="02040603050506020204" pitchFamily="18" charset="0"/>
              </a:rPr>
              <a:t> - Đọc đúng từ ngữ, câu, đoạn và toàn bộ câu chuyện “Vườn của ông tôi”. Biết đọc diễn cảm phù hợp với lời trò chuyện và lời kể, lời chia sẻ tình cảm, cảm xúc của bà và cháu trong câu chuyện.</a:t>
            </a:r>
          </a:p>
          <a:p>
            <a:pPr algn="just"/>
            <a:r>
              <a:rPr lang="vi-VN" sz="2800">
                <a:solidFill>
                  <a:schemeClr val="accent6">
                    <a:lumMod val="50000"/>
                  </a:schemeClr>
                </a:solidFill>
                <a:latin typeface="UTM Alexander" panose="02040603050506020204" pitchFamily="18" charset="0"/>
              </a:rPr>
              <a:t>- Nhận biết được đặc điểm của nhân vật thể hiện qua lời nói, cử chỉ, hành động, tình cảm,...; </a:t>
            </a:r>
          </a:p>
          <a:p>
            <a:pPr algn="just"/>
            <a:r>
              <a:rPr lang="vi-VN" sz="2800">
                <a:solidFill>
                  <a:schemeClr val="accent6">
                    <a:lumMod val="50000"/>
                  </a:schemeClr>
                </a:solidFill>
                <a:latin typeface="UTM Alexander" panose="02040603050506020204" pitchFamily="18" charset="0"/>
              </a:rPr>
              <a:t>- Hiểu được nội dung câu chuyện “Vườn của ông tôi”: Câu chuyện kể về khu vườn của ông, qua đó thể hiện sự trân trọng, lòng biết ơn của cháu đối với ông – người đã làm nên khu vườn đó.</a:t>
            </a:r>
          </a:p>
        </p:txBody>
      </p:sp>
    </p:spTree>
    <p:extLst>
      <p:ext uri="{BB962C8B-B14F-4D97-AF65-F5344CB8AC3E}">
        <p14:creationId xmlns:p14="http://schemas.microsoft.com/office/powerpoint/2010/main" val="164853368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AA0AFF-C805-714A-F615-ED57D0441EFF}"/>
              </a:ext>
            </a:extLst>
          </p:cNvPr>
          <p:cNvPicPr>
            <a:picLocks noChangeAspect="1"/>
          </p:cNvPicPr>
          <p:nvPr/>
        </p:nvPicPr>
        <p:blipFill>
          <a:blip r:embed="rId3"/>
          <a:stretch>
            <a:fillRect/>
          </a:stretch>
        </p:blipFill>
        <p:spPr>
          <a:xfrm>
            <a:off x="3931749" y="1246443"/>
            <a:ext cx="7785267" cy="4365114"/>
          </a:xfrm>
          <a:prstGeom prst="rect">
            <a:avLst/>
          </a:prstGeom>
        </p:spPr>
      </p:pic>
      <p:pic>
        <p:nvPicPr>
          <p:cNvPr id="4" name="Picture 3">
            <a:extLst>
              <a:ext uri="{FF2B5EF4-FFF2-40B4-BE49-F238E27FC236}">
                <a16:creationId xmlns:a16="http://schemas.microsoft.com/office/drawing/2014/main" id="{2A177E0C-76A8-1354-8BB3-6C87F5B5FE6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74984" y="1660875"/>
            <a:ext cx="4140200" cy="5197125"/>
          </a:xfrm>
          <a:prstGeom prst="rect">
            <a:avLst/>
          </a:prstGeom>
        </p:spPr>
      </p:pic>
    </p:spTree>
    <p:extLst>
      <p:ext uri="{BB962C8B-B14F-4D97-AF65-F5344CB8AC3E}">
        <p14:creationId xmlns:p14="http://schemas.microsoft.com/office/powerpoint/2010/main" val="134223145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3">
            <a:extLst>
              <a:ext uri="{FF2B5EF4-FFF2-40B4-BE49-F238E27FC236}">
                <a16:creationId xmlns:a16="http://schemas.microsoft.com/office/drawing/2014/main" id="{08948426-F100-672E-31C0-F4AC8EE8A227}"/>
              </a:ext>
            </a:extLst>
          </p:cNvPr>
          <p:cNvSpPr/>
          <p:nvPr/>
        </p:nvSpPr>
        <p:spPr>
          <a:xfrm>
            <a:off x="102073" y="569693"/>
            <a:ext cx="2463326" cy="1081307"/>
          </a:xfrm>
          <a:prstGeom prst="roundRect">
            <a:avLst>
              <a:gd name="adj" fmla="val 45250"/>
            </a:avLst>
          </a:prstGeom>
          <a:solidFill>
            <a:srgbClr val="DAF2E0"/>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500" b="1" i="0" u="none" strike="noStrike" kern="1200" cap="none" spc="0" normalizeH="0" baseline="0" noProof="0" dirty="0" err="1">
                <a:ln>
                  <a:noFill/>
                </a:ln>
                <a:solidFill>
                  <a:srgbClr val="C00000"/>
                </a:solidFill>
                <a:effectLst/>
                <a:uLnTx/>
                <a:uFillTx/>
                <a:latin typeface="Cambria" panose="02040503050406030204" pitchFamily="18" charset="0"/>
                <a:ea typeface="思源黑体 CN Bold" panose="020B0800000000000000"/>
              </a:rPr>
              <a:t>Câu</a:t>
            </a:r>
            <a:r>
              <a:rPr kumimoji="0" lang="en-US" altLang="zh-CN" sz="5500" b="1" i="0" u="none" strike="noStrike" kern="1200" cap="none" spc="0" normalizeH="0" baseline="0" noProof="0" dirty="0">
                <a:ln>
                  <a:noFill/>
                </a:ln>
                <a:solidFill>
                  <a:srgbClr val="C00000"/>
                </a:solidFill>
                <a:effectLst/>
                <a:uLnTx/>
                <a:uFillTx/>
                <a:latin typeface="Cambria" panose="02040503050406030204" pitchFamily="18" charset="0"/>
                <a:ea typeface="思源黑体 CN Bold" panose="020B0800000000000000"/>
              </a:rPr>
              <a:t> 1:</a:t>
            </a:r>
            <a:endParaRPr kumimoji="0" lang="zh-CN" altLang="en-US" sz="5500" b="1" i="0" u="none" strike="noStrike" kern="1200" cap="none" spc="0" normalizeH="0" baseline="0" noProof="0" dirty="0">
              <a:ln>
                <a:noFill/>
              </a:ln>
              <a:solidFill>
                <a:srgbClr val="C00000"/>
              </a:solidFill>
              <a:effectLst/>
              <a:uLnTx/>
              <a:uFillTx/>
              <a:latin typeface="Cambria" panose="02040503050406030204" pitchFamily="18" charset="0"/>
              <a:ea typeface="思源黑体 CN Bold" panose="020B0800000000000000"/>
            </a:endParaRPr>
          </a:p>
        </p:txBody>
      </p:sp>
      <p:sp>
        <p:nvSpPr>
          <p:cNvPr id="6" name="Speech Bubble: Rectangle with Corners Rounded 5">
            <a:extLst>
              <a:ext uri="{FF2B5EF4-FFF2-40B4-BE49-F238E27FC236}">
                <a16:creationId xmlns:a16="http://schemas.microsoft.com/office/drawing/2014/main" id="{7AE00FDF-FA7C-EBC9-6A33-841C8A2CB245}"/>
              </a:ext>
            </a:extLst>
          </p:cNvPr>
          <p:cNvSpPr/>
          <p:nvPr/>
        </p:nvSpPr>
        <p:spPr>
          <a:xfrm>
            <a:off x="2565399" y="166908"/>
            <a:ext cx="9524528" cy="2235200"/>
          </a:xfrm>
          <a:prstGeom prst="wedgeRoundRectCallout">
            <a:avLst>
              <a:gd name="adj1" fmla="val 71581"/>
              <a:gd name="adj2" fmla="val 7909"/>
              <a:gd name="adj3" fmla="val 16667"/>
            </a:avLst>
          </a:prstGeom>
          <a:solidFill>
            <a:srgbClr val="C4EAF5"/>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5000" b="1" dirty="0">
                <a:solidFill>
                  <a:schemeClr val="tx1"/>
                </a:solidFill>
                <a:latin typeface="Cambria" panose="02040503050406030204" pitchFamily="18" charset="0"/>
                <a:ea typeface="Cambria" panose="02040503050406030204" pitchFamily="18" charset="0"/>
              </a:rPr>
              <a:t>Lần đầu về quê, bạn nhỏ được bà nội giới thiệu cho biết về những cây nào trong vườn? </a:t>
            </a:r>
            <a:endParaRPr lang="en-US" sz="5000" b="1" dirty="0">
              <a:solidFill>
                <a:schemeClr val="tx1"/>
              </a:solidFill>
              <a:latin typeface="Cambria" panose="02040503050406030204" pitchFamily="18" charset="0"/>
              <a:ea typeface="Cambria" panose="02040503050406030204" pitchFamily="18" charset="0"/>
            </a:endParaRPr>
          </a:p>
        </p:txBody>
      </p:sp>
      <p:sp>
        <p:nvSpPr>
          <p:cNvPr id="9" name="Rounded Rectangle 11">
            <a:extLst>
              <a:ext uri="{FF2B5EF4-FFF2-40B4-BE49-F238E27FC236}">
                <a16:creationId xmlns:a16="http://schemas.microsoft.com/office/drawing/2014/main" id="{BBAA7C4D-81B1-F348-B770-02C9713A0BB0}"/>
              </a:ext>
            </a:extLst>
          </p:cNvPr>
          <p:cNvSpPr/>
          <p:nvPr/>
        </p:nvSpPr>
        <p:spPr>
          <a:xfrm>
            <a:off x="444500" y="2804893"/>
            <a:ext cx="11645427" cy="3886199"/>
          </a:xfrm>
          <a:prstGeom prst="roundRect">
            <a:avLst/>
          </a:prstGeom>
          <a:solidFill>
            <a:schemeClr val="lt1">
              <a:alpha val="84000"/>
            </a:schemeClr>
          </a:solidFill>
          <a:ln>
            <a:solidFill>
              <a:srgbClr val="017881"/>
            </a:solidFill>
            <a:prstDash val="dash"/>
          </a:ln>
        </p:spPr>
        <p:style>
          <a:lnRef idx="2">
            <a:schemeClr val="accent5"/>
          </a:lnRef>
          <a:fillRef idx="1">
            <a:schemeClr val="lt1"/>
          </a:fillRef>
          <a:effectRef idx="0">
            <a:schemeClr val="accent5"/>
          </a:effectRef>
          <a:fontRef idx="minor">
            <a:schemeClr val="dk1"/>
          </a:fontRef>
        </p:style>
        <p:txBody>
          <a:bodyPr rtlCol="0" anchor="ctr"/>
          <a:lstStyle/>
          <a:p>
            <a:pPr algn="ctr"/>
            <a:r>
              <a:rPr lang="vi-VN" sz="6200" b="1" i="0" dirty="0">
                <a:solidFill>
                  <a:srgbClr val="002060"/>
                </a:solidFill>
                <a:effectLst/>
                <a:latin typeface="Cambria" panose="02040503050406030204" pitchFamily="18" charset="0"/>
                <a:ea typeface="Cambria" panose="02040503050406030204" pitchFamily="18" charset="0"/>
              </a:rPr>
              <a:t>Lần đầu về quê, bạn nhỏ được bà nội giới thiệu cho biết về những cây mít, cây nhãn, </a:t>
            </a:r>
          </a:p>
          <a:p>
            <a:pPr algn="ctr"/>
            <a:r>
              <a:rPr lang="vi-VN" sz="6200" b="1" i="0" dirty="0">
                <a:solidFill>
                  <a:srgbClr val="002060"/>
                </a:solidFill>
                <a:effectLst/>
                <a:latin typeface="Cambria" panose="02040503050406030204" pitchFamily="18" charset="0"/>
                <a:ea typeface="Cambria" panose="02040503050406030204" pitchFamily="18" charset="0"/>
              </a:rPr>
              <a:t>cây sung, cây chuối, câu cau. </a:t>
            </a:r>
            <a:endParaRPr lang="en-US" sz="62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6735328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22" presetClass="entr" presetSubtype="4"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3">
            <a:extLst>
              <a:ext uri="{FF2B5EF4-FFF2-40B4-BE49-F238E27FC236}">
                <a16:creationId xmlns:a16="http://schemas.microsoft.com/office/drawing/2014/main" id="{08948426-F100-672E-31C0-F4AC8EE8A227}"/>
              </a:ext>
            </a:extLst>
          </p:cNvPr>
          <p:cNvSpPr/>
          <p:nvPr/>
        </p:nvSpPr>
        <p:spPr>
          <a:xfrm>
            <a:off x="102073" y="569693"/>
            <a:ext cx="2463326" cy="1081307"/>
          </a:xfrm>
          <a:prstGeom prst="roundRect">
            <a:avLst>
              <a:gd name="adj" fmla="val 45250"/>
            </a:avLst>
          </a:prstGeom>
          <a:solidFill>
            <a:srgbClr val="DAF2E0"/>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500" b="1" i="0" u="none" strike="noStrike" kern="1200" cap="none" spc="0" normalizeH="0" baseline="0" noProof="0" dirty="0" err="1">
                <a:ln>
                  <a:noFill/>
                </a:ln>
                <a:solidFill>
                  <a:srgbClr val="C00000"/>
                </a:solidFill>
                <a:effectLst/>
                <a:uLnTx/>
                <a:uFillTx/>
                <a:latin typeface="Cambria" panose="02040503050406030204" pitchFamily="18" charset="0"/>
                <a:ea typeface="思源黑体 CN Bold" panose="020B0800000000000000"/>
                <a:cs typeface="+mn-cs"/>
              </a:rPr>
              <a:t>Câu</a:t>
            </a:r>
            <a:r>
              <a:rPr kumimoji="0" lang="en-US" altLang="zh-CN" sz="5500" b="1" i="0" u="none" strike="noStrike" kern="1200" cap="none" spc="0" normalizeH="0" baseline="0" noProof="0" dirty="0">
                <a:ln>
                  <a:noFill/>
                </a:ln>
                <a:solidFill>
                  <a:srgbClr val="C00000"/>
                </a:solidFill>
                <a:effectLst/>
                <a:uLnTx/>
                <a:uFillTx/>
                <a:latin typeface="Cambria" panose="02040503050406030204" pitchFamily="18" charset="0"/>
                <a:ea typeface="思源黑体 CN Bold" panose="020B0800000000000000"/>
                <a:cs typeface="+mn-cs"/>
              </a:rPr>
              <a:t> </a:t>
            </a:r>
            <a:r>
              <a:rPr kumimoji="0" lang="vi-VN" altLang="zh-CN" sz="5500" b="1" i="0" u="none" strike="noStrike" kern="1200" cap="none" spc="0" normalizeH="0" baseline="0" noProof="0" dirty="0">
                <a:ln>
                  <a:noFill/>
                </a:ln>
                <a:solidFill>
                  <a:srgbClr val="C00000"/>
                </a:solidFill>
                <a:effectLst/>
                <a:uLnTx/>
                <a:uFillTx/>
                <a:latin typeface="Cambria" panose="02040503050406030204" pitchFamily="18" charset="0"/>
                <a:ea typeface="思源黑体 CN Bold" panose="020B0800000000000000"/>
                <a:cs typeface="+mn-cs"/>
              </a:rPr>
              <a:t>2</a:t>
            </a:r>
            <a:r>
              <a:rPr kumimoji="0" lang="en-US" altLang="zh-CN" sz="5500" b="1" i="0" u="none" strike="noStrike" kern="1200" cap="none" spc="0" normalizeH="0" baseline="0" noProof="0" dirty="0">
                <a:ln>
                  <a:noFill/>
                </a:ln>
                <a:solidFill>
                  <a:srgbClr val="C00000"/>
                </a:solidFill>
                <a:effectLst/>
                <a:uLnTx/>
                <a:uFillTx/>
                <a:latin typeface="Cambria" panose="02040503050406030204" pitchFamily="18" charset="0"/>
                <a:ea typeface="思源黑体 CN Bold" panose="020B0800000000000000"/>
                <a:cs typeface="+mn-cs"/>
              </a:rPr>
              <a:t>:</a:t>
            </a:r>
            <a:endParaRPr kumimoji="0" lang="zh-CN" altLang="en-US" sz="5500" b="1" i="0" u="none" strike="noStrike" kern="1200" cap="none" spc="0" normalizeH="0" baseline="0" noProof="0" dirty="0">
              <a:ln>
                <a:noFill/>
              </a:ln>
              <a:solidFill>
                <a:srgbClr val="C00000"/>
              </a:solidFill>
              <a:effectLst/>
              <a:uLnTx/>
              <a:uFillTx/>
              <a:latin typeface="Cambria" panose="02040503050406030204" pitchFamily="18" charset="0"/>
              <a:ea typeface="思源黑体 CN Bold" panose="020B0800000000000000"/>
              <a:cs typeface="+mn-cs"/>
            </a:endParaRPr>
          </a:p>
        </p:txBody>
      </p:sp>
      <p:sp>
        <p:nvSpPr>
          <p:cNvPr id="6" name="Speech Bubble: Rectangle with Corners Rounded 5">
            <a:extLst>
              <a:ext uri="{FF2B5EF4-FFF2-40B4-BE49-F238E27FC236}">
                <a16:creationId xmlns:a16="http://schemas.microsoft.com/office/drawing/2014/main" id="{7AE00FDF-FA7C-EBC9-6A33-841C8A2CB245}"/>
              </a:ext>
            </a:extLst>
          </p:cNvPr>
          <p:cNvSpPr/>
          <p:nvPr/>
        </p:nvSpPr>
        <p:spPr>
          <a:xfrm>
            <a:off x="2565399" y="166908"/>
            <a:ext cx="9524528" cy="2235200"/>
          </a:xfrm>
          <a:prstGeom prst="wedgeRoundRectCallout">
            <a:avLst>
              <a:gd name="adj1" fmla="val 71581"/>
              <a:gd name="adj2" fmla="val 7909"/>
              <a:gd name="adj3" fmla="val 16667"/>
            </a:avLst>
          </a:prstGeom>
          <a:solidFill>
            <a:srgbClr val="C4EAF5"/>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5000" b="1" dirty="0">
                <a:solidFill>
                  <a:srgbClr val="C00000"/>
                </a:solidFill>
                <a:latin typeface="Cambria" panose="02040503050406030204" pitchFamily="18" charset="0"/>
                <a:ea typeface="Cambria" panose="02040503050406030204" pitchFamily="18" charset="0"/>
              </a:rPr>
              <a:t>Theo em, qua lời giới thiệu của bà, bạn nhỏ hiểu được điều gì về vườn cây?</a:t>
            </a:r>
            <a:endParaRPr kumimoji="0" lang="en-US" sz="5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
        <p:nvSpPr>
          <p:cNvPr id="9" name="Rounded Rectangle 11">
            <a:extLst>
              <a:ext uri="{FF2B5EF4-FFF2-40B4-BE49-F238E27FC236}">
                <a16:creationId xmlns:a16="http://schemas.microsoft.com/office/drawing/2014/main" id="{BBAA7C4D-81B1-F348-B770-02C9713A0BB0}"/>
              </a:ext>
            </a:extLst>
          </p:cNvPr>
          <p:cNvSpPr/>
          <p:nvPr/>
        </p:nvSpPr>
        <p:spPr>
          <a:xfrm>
            <a:off x="0" y="2512793"/>
            <a:ext cx="12192000" cy="3886199"/>
          </a:xfrm>
          <a:prstGeom prst="roundRect">
            <a:avLst/>
          </a:prstGeom>
          <a:solidFill>
            <a:schemeClr val="lt1">
              <a:alpha val="84000"/>
            </a:schemeClr>
          </a:solidFill>
          <a:ln>
            <a:solidFill>
              <a:srgbClr val="017881"/>
            </a:solidFill>
            <a:prstDash val="dash"/>
          </a:ln>
        </p:spPr>
        <p:style>
          <a:lnRef idx="2">
            <a:schemeClr val="accent5"/>
          </a:lnRef>
          <a:fillRef idx="1">
            <a:schemeClr val="lt1"/>
          </a:fillRef>
          <a:effectRef idx="0">
            <a:schemeClr val="accent5"/>
          </a:effectRef>
          <a:fontRef idx="minor">
            <a:schemeClr val="dk1"/>
          </a:fontRef>
        </p:style>
        <p:txBody>
          <a:bodyPr rtlCol="0" anchor="ctr"/>
          <a:lstStyle/>
          <a:p>
            <a:pPr lvl="0" algn="ctr"/>
            <a:r>
              <a:rPr lang="vi-VN" sz="5200" b="1" dirty="0">
                <a:solidFill>
                  <a:srgbClr val="002060"/>
                </a:solidFill>
                <a:latin typeface="Cambria" panose="02040503050406030204" pitchFamily="18" charset="0"/>
                <a:ea typeface="Cambria" panose="02040503050406030204" pitchFamily="18" charset="0"/>
              </a:rPr>
              <a:t>Qua lời giới thiệu của bà, bạn nhỏ hiểu được điều vườn cây là do một tay ông trồng và cặm cụi vun xới. Mỗi loài cây đều chứa đựng hình bóng của ông.</a:t>
            </a:r>
            <a:endParaRPr kumimoji="0" lang="en-US" sz="5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9215469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22" presetClass="entr" presetSubtype="4"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peech Bubble: Rectangle with Corners Rounded 5">
            <a:extLst>
              <a:ext uri="{FF2B5EF4-FFF2-40B4-BE49-F238E27FC236}">
                <a16:creationId xmlns:a16="http://schemas.microsoft.com/office/drawing/2014/main" id="{7AE00FDF-FA7C-EBC9-6A33-841C8A2CB245}"/>
              </a:ext>
            </a:extLst>
          </p:cNvPr>
          <p:cNvSpPr/>
          <p:nvPr/>
        </p:nvSpPr>
        <p:spPr>
          <a:xfrm>
            <a:off x="2222501" y="0"/>
            <a:ext cx="9969500" cy="2235200"/>
          </a:xfrm>
          <a:prstGeom prst="wedgeRoundRectCallout">
            <a:avLst>
              <a:gd name="adj1" fmla="val 71581"/>
              <a:gd name="adj2" fmla="val 7909"/>
              <a:gd name="adj3" fmla="val 16667"/>
            </a:avLst>
          </a:prstGeom>
          <a:solidFill>
            <a:srgbClr val="C4EAF5"/>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4600" b="1" dirty="0">
                <a:solidFill>
                  <a:srgbClr val="C00000"/>
                </a:solidFill>
                <a:latin typeface="Cambria" panose="02040503050406030204" pitchFamily="18" charset="0"/>
                <a:ea typeface="Cambria" panose="02040503050406030204" pitchFamily="18" charset="0"/>
              </a:rPr>
              <a:t>Vì sao hình bóng ông không bao giờ phai nhạt trong lòng người thân? </a:t>
            </a:r>
            <a:endParaRPr kumimoji="0" lang="en-US" sz="4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
        <p:nvSpPr>
          <p:cNvPr id="9" name="Rounded Rectangle 11">
            <a:extLst>
              <a:ext uri="{FF2B5EF4-FFF2-40B4-BE49-F238E27FC236}">
                <a16:creationId xmlns:a16="http://schemas.microsoft.com/office/drawing/2014/main" id="{BBAA7C4D-81B1-F348-B770-02C9713A0BB0}"/>
              </a:ext>
            </a:extLst>
          </p:cNvPr>
          <p:cNvSpPr/>
          <p:nvPr/>
        </p:nvSpPr>
        <p:spPr>
          <a:xfrm>
            <a:off x="82550" y="2394855"/>
            <a:ext cx="12026900" cy="3886199"/>
          </a:xfrm>
          <a:prstGeom prst="roundRect">
            <a:avLst/>
          </a:prstGeom>
          <a:solidFill>
            <a:schemeClr val="lt1">
              <a:alpha val="84000"/>
            </a:schemeClr>
          </a:solidFill>
          <a:ln>
            <a:solidFill>
              <a:srgbClr val="017881"/>
            </a:solidFill>
            <a:prstDash val="dash"/>
          </a:ln>
        </p:spPr>
        <p:style>
          <a:lnRef idx="2">
            <a:schemeClr val="accent5"/>
          </a:lnRef>
          <a:fillRef idx="1">
            <a:schemeClr val="lt1"/>
          </a:fillRef>
          <a:effectRef idx="0">
            <a:schemeClr val="accent5"/>
          </a:effectRef>
          <a:fontRef idx="minor">
            <a:schemeClr val="dk1"/>
          </a:fontRef>
        </p:style>
        <p:txBody>
          <a:bodyPr rtlCol="0" anchor="ctr"/>
          <a:lstStyle/>
          <a:p>
            <a:pPr lvl="0" algn="just"/>
            <a:r>
              <a:rPr lang="vi-VN" sz="5000" b="1" dirty="0">
                <a:solidFill>
                  <a:srgbClr val="002060"/>
                </a:solidFill>
                <a:latin typeface="Cambria" panose="02040503050406030204" pitchFamily="18" charset="0"/>
                <a:ea typeface="Cambria" panose="02040503050406030204" pitchFamily="18" charset="0"/>
              </a:rPr>
              <a:t>Hình bóng ông không bao giờ phai nhạt trong lòng người thân vì vườn cây ông trồng và vun xới vẫn còn. Chỉ cần cây nào lụi, bà đều bảo các chú trồng lại cây ấy, đúng như khi ông còn sống. </a:t>
            </a:r>
            <a:endParaRPr kumimoji="0" lang="en-US" sz="5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3" name="圆角矩形 3">
            <a:extLst>
              <a:ext uri="{FF2B5EF4-FFF2-40B4-BE49-F238E27FC236}">
                <a16:creationId xmlns:a16="http://schemas.microsoft.com/office/drawing/2014/main" id="{08948426-F100-672E-31C0-F4AC8EE8A227}"/>
              </a:ext>
            </a:extLst>
          </p:cNvPr>
          <p:cNvSpPr/>
          <p:nvPr/>
        </p:nvSpPr>
        <p:spPr>
          <a:xfrm>
            <a:off x="-11753" y="576946"/>
            <a:ext cx="2463326" cy="1081307"/>
          </a:xfrm>
          <a:prstGeom prst="roundRect">
            <a:avLst>
              <a:gd name="adj" fmla="val 45250"/>
            </a:avLst>
          </a:prstGeom>
          <a:solidFill>
            <a:srgbClr val="DAF2E0"/>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500" b="1" i="0" u="none" strike="noStrike" kern="1200" cap="none" spc="0" normalizeH="0" baseline="0" noProof="0" dirty="0" err="1">
                <a:ln>
                  <a:noFill/>
                </a:ln>
                <a:solidFill>
                  <a:srgbClr val="C00000"/>
                </a:solidFill>
                <a:effectLst/>
                <a:uLnTx/>
                <a:uFillTx/>
                <a:latin typeface="Cambria" panose="02040503050406030204" pitchFamily="18" charset="0"/>
                <a:ea typeface="思源黑体 CN Bold" panose="020B0800000000000000"/>
                <a:cs typeface="+mn-cs"/>
              </a:rPr>
              <a:t>Câu</a:t>
            </a:r>
            <a:r>
              <a:rPr kumimoji="0" lang="en-US" altLang="zh-CN" sz="5500" b="1" i="0" u="none" strike="noStrike" kern="1200" cap="none" spc="0" normalizeH="0" baseline="0" noProof="0" dirty="0">
                <a:ln>
                  <a:noFill/>
                </a:ln>
                <a:solidFill>
                  <a:srgbClr val="C00000"/>
                </a:solidFill>
                <a:effectLst/>
                <a:uLnTx/>
                <a:uFillTx/>
                <a:latin typeface="Cambria" panose="02040503050406030204" pitchFamily="18" charset="0"/>
                <a:ea typeface="思源黑体 CN Bold" panose="020B0800000000000000"/>
                <a:cs typeface="+mn-cs"/>
              </a:rPr>
              <a:t> </a:t>
            </a:r>
            <a:r>
              <a:rPr lang="vi-VN" altLang="zh-CN" sz="5500" b="1" dirty="0">
                <a:solidFill>
                  <a:srgbClr val="C00000"/>
                </a:solidFill>
                <a:latin typeface="Cambria" panose="02040503050406030204" pitchFamily="18" charset="0"/>
                <a:ea typeface="思源黑体 CN Bold" panose="020B0800000000000000"/>
              </a:rPr>
              <a:t>3</a:t>
            </a:r>
            <a:r>
              <a:rPr kumimoji="0" lang="en-US" altLang="zh-CN" sz="5500" b="1" i="0" u="none" strike="noStrike" kern="1200" cap="none" spc="0" normalizeH="0" baseline="0" noProof="0" dirty="0">
                <a:ln>
                  <a:noFill/>
                </a:ln>
                <a:solidFill>
                  <a:srgbClr val="C00000"/>
                </a:solidFill>
                <a:effectLst/>
                <a:uLnTx/>
                <a:uFillTx/>
                <a:latin typeface="Cambria" panose="02040503050406030204" pitchFamily="18" charset="0"/>
                <a:ea typeface="思源黑体 CN Bold" panose="020B0800000000000000"/>
                <a:cs typeface="+mn-cs"/>
              </a:rPr>
              <a:t>:</a:t>
            </a:r>
            <a:endParaRPr kumimoji="0" lang="zh-CN" altLang="en-US" sz="5500" b="1" i="0" u="none" strike="noStrike" kern="1200" cap="none" spc="0" normalizeH="0" baseline="0" noProof="0" dirty="0">
              <a:ln>
                <a:noFill/>
              </a:ln>
              <a:solidFill>
                <a:srgbClr val="C00000"/>
              </a:solidFill>
              <a:effectLst/>
              <a:uLnTx/>
              <a:uFillTx/>
              <a:latin typeface="Cambria" panose="02040503050406030204" pitchFamily="18" charset="0"/>
              <a:ea typeface="思源黑体 CN Bold" panose="020B0800000000000000"/>
              <a:cs typeface="+mn-cs"/>
            </a:endParaRPr>
          </a:p>
        </p:txBody>
      </p:sp>
    </p:spTree>
    <p:extLst>
      <p:ext uri="{BB962C8B-B14F-4D97-AF65-F5344CB8AC3E}">
        <p14:creationId xmlns:p14="http://schemas.microsoft.com/office/powerpoint/2010/main" val="188359124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4"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peech Bubble: Rectangle with Corners Rounded 5">
            <a:extLst>
              <a:ext uri="{FF2B5EF4-FFF2-40B4-BE49-F238E27FC236}">
                <a16:creationId xmlns:a16="http://schemas.microsoft.com/office/drawing/2014/main" id="{7AE00FDF-FA7C-EBC9-6A33-841C8A2CB245}"/>
              </a:ext>
            </a:extLst>
          </p:cNvPr>
          <p:cNvSpPr/>
          <p:nvPr/>
        </p:nvSpPr>
        <p:spPr>
          <a:xfrm>
            <a:off x="2222501" y="0"/>
            <a:ext cx="9969500" cy="2235200"/>
          </a:xfrm>
          <a:prstGeom prst="wedgeRoundRectCallout">
            <a:avLst>
              <a:gd name="adj1" fmla="val 71581"/>
              <a:gd name="adj2" fmla="val 7909"/>
              <a:gd name="adj3" fmla="val 16667"/>
            </a:avLst>
          </a:prstGeom>
          <a:solidFill>
            <a:srgbClr val="C4EAF5"/>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5000" b="1" dirty="0">
                <a:solidFill>
                  <a:srgbClr val="C00000"/>
                </a:solidFill>
                <a:latin typeface="Cambria" panose="02040503050406030204" pitchFamily="18" charset="0"/>
                <a:ea typeface="Cambria" panose="02040503050406030204" pitchFamily="18" charset="0"/>
              </a:rPr>
              <a:t>Đóng vai bạn nhỏ, nói 1 – 2 câu nhận xét về vườn cây của ông. </a:t>
            </a:r>
            <a:endParaRPr kumimoji="0" lang="en-US" sz="5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
        <p:nvSpPr>
          <p:cNvPr id="3" name="圆角矩形 3">
            <a:extLst>
              <a:ext uri="{FF2B5EF4-FFF2-40B4-BE49-F238E27FC236}">
                <a16:creationId xmlns:a16="http://schemas.microsoft.com/office/drawing/2014/main" id="{08948426-F100-672E-31C0-F4AC8EE8A227}"/>
              </a:ext>
            </a:extLst>
          </p:cNvPr>
          <p:cNvSpPr/>
          <p:nvPr/>
        </p:nvSpPr>
        <p:spPr>
          <a:xfrm>
            <a:off x="-11753" y="576946"/>
            <a:ext cx="2463326" cy="1081307"/>
          </a:xfrm>
          <a:prstGeom prst="roundRect">
            <a:avLst>
              <a:gd name="adj" fmla="val 45250"/>
            </a:avLst>
          </a:prstGeom>
          <a:solidFill>
            <a:srgbClr val="DAF2E0"/>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500" b="1" i="0" u="none" strike="noStrike" kern="1200" cap="none" spc="0" normalizeH="0" baseline="0" noProof="0" dirty="0" err="1">
                <a:ln>
                  <a:noFill/>
                </a:ln>
                <a:solidFill>
                  <a:srgbClr val="C00000"/>
                </a:solidFill>
                <a:effectLst/>
                <a:uLnTx/>
                <a:uFillTx/>
                <a:latin typeface="Cambria" panose="02040503050406030204" pitchFamily="18" charset="0"/>
                <a:ea typeface="思源黑体 CN Bold" panose="020B0800000000000000"/>
                <a:cs typeface="+mn-cs"/>
              </a:rPr>
              <a:t>Câu</a:t>
            </a:r>
            <a:r>
              <a:rPr kumimoji="0" lang="en-US" altLang="zh-CN" sz="5500" b="1" i="0" u="none" strike="noStrike" kern="1200" cap="none" spc="0" normalizeH="0" baseline="0" noProof="0" dirty="0">
                <a:ln>
                  <a:noFill/>
                </a:ln>
                <a:solidFill>
                  <a:srgbClr val="C00000"/>
                </a:solidFill>
                <a:effectLst/>
                <a:uLnTx/>
                <a:uFillTx/>
                <a:latin typeface="Cambria" panose="02040503050406030204" pitchFamily="18" charset="0"/>
                <a:ea typeface="思源黑体 CN Bold" panose="020B0800000000000000"/>
                <a:cs typeface="+mn-cs"/>
              </a:rPr>
              <a:t> </a:t>
            </a:r>
            <a:r>
              <a:rPr lang="vi-VN" altLang="zh-CN" sz="5500" b="1" noProof="0" dirty="0">
                <a:solidFill>
                  <a:srgbClr val="C00000"/>
                </a:solidFill>
                <a:latin typeface="Cambria" panose="02040503050406030204" pitchFamily="18" charset="0"/>
                <a:ea typeface="思源黑体 CN Bold" panose="020B0800000000000000"/>
              </a:rPr>
              <a:t>4</a:t>
            </a:r>
            <a:r>
              <a:rPr kumimoji="0" lang="en-US" altLang="zh-CN" sz="5500" b="1" i="0" u="none" strike="noStrike" kern="1200" cap="none" spc="0" normalizeH="0" baseline="0" noProof="0" dirty="0">
                <a:ln>
                  <a:noFill/>
                </a:ln>
                <a:solidFill>
                  <a:srgbClr val="C00000"/>
                </a:solidFill>
                <a:effectLst/>
                <a:uLnTx/>
                <a:uFillTx/>
                <a:latin typeface="Cambria" panose="02040503050406030204" pitchFamily="18" charset="0"/>
                <a:ea typeface="思源黑体 CN Bold" panose="020B0800000000000000"/>
                <a:cs typeface="+mn-cs"/>
              </a:rPr>
              <a:t>:</a:t>
            </a:r>
            <a:endParaRPr kumimoji="0" lang="zh-CN" altLang="en-US" sz="5500" b="1" i="0" u="none" strike="noStrike" kern="1200" cap="none" spc="0" normalizeH="0" baseline="0" noProof="0" dirty="0">
              <a:ln>
                <a:noFill/>
              </a:ln>
              <a:solidFill>
                <a:srgbClr val="C00000"/>
              </a:solidFill>
              <a:effectLst/>
              <a:uLnTx/>
              <a:uFillTx/>
              <a:latin typeface="Cambria" panose="02040503050406030204" pitchFamily="18" charset="0"/>
              <a:ea typeface="思源黑体 CN Bold" panose="020B0800000000000000"/>
              <a:cs typeface="+mn-cs"/>
            </a:endParaRPr>
          </a:p>
        </p:txBody>
      </p:sp>
      <p:pic>
        <p:nvPicPr>
          <p:cNvPr id="5" name="Picture 4" descr="A couple of kids sitting at desks&#10;&#10;Description automatically generated">
            <a:extLst>
              <a:ext uri="{FF2B5EF4-FFF2-40B4-BE49-F238E27FC236}">
                <a16:creationId xmlns:a16="http://schemas.microsoft.com/office/drawing/2014/main" id="{370CC57F-A7FF-A3A0-738E-7AB971D6F7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59086" y="2219183"/>
            <a:ext cx="7510465" cy="4638817"/>
          </a:xfrm>
          <a:prstGeom prst="rect">
            <a:avLst/>
          </a:prstGeom>
        </p:spPr>
      </p:pic>
    </p:spTree>
    <p:extLst>
      <p:ext uri="{BB962C8B-B14F-4D97-AF65-F5344CB8AC3E}">
        <p14:creationId xmlns:p14="http://schemas.microsoft.com/office/powerpoint/2010/main" val="20038783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4"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3CFD061-1EEB-27DC-1B26-76898D87BEA1}"/>
              </a:ext>
            </a:extLst>
          </p:cNvPr>
          <p:cNvSpPr txBox="1"/>
          <p:nvPr/>
        </p:nvSpPr>
        <p:spPr>
          <a:xfrm>
            <a:off x="1537617" y="1149211"/>
            <a:ext cx="9677401" cy="769441"/>
          </a:xfrm>
          <a:prstGeom prst="rect">
            <a:avLst/>
          </a:prstGeom>
          <a:noFill/>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endParaRPr kumimoji="0" lang="vi-VN" sz="4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8" name="圆角矩形 3">
            <a:extLst>
              <a:ext uri="{FF2B5EF4-FFF2-40B4-BE49-F238E27FC236}">
                <a16:creationId xmlns:a16="http://schemas.microsoft.com/office/drawing/2014/main" id="{3687CFE3-C599-C530-E6E2-F7775B7DD95C}"/>
              </a:ext>
            </a:extLst>
          </p:cNvPr>
          <p:cNvSpPr/>
          <p:nvPr/>
        </p:nvSpPr>
        <p:spPr>
          <a:xfrm>
            <a:off x="645907" y="217270"/>
            <a:ext cx="10493828" cy="6423460"/>
          </a:xfrm>
          <a:prstGeom prst="roundRect">
            <a:avLst/>
          </a:prstGeom>
          <a:solidFill>
            <a:schemeClr val="bg1">
              <a:alpha val="47000"/>
            </a:schemeClr>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pic>
        <p:nvPicPr>
          <p:cNvPr id="9" name="Picture 8">
            <a:extLst>
              <a:ext uri="{FF2B5EF4-FFF2-40B4-BE49-F238E27FC236}">
                <a16:creationId xmlns:a16="http://schemas.microsoft.com/office/drawing/2014/main" id="{73AF363A-ED95-01E7-693D-B97B82466D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46034" y="332940"/>
            <a:ext cx="6299932" cy="6423460"/>
          </a:xfrm>
          <a:prstGeom prst="rect">
            <a:avLst/>
          </a:prstGeom>
        </p:spPr>
      </p:pic>
    </p:spTree>
    <p:extLst>
      <p:ext uri="{BB962C8B-B14F-4D97-AF65-F5344CB8AC3E}">
        <p14:creationId xmlns:p14="http://schemas.microsoft.com/office/powerpoint/2010/main" val="896617490"/>
      </p:ext>
    </p:extLst>
  </p:cSld>
  <p:clrMapOvr>
    <a:masterClrMapping/>
  </p:clrMapOvr>
  <p:transition>
    <p:random/>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peech Bubble: Rectangle with Corners Rounded 5">
            <a:extLst>
              <a:ext uri="{FF2B5EF4-FFF2-40B4-BE49-F238E27FC236}">
                <a16:creationId xmlns:a16="http://schemas.microsoft.com/office/drawing/2014/main" id="{7AE00FDF-FA7C-EBC9-6A33-841C8A2CB245}"/>
              </a:ext>
            </a:extLst>
          </p:cNvPr>
          <p:cNvSpPr/>
          <p:nvPr/>
        </p:nvSpPr>
        <p:spPr>
          <a:xfrm>
            <a:off x="2222501" y="0"/>
            <a:ext cx="9969500" cy="2235200"/>
          </a:xfrm>
          <a:prstGeom prst="wedgeRoundRectCallout">
            <a:avLst>
              <a:gd name="adj1" fmla="val 71581"/>
              <a:gd name="adj2" fmla="val 7909"/>
              <a:gd name="adj3" fmla="val 16667"/>
            </a:avLst>
          </a:prstGeom>
          <a:solidFill>
            <a:srgbClr val="C4EAF5"/>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4000" b="1" dirty="0">
                <a:solidFill>
                  <a:srgbClr val="C00000"/>
                </a:solidFill>
                <a:latin typeface="Cambria" panose="02040503050406030204" pitchFamily="18" charset="0"/>
                <a:ea typeface="Cambria" panose="02040503050406030204" pitchFamily="18" charset="0"/>
              </a:rPr>
              <a:t>Nếu là bạn nhỏ trong câu chuyện, em sẽ làm gì để gìn giữ vườn cây của ông được nguyên vẹn đúng như khi ông còn sống?</a:t>
            </a:r>
            <a:endParaRPr kumimoji="0" lang="en-US"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
        <p:nvSpPr>
          <p:cNvPr id="9" name="Rounded Rectangle 11">
            <a:extLst>
              <a:ext uri="{FF2B5EF4-FFF2-40B4-BE49-F238E27FC236}">
                <a16:creationId xmlns:a16="http://schemas.microsoft.com/office/drawing/2014/main" id="{BBAA7C4D-81B1-F348-B770-02C9713A0BB0}"/>
              </a:ext>
            </a:extLst>
          </p:cNvPr>
          <p:cNvSpPr/>
          <p:nvPr/>
        </p:nvSpPr>
        <p:spPr>
          <a:xfrm>
            <a:off x="82550" y="2394855"/>
            <a:ext cx="12026900" cy="3886199"/>
          </a:xfrm>
          <a:prstGeom prst="roundRect">
            <a:avLst/>
          </a:prstGeom>
          <a:solidFill>
            <a:schemeClr val="lt1">
              <a:alpha val="84000"/>
            </a:schemeClr>
          </a:solidFill>
          <a:ln>
            <a:solidFill>
              <a:srgbClr val="017881"/>
            </a:solidFill>
            <a:prstDash val="dash"/>
          </a:ln>
        </p:spPr>
        <p:style>
          <a:lnRef idx="2">
            <a:schemeClr val="accent5"/>
          </a:lnRef>
          <a:fillRef idx="1">
            <a:schemeClr val="lt1"/>
          </a:fillRef>
          <a:effectRef idx="0">
            <a:schemeClr val="accent5"/>
          </a:effectRef>
          <a:fontRef idx="minor">
            <a:schemeClr val="dk1"/>
          </a:fontRef>
        </p:style>
        <p:txBody>
          <a:bodyPr rtlCol="0" anchor="ctr"/>
          <a:lstStyle/>
          <a:p>
            <a:pPr lvl="0" algn="just"/>
            <a:r>
              <a:rPr lang="vi-VN" sz="5000" b="1" dirty="0">
                <a:solidFill>
                  <a:srgbClr val="002060"/>
                </a:solidFill>
                <a:latin typeface="Cambria" panose="02040503050406030204" pitchFamily="18" charset="0"/>
                <a:ea typeface="Cambria" panose="02040503050406030204" pitchFamily="18" charset="0"/>
              </a:rPr>
              <a:t>Em sẽ thường xuyên chăm bón, tưới nước và tỉa cành để thay ông chăm sóc, giữ gìn vườn cây của ông được nguyên vẹn. Nếu có cây nào lụi, em sẽ trồng lại cây ấy như khi ông còn sống.</a:t>
            </a:r>
            <a:endParaRPr kumimoji="0" lang="en-US" sz="5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3" name="圆角矩形 3">
            <a:extLst>
              <a:ext uri="{FF2B5EF4-FFF2-40B4-BE49-F238E27FC236}">
                <a16:creationId xmlns:a16="http://schemas.microsoft.com/office/drawing/2014/main" id="{08948426-F100-672E-31C0-F4AC8EE8A227}"/>
              </a:ext>
            </a:extLst>
          </p:cNvPr>
          <p:cNvSpPr/>
          <p:nvPr/>
        </p:nvSpPr>
        <p:spPr>
          <a:xfrm>
            <a:off x="-11753" y="576946"/>
            <a:ext cx="2463326" cy="1081307"/>
          </a:xfrm>
          <a:prstGeom prst="roundRect">
            <a:avLst>
              <a:gd name="adj" fmla="val 45250"/>
            </a:avLst>
          </a:prstGeom>
          <a:solidFill>
            <a:srgbClr val="DAF2E0"/>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500" b="1" i="0" u="none" strike="noStrike" kern="1200" cap="none" spc="0" normalizeH="0" baseline="0" noProof="0" dirty="0" err="1">
                <a:ln>
                  <a:noFill/>
                </a:ln>
                <a:solidFill>
                  <a:srgbClr val="C00000"/>
                </a:solidFill>
                <a:effectLst/>
                <a:uLnTx/>
                <a:uFillTx/>
                <a:latin typeface="Cambria" panose="02040503050406030204" pitchFamily="18" charset="0"/>
                <a:ea typeface="思源黑体 CN Bold" panose="020B0800000000000000"/>
                <a:cs typeface="+mn-cs"/>
              </a:rPr>
              <a:t>Câu</a:t>
            </a:r>
            <a:r>
              <a:rPr kumimoji="0" lang="en-US" altLang="zh-CN" sz="5500" b="1" i="0" u="none" strike="noStrike" kern="1200" cap="none" spc="0" normalizeH="0" baseline="0" noProof="0" dirty="0">
                <a:ln>
                  <a:noFill/>
                </a:ln>
                <a:solidFill>
                  <a:srgbClr val="C00000"/>
                </a:solidFill>
                <a:effectLst/>
                <a:uLnTx/>
                <a:uFillTx/>
                <a:latin typeface="Cambria" panose="02040503050406030204" pitchFamily="18" charset="0"/>
                <a:ea typeface="思源黑体 CN Bold" panose="020B0800000000000000"/>
                <a:cs typeface="+mn-cs"/>
              </a:rPr>
              <a:t> </a:t>
            </a:r>
            <a:r>
              <a:rPr lang="vi-VN" altLang="zh-CN" sz="5500" b="1" dirty="0">
                <a:solidFill>
                  <a:srgbClr val="C00000"/>
                </a:solidFill>
                <a:latin typeface="Cambria" panose="02040503050406030204" pitchFamily="18" charset="0"/>
                <a:ea typeface="思源黑体 CN Bold" panose="020B0800000000000000"/>
              </a:rPr>
              <a:t>5</a:t>
            </a:r>
            <a:r>
              <a:rPr kumimoji="0" lang="en-US" altLang="zh-CN" sz="5500" b="1" i="0" u="none" strike="noStrike" kern="1200" cap="none" spc="0" normalizeH="0" baseline="0" noProof="0" dirty="0">
                <a:ln>
                  <a:noFill/>
                </a:ln>
                <a:solidFill>
                  <a:srgbClr val="C00000"/>
                </a:solidFill>
                <a:effectLst/>
                <a:uLnTx/>
                <a:uFillTx/>
                <a:latin typeface="Cambria" panose="02040503050406030204" pitchFamily="18" charset="0"/>
                <a:ea typeface="思源黑体 CN Bold" panose="020B0800000000000000"/>
                <a:cs typeface="+mn-cs"/>
              </a:rPr>
              <a:t>:</a:t>
            </a:r>
            <a:endParaRPr kumimoji="0" lang="zh-CN" altLang="en-US" sz="5500" b="1" i="0" u="none" strike="noStrike" kern="1200" cap="none" spc="0" normalizeH="0" baseline="0" noProof="0" dirty="0">
              <a:ln>
                <a:noFill/>
              </a:ln>
              <a:solidFill>
                <a:srgbClr val="C00000"/>
              </a:solidFill>
              <a:effectLst/>
              <a:uLnTx/>
              <a:uFillTx/>
              <a:latin typeface="Cambria" panose="02040503050406030204" pitchFamily="18" charset="0"/>
              <a:ea typeface="思源黑体 CN Bold" panose="020B0800000000000000"/>
              <a:cs typeface="+mn-cs"/>
            </a:endParaRPr>
          </a:p>
        </p:txBody>
      </p:sp>
    </p:spTree>
    <p:extLst>
      <p:ext uri="{BB962C8B-B14F-4D97-AF65-F5344CB8AC3E}">
        <p14:creationId xmlns:p14="http://schemas.microsoft.com/office/powerpoint/2010/main" val="13114247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4"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2669566A-F030-6753-15AC-AACF89705811}"/>
              </a:ext>
            </a:extLst>
          </p:cNvPr>
          <p:cNvGrpSpPr/>
          <p:nvPr/>
        </p:nvGrpSpPr>
        <p:grpSpPr>
          <a:xfrm>
            <a:off x="-55880" y="1364993"/>
            <a:ext cx="12193270" cy="4946907"/>
            <a:chOff x="1254084" y="1053590"/>
            <a:chExt cx="10493828" cy="4669573"/>
          </a:xfrm>
        </p:grpSpPr>
        <p:sp>
          <p:nvSpPr>
            <p:cNvPr id="7" name="圆角矩形 3">
              <a:extLst>
                <a:ext uri="{FF2B5EF4-FFF2-40B4-BE49-F238E27FC236}">
                  <a16:creationId xmlns:a16="http://schemas.microsoft.com/office/drawing/2014/main" id="{81C97820-F73B-ACD5-D06E-71EACEB33E0D}"/>
                </a:ext>
              </a:extLst>
            </p:cNvPr>
            <p:cNvSpPr/>
            <p:nvPr/>
          </p:nvSpPr>
          <p:spPr>
            <a:xfrm>
              <a:off x="1254084" y="1123442"/>
              <a:ext cx="10493828" cy="4599721"/>
            </a:xfrm>
            <a:prstGeom prst="roundRect">
              <a:avLst/>
            </a:prstGeom>
            <a:solidFill>
              <a:schemeClr val="bg1">
                <a:alpha val="82000"/>
              </a:schemeClr>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sp>
          <p:nvSpPr>
            <p:cNvPr id="4" name="TextBox 3">
              <a:extLst>
                <a:ext uri="{FF2B5EF4-FFF2-40B4-BE49-F238E27FC236}">
                  <a16:creationId xmlns:a16="http://schemas.microsoft.com/office/drawing/2014/main" id="{C6F34625-5938-6498-873C-C411535D2204}"/>
                </a:ext>
              </a:extLst>
            </p:cNvPr>
            <p:cNvSpPr txBox="1"/>
            <p:nvPr/>
          </p:nvSpPr>
          <p:spPr>
            <a:xfrm>
              <a:off x="1515210" y="1053590"/>
              <a:ext cx="10232702" cy="4444987"/>
            </a:xfrm>
            <a:prstGeom prst="rect">
              <a:avLst/>
            </a:prstGeom>
            <a:noFill/>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vi-VN" sz="6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Câu chuyện kể về khu vườn của ông, qua đó thể hiện sự trân trọng, lòng biết ơn của con cháu đối </a:t>
              </a:r>
              <a:r>
                <a:rPr kumimoji="0" lang="vi-VN" sz="6000" b="1" i="0" u="none" strike="noStrike" kern="1200" cap="none" spc="0" normalizeH="0" baseline="0" noProof="0">
                  <a:ln>
                    <a:noFill/>
                  </a:ln>
                  <a:solidFill>
                    <a:prstClr val="black"/>
                  </a:solidFill>
                  <a:effectLst/>
                  <a:uLnTx/>
                  <a:uFillTx/>
                  <a:latin typeface="Cambria" panose="02040503050406030204" pitchFamily="18" charset="0"/>
                  <a:ea typeface="+mn-ea"/>
                  <a:cs typeface="+mn-cs"/>
                </a:rPr>
                <a:t>với </a:t>
              </a:r>
              <a:r>
                <a:rPr kumimoji="0" lang="vi-VN" sz="6000" b="1" i="0" u="none" strike="noStrike" kern="1200" cap="none" spc="0" normalizeH="0" baseline="0" noProof="0" smtClean="0">
                  <a:ln>
                    <a:noFill/>
                  </a:ln>
                  <a:solidFill>
                    <a:prstClr val="black"/>
                  </a:solidFill>
                  <a:effectLst/>
                  <a:uLnTx/>
                  <a:uFillTx/>
                  <a:latin typeface="Cambria" panose="02040503050406030204" pitchFamily="18" charset="0"/>
                  <a:ea typeface="+mn-ea"/>
                  <a:cs typeface="+mn-cs"/>
                </a:rPr>
                <a:t>ông</a:t>
              </a:r>
              <a:r>
                <a:rPr kumimoji="0" lang="en-US" sz="6000" b="1" i="0" u="none" strike="noStrike" kern="1200" cap="none" spc="0" normalizeH="0" baseline="0" noProof="0" smtClean="0">
                  <a:ln>
                    <a:noFill/>
                  </a:ln>
                  <a:solidFill>
                    <a:prstClr val="black"/>
                  </a:solidFill>
                  <a:effectLst/>
                  <a:uLnTx/>
                  <a:uFillTx/>
                  <a:latin typeface="Cambria" panose="02040503050406030204" pitchFamily="18" charset="0"/>
                  <a:ea typeface="+mn-ea"/>
                  <a:cs typeface="+mn-cs"/>
                </a:rPr>
                <a:t> - </a:t>
              </a:r>
              <a:r>
                <a:rPr kumimoji="0" lang="vi-VN" sz="6000" b="1" i="0" u="none" strike="noStrike" kern="1200" cap="none" spc="0" normalizeH="0" baseline="0" noProof="0" smtClean="0">
                  <a:ln>
                    <a:noFill/>
                  </a:ln>
                  <a:solidFill>
                    <a:prstClr val="black"/>
                  </a:solidFill>
                  <a:effectLst/>
                  <a:uLnTx/>
                  <a:uFillTx/>
                  <a:latin typeface="Cambria" panose="02040503050406030204" pitchFamily="18" charset="0"/>
                  <a:ea typeface="+mn-ea"/>
                  <a:cs typeface="+mn-cs"/>
                </a:rPr>
                <a:t>người </a:t>
              </a:r>
              <a:r>
                <a:rPr kumimoji="0" lang="vi-VN" sz="6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đã làm nên khu vườn đó.</a:t>
              </a:r>
            </a:p>
          </p:txBody>
        </p:sp>
      </p:grpSp>
      <p:pic>
        <p:nvPicPr>
          <p:cNvPr id="9" name="Picture 8">
            <a:extLst>
              <a:ext uri="{FF2B5EF4-FFF2-40B4-BE49-F238E27FC236}">
                <a16:creationId xmlns:a16="http://schemas.microsoft.com/office/drawing/2014/main" id="{202DA16D-AF46-4F98-C190-00AE00564C64}"/>
              </a:ext>
            </a:extLst>
          </p:cNvPr>
          <p:cNvPicPr>
            <a:picLocks noChangeAspect="1"/>
          </p:cNvPicPr>
          <p:nvPr/>
        </p:nvPicPr>
        <p:blipFill>
          <a:blip r:embed="rId3"/>
          <a:stretch>
            <a:fillRect/>
          </a:stretch>
        </p:blipFill>
        <p:spPr>
          <a:xfrm>
            <a:off x="9961247" y="5089674"/>
            <a:ext cx="1760854" cy="1768326"/>
          </a:xfrm>
          <a:prstGeom prst="rect">
            <a:avLst/>
          </a:prstGeom>
        </p:spPr>
      </p:pic>
      <p:pic>
        <p:nvPicPr>
          <p:cNvPr id="8" name="Picture 7">
            <a:extLst>
              <a:ext uri="{FF2B5EF4-FFF2-40B4-BE49-F238E27FC236}">
                <a16:creationId xmlns:a16="http://schemas.microsoft.com/office/drawing/2014/main" id="{929E42B8-28CB-2D6B-3C28-8DEAEED18270}"/>
              </a:ext>
            </a:extLst>
          </p:cNvPr>
          <p:cNvPicPr>
            <a:picLocks noChangeAspect="1"/>
          </p:cNvPicPr>
          <p:nvPr/>
        </p:nvPicPr>
        <p:blipFill>
          <a:blip r:embed="rId4"/>
          <a:stretch>
            <a:fillRect/>
          </a:stretch>
        </p:blipFill>
        <p:spPr>
          <a:xfrm>
            <a:off x="3484296" y="182451"/>
            <a:ext cx="5416332" cy="1182542"/>
          </a:xfrm>
          <a:prstGeom prst="rect">
            <a:avLst/>
          </a:prstGeom>
        </p:spPr>
      </p:pic>
    </p:spTree>
    <p:extLst>
      <p:ext uri="{BB962C8B-B14F-4D97-AF65-F5344CB8AC3E}">
        <p14:creationId xmlns:p14="http://schemas.microsoft.com/office/powerpoint/2010/main" val="69750015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839D895-0626-3169-BA34-5FB289B8A5F8}"/>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4433454"/>
            <a:ext cx="1604846" cy="2014537"/>
          </a:xfrm>
          <a:prstGeom prst="rect">
            <a:avLst/>
          </a:prstGeom>
        </p:spPr>
      </p:pic>
      <p:sp>
        <p:nvSpPr>
          <p:cNvPr id="2" name="TextBox 1"/>
          <p:cNvSpPr txBox="1"/>
          <p:nvPr/>
        </p:nvSpPr>
        <p:spPr>
          <a:xfrm>
            <a:off x="2428874" y="914401"/>
            <a:ext cx="7900987" cy="1107996"/>
          </a:xfrm>
          <a:prstGeom prst="rect">
            <a:avLst/>
          </a:prstGeom>
          <a:solidFill>
            <a:schemeClr val="bg1"/>
          </a:solidFill>
        </p:spPr>
        <p:txBody>
          <a:bodyPr wrap="square" rtlCol="0">
            <a:spAutoFit/>
          </a:bodyPr>
          <a:lstStyle/>
          <a:p>
            <a:pPr algn="ctr"/>
            <a:r>
              <a:rPr lang="en-US" sz="6600" b="1" smtClean="0">
                <a:solidFill>
                  <a:srgbClr val="FF0000"/>
                </a:solidFill>
              </a:rPr>
              <a:t>VẬN DỤNG</a:t>
            </a:r>
            <a:endParaRPr lang="en-US" sz="6600" b="1">
              <a:solidFill>
                <a:srgbClr val="FF0000"/>
              </a:solidFill>
            </a:endParaRPr>
          </a:p>
        </p:txBody>
      </p:sp>
      <p:sp>
        <p:nvSpPr>
          <p:cNvPr id="5" name="圆角矩形 3"/>
          <p:cNvSpPr/>
          <p:nvPr/>
        </p:nvSpPr>
        <p:spPr>
          <a:xfrm>
            <a:off x="1314450" y="2403425"/>
            <a:ext cx="10344150" cy="3037298"/>
          </a:xfrm>
          <a:prstGeom prst="roundRect">
            <a:avLst/>
          </a:prstGeom>
          <a:solidFill>
            <a:schemeClr val="bg1">
              <a:alpha val="73000"/>
            </a:schemeClr>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altLang="zh-CN" sz="3600" b="1">
                <a:solidFill>
                  <a:srgbClr val="7030A0"/>
                </a:solidFill>
                <a:latin typeface="Cambria" panose="02040503050406030204" pitchFamily="18" charset="0"/>
              </a:rPr>
              <a:t>- Hãy giới thiệu, chia sẻ về vườn cây nhà em hoặc vườn cây nhà người thân em (Có những cây nào? Cây do ai trồng? Tình cảm của em với người trồng cây và các cây trong vườn như nào? Em sẽ làm gì để giữ gìn vườn cây đó?...).</a:t>
            </a:r>
            <a:endParaRPr kumimoji="0" lang="zh-CN" altLang="en-US" sz="3600" b="1" i="0" u="none" strike="noStrike" kern="1200" cap="none" spc="0" normalizeH="0" baseline="0" noProof="0" dirty="0">
              <a:ln>
                <a:noFill/>
              </a:ln>
              <a:solidFill>
                <a:srgbClr val="7030A0"/>
              </a:solidFill>
              <a:effectLst/>
              <a:uLnTx/>
              <a:uFillTx/>
              <a:latin typeface="Cambria" panose="02040503050406030204" pitchFamily="18" charset="0"/>
              <a:ea typeface="思源黑体 CN Bold" panose="020B0800000000000000"/>
            </a:endParaRPr>
          </a:p>
        </p:txBody>
      </p:sp>
    </p:spTree>
    <p:extLst>
      <p:ext uri="{BB962C8B-B14F-4D97-AF65-F5344CB8AC3E}">
        <p14:creationId xmlns:p14="http://schemas.microsoft.com/office/powerpoint/2010/main" val="342657368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3"/>
          <p:cNvSpPr/>
          <p:nvPr/>
        </p:nvSpPr>
        <p:spPr>
          <a:xfrm>
            <a:off x="97798" y="2660601"/>
            <a:ext cx="5871202" cy="3037298"/>
          </a:xfrm>
          <a:prstGeom prst="roundRect">
            <a:avLst/>
          </a:prstGeom>
          <a:solidFill>
            <a:schemeClr val="bg1">
              <a:alpha val="73000"/>
            </a:schemeClr>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rPr>
              <a:t>Chia </a:t>
            </a:r>
            <a:r>
              <a:rPr kumimoji="0" lang="en-US" altLang="zh-CN" sz="6000" b="1"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rPr>
              <a:t>sẻ</a:t>
            </a:r>
            <a:r>
              <a:rPr kumimoji="0" lang="en-US" altLang="zh-CN" sz="6000" b="1"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rPr>
              <a:t> </a:t>
            </a:r>
            <a:r>
              <a:rPr kumimoji="0" lang="en-US" altLang="zh-CN" sz="6000" b="1"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rPr>
              <a:t>bài</a:t>
            </a:r>
            <a:r>
              <a:rPr kumimoji="0" lang="en-US" altLang="zh-CN" sz="6000" b="1"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rPr>
              <a:t> </a:t>
            </a:r>
            <a:r>
              <a:rPr kumimoji="0" lang="en-US" altLang="zh-CN" sz="6000" b="1"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rPr>
              <a:t>học</a:t>
            </a:r>
            <a:r>
              <a:rPr kumimoji="0" lang="en-US" altLang="zh-CN" sz="6000" b="1"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rPr>
              <a:t> </a:t>
            </a:r>
            <a:r>
              <a:rPr kumimoji="0" lang="en-US" altLang="zh-CN" sz="6000" b="1"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rPr>
              <a:t>với</a:t>
            </a:r>
            <a:r>
              <a:rPr kumimoji="0" lang="en-US" altLang="zh-CN" sz="6000" b="1"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rPr>
              <a:t> </a:t>
            </a:r>
            <a:r>
              <a:rPr kumimoji="0" lang="en-US" altLang="zh-CN" sz="6000" b="1"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rPr>
              <a:t>người</a:t>
            </a:r>
            <a:r>
              <a:rPr kumimoji="0" lang="en-US" altLang="zh-CN" sz="6000" b="1"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rPr>
              <a:t> </a:t>
            </a:r>
            <a:r>
              <a:rPr kumimoji="0" lang="en-US" altLang="zh-CN" sz="6000" b="1"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rPr>
              <a:t>thân</a:t>
            </a:r>
            <a:r>
              <a:rPr kumimoji="0" lang="en-US" altLang="zh-CN" sz="6000" b="1"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rPr>
              <a:t>.</a:t>
            </a:r>
            <a:endParaRPr kumimoji="0" lang="zh-CN" altLang="en-US" sz="6000" b="1"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endParaRPr>
          </a:p>
        </p:txBody>
      </p:sp>
      <p:sp>
        <p:nvSpPr>
          <p:cNvPr id="6" name="圆角矩形 3">
            <a:extLst>
              <a:ext uri="{FF2B5EF4-FFF2-40B4-BE49-F238E27FC236}">
                <a16:creationId xmlns:a16="http://schemas.microsoft.com/office/drawing/2014/main" id="{5FCFEE85-4957-96E7-B410-851396474829}"/>
              </a:ext>
            </a:extLst>
          </p:cNvPr>
          <p:cNvSpPr/>
          <p:nvPr/>
        </p:nvSpPr>
        <p:spPr>
          <a:xfrm>
            <a:off x="6223002" y="2775518"/>
            <a:ext cx="5702298" cy="3037298"/>
          </a:xfrm>
          <a:prstGeom prst="roundRect">
            <a:avLst/>
          </a:prstGeom>
          <a:solidFill>
            <a:schemeClr val="bg1">
              <a:alpha val="73000"/>
            </a:schemeClr>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rPr>
              <a:t>Chuẩn</a:t>
            </a:r>
            <a:r>
              <a:rPr kumimoji="0" lang="en-US" altLang="zh-CN" sz="6000" b="1"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rPr>
              <a:t> </a:t>
            </a:r>
            <a:r>
              <a:rPr kumimoji="0" lang="en-US" altLang="zh-CN" sz="6000" b="1"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rPr>
              <a:t>bị</a:t>
            </a:r>
            <a:r>
              <a:rPr kumimoji="0" lang="en-US" altLang="zh-CN" sz="6000" b="1"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rPr>
              <a:t> </a:t>
            </a:r>
            <a:endParaRPr kumimoji="0" lang="vi-VN" altLang="zh-CN" sz="6000" b="1"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rPr>
              <a:t>bài</a:t>
            </a:r>
            <a:r>
              <a:rPr kumimoji="0" lang="en-US" altLang="zh-CN" sz="6000" b="1"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rPr>
              <a:t> </a:t>
            </a:r>
            <a:r>
              <a:rPr kumimoji="0" lang="en-US" altLang="zh-CN" sz="6000" b="1"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rPr>
              <a:t>học</a:t>
            </a:r>
            <a:r>
              <a:rPr kumimoji="0" lang="en-US" altLang="zh-CN" sz="6000" b="1"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rPr>
              <a:t> </a:t>
            </a:r>
            <a:r>
              <a:rPr kumimoji="0" lang="en-US" altLang="zh-CN" sz="6000" b="1"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rPr>
              <a:t>mới</a:t>
            </a:r>
            <a:r>
              <a:rPr kumimoji="0" lang="en-US" altLang="zh-CN" sz="6000" b="1"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rPr>
              <a:t>.</a:t>
            </a:r>
            <a:endParaRPr kumimoji="0" lang="zh-CN" altLang="en-US" sz="6000" b="1"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endParaRPr>
          </a:p>
        </p:txBody>
      </p:sp>
      <p:pic>
        <p:nvPicPr>
          <p:cNvPr id="8" name="Picture 7">
            <a:extLst>
              <a:ext uri="{FF2B5EF4-FFF2-40B4-BE49-F238E27FC236}">
                <a16:creationId xmlns:a16="http://schemas.microsoft.com/office/drawing/2014/main" id="{408E9CD2-DB5C-36CE-60B0-734535799A7F}"/>
              </a:ext>
            </a:extLst>
          </p:cNvPr>
          <p:cNvPicPr>
            <a:picLocks noChangeAspect="1"/>
          </p:cNvPicPr>
          <p:nvPr/>
        </p:nvPicPr>
        <p:blipFill>
          <a:blip r:embed="rId3"/>
          <a:stretch>
            <a:fillRect/>
          </a:stretch>
        </p:blipFill>
        <p:spPr>
          <a:xfrm>
            <a:off x="8071085" y="197840"/>
            <a:ext cx="3596952" cy="3231160"/>
          </a:xfrm>
          <a:prstGeom prst="rect">
            <a:avLst/>
          </a:prstGeom>
        </p:spPr>
      </p:pic>
      <p:sp>
        <p:nvSpPr>
          <p:cNvPr id="7" name="TextBox 6"/>
          <p:cNvSpPr txBox="1"/>
          <p:nvPr/>
        </p:nvSpPr>
        <p:spPr>
          <a:xfrm>
            <a:off x="3627583" y="817764"/>
            <a:ext cx="4186239" cy="1107996"/>
          </a:xfrm>
          <a:prstGeom prst="rect">
            <a:avLst/>
          </a:prstGeom>
          <a:solidFill>
            <a:schemeClr val="bg1"/>
          </a:solidFill>
        </p:spPr>
        <p:txBody>
          <a:bodyPr wrap="square" rtlCol="0">
            <a:spAutoFit/>
          </a:bodyPr>
          <a:lstStyle/>
          <a:p>
            <a:pPr algn="ctr"/>
            <a:r>
              <a:rPr lang="en-US" sz="6600" b="1" smtClean="0">
                <a:solidFill>
                  <a:srgbClr val="FF0000"/>
                </a:solidFill>
              </a:rPr>
              <a:t>DẶN DÒ</a:t>
            </a:r>
            <a:endParaRPr lang="en-US" sz="6600" b="1">
              <a:solidFill>
                <a:srgbClr val="FF0000"/>
              </a:solidFill>
            </a:endParaRPr>
          </a:p>
        </p:txBody>
      </p:sp>
    </p:spTree>
    <p:extLst>
      <p:ext uri="{BB962C8B-B14F-4D97-AF65-F5344CB8AC3E}">
        <p14:creationId xmlns:p14="http://schemas.microsoft.com/office/powerpoint/2010/main" val="419861416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2AA4E22-CBE9-A30F-067F-5E53DB0C0000}"/>
              </a:ext>
            </a:extLst>
          </p:cNvPr>
          <p:cNvPicPr>
            <a:picLocks noChangeAspect="1"/>
          </p:cNvPicPr>
          <p:nvPr/>
        </p:nvPicPr>
        <p:blipFill>
          <a:blip r:embed="rId3"/>
          <a:stretch>
            <a:fillRect/>
          </a:stretch>
        </p:blipFill>
        <p:spPr>
          <a:xfrm>
            <a:off x="3614185" y="1025697"/>
            <a:ext cx="8577815" cy="2700762"/>
          </a:xfrm>
          <a:prstGeom prst="rect">
            <a:avLst/>
          </a:prstGeom>
        </p:spPr>
      </p:pic>
      <p:pic>
        <p:nvPicPr>
          <p:cNvPr id="10" name="Picture 9">
            <a:extLst>
              <a:ext uri="{FF2B5EF4-FFF2-40B4-BE49-F238E27FC236}">
                <a16:creationId xmlns:a16="http://schemas.microsoft.com/office/drawing/2014/main" id="{B7D4C23E-E19E-2BF7-3126-9283E5B56ED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93443" y="1133125"/>
            <a:ext cx="4408053" cy="5533357"/>
          </a:xfrm>
          <a:prstGeom prst="rect">
            <a:avLst/>
          </a:prstGeom>
        </p:spPr>
      </p:pic>
    </p:spTree>
    <p:extLst>
      <p:ext uri="{BB962C8B-B14F-4D97-AF65-F5344CB8AC3E}">
        <p14:creationId xmlns:p14="http://schemas.microsoft.com/office/powerpoint/2010/main" val="228676393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2"/>
          <p:cNvPicPr>
            <a:picLocks noChangeAspect="1"/>
          </p:cNvPicPr>
          <p:nvPr/>
        </p:nvPicPr>
        <p:blipFill>
          <a:blip r:embed="rId3"/>
          <a:srcRect t="73157"/>
          <a:stretch>
            <a:fillRect/>
          </a:stretch>
        </p:blipFill>
        <p:spPr>
          <a:xfrm>
            <a:off x="635" y="0"/>
            <a:ext cx="12191365" cy="6858000"/>
          </a:xfrm>
          <a:prstGeom prst="rect">
            <a:avLst/>
          </a:prstGeom>
        </p:spPr>
      </p:pic>
      <p:sp>
        <p:nvSpPr>
          <p:cNvPr id="27" name="任意多边形 26"/>
          <p:cNvSpPr/>
          <p:nvPr/>
        </p:nvSpPr>
        <p:spPr>
          <a:xfrm rot="1260000">
            <a:off x="1059815" y="1591945"/>
            <a:ext cx="1026795" cy="1223010"/>
          </a:xfrm>
          <a:custGeom>
            <a:avLst/>
            <a:gdLst>
              <a:gd name="connisteX0" fmla="*/ 45405 w 1199200"/>
              <a:gd name="connsiteY0" fmla="*/ 1222821 h 1222821"/>
              <a:gd name="connisteX1" fmla="*/ 132400 w 1199200"/>
              <a:gd name="connsiteY1" fmla="*/ 134431 h 1222821"/>
              <a:gd name="connisteX2" fmla="*/ 1199200 w 1199200"/>
              <a:gd name="connsiteY2" fmla="*/ 47436 h 1222821"/>
            </a:gdLst>
            <a:ahLst/>
            <a:cxnLst>
              <a:cxn ang="0">
                <a:pos x="connisteX0" y="connsiteY0"/>
              </a:cxn>
              <a:cxn ang="0">
                <a:pos x="connisteX1" y="connsiteY1"/>
              </a:cxn>
              <a:cxn ang="0">
                <a:pos x="connisteX2" y="connsiteY2"/>
              </a:cxn>
            </a:cxnLst>
            <a:rect l="l" t="t" r="r" b="b"/>
            <a:pathLst>
              <a:path w="1199200" h="1222821">
                <a:moveTo>
                  <a:pt x="45405" y="1222821"/>
                </a:moveTo>
                <a:cubicBezTo>
                  <a:pt x="41595" y="1006921"/>
                  <a:pt x="-98105" y="369381"/>
                  <a:pt x="132400" y="134431"/>
                </a:cubicBezTo>
                <a:cubicBezTo>
                  <a:pt x="362905" y="-100519"/>
                  <a:pt x="987745" y="42991"/>
                  <a:pt x="1199200" y="47436"/>
                </a:cubicBezTo>
              </a:path>
            </a:pathLst>
          </a:custGeom>
          <a:noFill/>
          <a:ln>
            <a:solidFill>
              <a:srgbClr val="45948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sp>
        <p:nvSpPr>
          <p:cNvPr id="29" name="椭圆 28"/>
          <p:cNvSpPr/>
          <p:nvPr/>
        </p:nvSpPr>
        <p:spPr>
          <a:xfrm>
            <a:off x="1327785" y="1539875"/>
            <a:ext cx="163195" cy="163195"/>
          </a:xfrm>
          <a:prstGeom prst="ellipse">
            <a:avLst/>
          </a:prstGeom>
          <a:solidFill>
            <a:srgbClr val="4594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sp>
        <p:nvSpPr>
          <p:cNvPr id="30" name="椭圆 29"/>
          <p:cNvSpPr/>
          <p:nvPr/>
        </p:nvSpPr>
        <p:spPr>
          <a:xfrm>
            <a:off x="9575165" y="2479675"/>
            <a:ext cx="163195" cy="163195"/>
          </a:xfrm>
          <a:prstGeom prst="ellipse">
            <a:avLst/>
          </a:prstGeom>
          <a:solidFill>
            <a:srgbClr val="4594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sp>
        <p:nvSpPr>
          <p:cNvPr id="31" name="椭圆 30"/>
          <p:cNvSpPr/>
          <p:nvPr/>
        </p:nvSpPr>
        <p:spPr>
          <a:xfrm>
            <a:off x="9354185" y="1342390"/>
            <a:ext cx="163195" cy="163195"/>
          </a:xfrm>
          <a:prstGeom prst="ellipse">
            <a:avLst/>
          </a:prstGeom>
          <a:solidFill>
            <a:srgbClr val="4594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pic>
        <p:nvPicPr>
          <p:cNvPr id="5" name="Picture 4">
            <a:extLst>
              <a:ext uri="{FF2B5EF4-FFF2-40B4-BE49-F238E27FC236}">
                <a16:creationId xmlns:a16="http://schemas.microsoft.com/office/drawing/2014/main" id="{50E8ECEC-F589-3D4D-6EA6-2BF56B33CE1A}"/>
              </a:ext>
            </a:extLst>
          </p:cNvPr>
          <p:cNvPicPr>
            <a:picLocks noChangeAspect="1"/>
          </p:cNvPicPr>
          <p:nvPr/>
        </p:nvPicPr>
        <p:blipFill>
          <a:blip r:embed="rId4"/>
          <a:stretch>
            <a:fillRect/>
          </a:stretch>
        </p:blipFill>
        <p:spPr>
          <a:xfrm>
            <a:off x="8433842" y="220522"/>
            <a:ext cx="3300766" cy="2965095"/>
          </a:xfrm>
          <a:prstGeom prst="rect">
            <a:avLst/>
          </a:prstGeom>
        </p:spPr>
      </p:pic>
      <p:pic>
        <p:nvPicPr>
          <p:cNvPr id="8" name="Picture 7">
            <a:extLst>
              <a:ext uri="{FF2B5EF4-FFF2-40B4-BE49-F238E27FC236}">
                <a16:creationId xmlns:a16="http://schemas.microsoft.com/office/drawing/2014/main" id="{3D8023CA-BDAD-D051-4CA6-ACFBDA4F3007}"/>
              </a:ext>
            </a:extLst>
          </p:cNvPr>
          <p:cNvPicPr>
            <a:picLocks noChangeAspect="1"/>
          </p:cNvPicPr>
          <p:nvPr/>
        </p:nvPicPr>
        <p:blipFill>
          <a:blip r:embed="rId5"/>
          <a:stretch>
            <a:fillRect/>
          </a:stretch>
        </p:blipFill>
        <p:spPr>
          <a:xfrm>
            <a:off x="1327785" y="3803006"/>
            <a:ext cx="2548432" cy="2926393"/>
          </a:xfrm>
          <a:prstGeom prst="rect">
            <a:avLst/>
          </a:prstGeom>
        </p:spPr>
      </p:pic>
      <p:pic>
        <p:nvPicPr>
          <p:cNvPr id="3" name="Picture 2">
            <a:extLst>
              <a:ext uri="{FF2B5EF4-FFF2-40B4-BE49-F238E27FC236}">
                <a16:creationId xmlns:a16="http://schemas.microsoft.com/office/drawing/2014/main" id="{C87A1227-623E-C187-D3AB-8C747EC228AB}"/>
              </a:ext>
            </a:extLst>
          </p:cNvPr>
          <p:cNvPicPr>
            <a:picLocks noChangeAspect="1"/>
          </p:cNvPicPr>
          <p:nvPr/>
        </p:nvPicPr>
        <p:blipFill>
          <a:blip r:embed="rId6"/>
          <a:stretch>
            <a:fillRect/>
          </a:stretch>
        </p:blipFill>
        <p:spPr>
          <a:xfrm>
            <a:off x="874770" y="1678315"/>
            <a:ext cx="10345809" cy="3706689"/>
          </a:xfrm>
          <a:prstGeom prst="rect">
            <a:avLst/>
          </a:prstGeom>
        </p:spPr>
      </p:pic>
      <p:pic>
        <p:nvPicPr>
          <p:cNvPr id="6" name="Picture 5">
            <a:extLst>
              <a:ext uri="{FF2B5EF4-FFF2-40B4-BE49-F238E27FC236}">
                <a16:creationId xmlns:a16="http://schemas.microsoft.com/office/drawing/2014/main" id="{778253CF-FA48-7823-2248-EE6CB89710B1}"/>
              </a:ext>
            </a:extLst>
          </p:cNvPr>
          <p:cNvPicPr>
            <a:picLocks noChangeAspect="1"/>
          </p:cNvPicPr>
          <p:nvPr/>
        </p:nvPicPr>
        <p:blipFill>
          <a:blip r:embed="rId7"/>
          <a:stretch>
            <a:fillRect/>
          </a:stretch>
        </p:blipFill>
        <p:spPr>
          <a:xfrm>
            <a:off x="4689072" y="1125311"/>
            <a:ext cx="3109229" cy="829128"/>
          </a:xfrm>
          <a:prstGeom prst="rect">
            <a:avLst/>
          </a:prstGeom>
        </p:spPr>
      </p:pic>
    </p:spTree>
    <p:extLst>
      <p:ext uri="{BB962C8B-B14F-4D97-AF65-F5344CB8AC3E}">
        <p14:creationId xmlns:p14="http://schemas.microsoft.com/office/powerpoint/2010/main" val="262793435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peech Bubble: Rectangle with Corners Rounded 3">
            <a:extLst>
              <a:ext uri="{FF2B5EF4-FFF2-40B4-BE49-F238E27FC236}">
                <a16:creationId xmlns:a16="http://schemas.microsoft.com/office/drawing/2014/main" id="{1909679D-9BCB-E2D9-423E-D999064D041D}"/>
              </a:ext>
            </a:extLst>
          </p:cNvPr>
          <p:cNvSpPr/>
          <p:nvPr/>
        </p:nvSpPr>
        <p:spPr>
          <a:xfrm>
            <a:off x="1371815" y="191516"/>
            <a:ext cx="10439185" cy="2987751"/>
          </a:xfrm>
          <a:prstGeom prst="wedgeRoundRectCallout">
            <a:avLst>
              <a:gd name="adj1" fmla="val -62256"/>
              <a:gd name="adj2" fmla="val 25017"/>
              <a:gd name="adj3" fmla="val 16667"/>
            </a:avLst>
          </a:prstGeom>
          <a:solidFill>
            <a:srgbClr val="E5F6FB"/>
          </a:solidFill>
          <a:ln w="28575">
            <a:solidFill>
              <a:srgbClr val="3C4C54"/>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5000" b="1">
                <a:solidFill>
                  <a:srgbClr val="002060"/>
                </a:solidFill>
                <a:latin typeface="Cambria" panose="02040503050406030204" pitchFamily="18" charset="0"/>
                <a:ea typeface="Cambria" panose="02040503050406030204" pitchFamily="18" charset="0"/>
              </a:rPr>
              <a:t>Đ</a:t>
            </a:r>
            <a:r>
              <a:rPr lang="vi-VN" sz="5000" b="1" smtClean="0">
                <a:solidFill>
                  <a:srgbClr val="002060"/>
                </a:solidFill>
                <a:latin typeface="Cambria" panose="02040503050406030204" pitchFamily="18" charset="0"/>
                <a:ea typeface="Cambria" panose="02040503050406030204" pitchFamily="18" charset="0"/>
              </a:rPr>
              <a:t>ọc </a:t>
            </a:r>
            <a:r>
              <a:rPr lang="vi-VN" sz="5000" b="1">
                <a:solidFill>
                  <a:srgbClr val="002060"/>
                </a:solidFill>
                <a:latin typeface="Cambria" panose="02040503050406030204" pitchFamily="18" charset="0"/>
                <a:ea typeface="Cambria" panose="02040503050406030204" pitchFamily="18" charset="0"/>
              </a:rPr>
              <a:t>đoạn 3 bài “Chàng trai làng Phù Ủng”.</a:t>
            </a:r>
          </a:p>
          <a:p>
            <a:pPr algn="just"/>
            <a:r>
              <a:rPr lang="vi-VN" sz="5000" b="1">
                <a:solidFill>
                  <a:srgbClr val="002060"/>
                </a:solidFill>
                <a:latin typeface="Cambria" panose="02040503050406030204" pitchFamily="18" charset="0"/>
                <a:ea typeface="Cambria" panose="02040503050406030204" pitchFamily="18" charset="0"/>
              </a:rPr>
              <a:t>- Nêu nội dung của bài “Chàng trai làng Phù Ủng.</a:t>
            </a:r>
          </a:p>
        </p:txBody>
      </p:sp>
      <p:pic>
        <p:nvPicPr>
          <p:cNvPr id="5" name="Picture 4">
            <a:extLst>
              <a:ext uri="{FF2B5EF4-FFF2-40B4-BE49-F238E27FC236}">
                <a16:creationId xmlns:a16="http://schemas.microsoft.com/office/drawing/2014/main" id="{EEB6B41B-324B-78AB-4645-84482A033BA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143144" y="3268168"/>
            <a:ext cx="2778030" cy="3487215"/>
          </a:xfrm>
          <a:prstGeom prst="rect">
            <a:avLst/>
          </a:prstGeom>
        </p:spPr>
      </p:pic>
    </p:spTree>
    <p:extLst>
      <p:ext uri="{BB962C8B-B14F-4D97-AF65-F5344CB8AC3E}">
        <p14:creationId xmlns:p14="http://schemas.microsoft.com/office/powerpoint/2010/main" val="161791899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圆角矩形 3">
            <a:extLst>
              <a:ext uri="{FF2B5EF4-FFF2-40B4-BE49-F238E27FC236}">
                <a16:creationId xmlns:a16="http://schemas.microsoft.com/office/drawing/2014/main" id="{801379CD-159C-4C81-2935-055CDBD56930}"/>
              </a:ext>
            </a:extLst>
          </p:cNvPr>
          <p:cNvSpPr/>
          <p:nvPr/>
        </p:nvSpPr>
        <p:spPr>
          <a:xfrm>
            <a:off x="5366595" y="3179267"/>
            <a:ext cx="6768579" cy="3788597"/>
          </a:xfrm>
          <a:prstGeom prst="roundRect">
            <a:avLst/>
          </a:prstGeom>
          <a:solidFill>
            <a:schemeClr val="bg1">
              <a:alpha val="47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sp>
        <p:nvSpPr>
          <p:cNvPr id="4" name="Speech Bubble: Rectangle with Corners Rounded 3">
            <a:extLst>
              <a:ext uri="{FF2B5EF4-FFF2-40B4-BE49-F238E27FC236}">
                <a16:creationId xmlns:a16="http://schemas.microsoft.com/office/drawing/2014/main" id="{1909679D-9BCB-E2D9-423E-D999064D041D}"/>
              </a:ext>
            </a:extLst>
          </p:cNvPr>
          <p:cNvSpPr/>
          <p:nvPr/>
        </p:nvSpPr>
        <p:spPr>
          <a:xfrm>
            <a:off x="1371815" y="191516"/>
            <a:ext cx="10439185" cy="2987751"/>
          </a:xfrm>
          <a:prstGeom prst="wedgeRoundRectCallout">
            <a:avLst>
              <a:gd name="adj1" fmla="val -62256"/>
              <a:gd name="adj2" fmla="val 25017"/>
              <a:gd name="adj3" fmla="val 16667"/>
            </a:avLst>
          </a:prstGeom>
          <a:solidFill>
            <a:srgbClr val="E5F6FB"/>
          </a:solidFill>
          <a:ln w="28575">
            <a:solidFill>
              <a:srgbClr val="3C4C54"/>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5000" b="1" dirty="0">
                <a:solidFill>
                  <a:srgbClr val="002060"/>
                </a:solidFill>
                <a:latin typeface="Cambria" panose="02040503050406030204" pitchFamily="18" charset="0"/>
                <a:ea typeface="Cambria" panose="02040503050406030204" pitchFamily="18" charset="0"/>
              </a:rPr>
              <a:t>Tưởng tượng em được đến thăm một vườn cây ăn quả lâu năm. Chia sẻ với bạn cảm xúc, suy nghĩ của em về vườn cây ấy. </a:t>
            </a:r>
            <a:endParaRPr lang="en-US" sz="5000" b="1" dirty="0">
              <a:solidFill>
                <a:srgbClr val="002060"/>
              </a:solidFill>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8ACBD60E-255D-2FE1-E534-653281966E31}"/>
              </a:ext>
            </a:extLst>
          </p:cNvPr>
          <p:cNvPicPr>
            <a:picLocks noChangeAspect="1"/>
          </p:cNvPicPr>
          <p:nvPr/>
        </p:nvPicPr>
        <p:blipFill>
          <a:blip r:embed="rId2"/>
          <a:stretch>
            <a:fillRect/>
          </a:stretch>
        </p:blipFill>
        <p:spPr>
          <a:xfrm>
            <a:off x="5544395" y="3429000"/>
            <a:ext cx="5998984" cy="3487214"/>
          </a:xfrm>
          <a:prstGeom prst="rect">
            <a:avLst/>
          </a:prstGeom>
        </p:spPr>
      </p:pic>
      <p:pic>
        <p:nvPicPr>
          <p:cNvPr id="5" name="Picture 4">
            <a:extLst>
              <a:ext uri="{FF2B5EF4-FFF2-40B4-BE49-F238E27FC236}">
                <a16:creationId xmlns:a16="http://schemas.microsoft.com/office/drawing/2014/main" id="{EEB6B41B-324B-78AB-4645-84482A033BA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143144" y="3268168"/>
            <a:ext cx="2778030" cy="3487215"/>
          </a:xfrm>
          <a:prstGeom prst="rect">
            <a:avLst/>
          </a:prstGeom>
        </p:spPr>
      </p:pic>
    </p:spTree>
    <p:extLst>
      <p:ext uri="{BB962C8B-B14F-4D97-AF65-F5344CB8AC3E}">
        <p14:creationId xmlns:p14="http://schemas.microsoft.com/office/powerpoint/2010/main" val="30451568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47"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0693FBD-5EED-33A8-92EA-D130C477AA06}"/>
              </a:ext>
            </a:extLst>
          </p:cNvPr>
          <p:cNvPicPr>
            <a:picLocks noChangeAspect="1"/>
          </p:cNvPicPr>
          <p:nvPr/>
        </p:nvPicPr>
        <p:blipFill>
          <a:blip r:embed="rId3"/>
          <a:stretch>
            <a:fillRect/>
          </a:stretch>
        </p:blipFill>
        <p:spPr>
          <a:xfrm>
            <a:off x="2362200" y="1597231"/>
            <a:ext cx="9501929" cy="2909966"/>
          </a:xfrm>
          <a:prstGeom prst="rect">
            <a:avLst/>
          </a:prstGeom>
        </p:spPr>
      </p:pic>
      <p:pic>
        <p:nvPicPr>
          <p:cNvPr id="4" name="Picture 3">
            <a:extLst>
              <a:ext uri="{FF2B5EF4-FFF2-40B4-BE49-F238E27FC236}">
                <a16:creationId xmlns:a16="http://schemas.microsoft.com/office/drawing/2014/main" id="{8839D895-0626-3169-BA34-5FB289B8A5F8}"/>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27871" y="3370785"/>
            <a:ext cx="2778030" cy="3487215"/>
          </a:xfrm>
          <a:prstGeom prst="rect">
            <a:avLst/>
          </a:prstGeom>
        </p:spPr>
      </p:pic>
    </p:spTree>
    <p:extLst>
      <p:ext uri="{BB962C8B-B14F-4D97-AF65-F5344CB8AC3E}">
        <p14:creationId xmlns:p14="http://schemas.microsoft.com/office/powerpoint/2010/main" val="259846120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839D895-0626-3169-BA34-5FB289B8A5F8}"/>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27871" y="3370785"/>
            <a:ext cx="2778030" cy="3487215"/>
          </a:xfrm>
          <a:prstGeom prst="rect">
            <a:avLst/>
          </a:prstGeom>
        </p:spPr>
      </p:pic>
      <p:sp>
        <p:nvSpPr>
          <p:cNvPr id="2" name="TextBox 1"/>
          <p:cNvSpPr txBox="1"/>
          <p:nvPr/>
        </p:nvSpPr>
        <p:spPr>
          <a:xfrm>
            <a:off x="2600324" y="1900238"/>
            <a:ext cx="7900987" cy="1862048"/>
          </a:xfrm>
          <a:prstGeom prst="rect">
            <a:avLst/>
          </a:prstGeom>
          <a:solidFill>
            <a:schemeClr val="bg1"/>
          </a:solidFill>
        </p:spPr>
        <p:txBody>
          <a:bodyPr wrap="square" rtlCol="0">
            <a:spAutoFit/>
          </a:bodyPr>
          <a:lstStyle/>
          <a:p>
            <a:pPr algn="ctr"/>
            <a:r>
              <a:rPr lang="en-US" sz="11500" b="1" smtClean="0">
                <a:solidFill>
                  <a:srgbClr val="FF0000"/>
                </a:solidFill>
              </a:rPr>
              <a:t>LUYỆN ĐỌC</a:t>
            </a:r>
            <a:endParaRPr lang="en-US" sz="11500" b="1">
              <a:solidFill>
                <a:srgbClr val="FF0000"/>
              </a:solidFill>
            </a:endParaRPr>
          </a:p>
        </p:txBody>
      </p:sp>
    </p:spTree>
    <p:extLst>
      <p:ext uri="{BB962C8B-B14F-4D97-AF65-F5344CB8AC3E}">
        <p14:creationId xmlns:p14="http://schemas.microsoft.com/office/powerpoint/2010/main" val="624639006"/>
      </p:ext>
    </p:extLst>
  </p:cSld>
  <p:clrMapOvr>
    <a:masterClrMapping/>
  </p:clrMapOvr>
  <p:transition>
    <p:random/>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peech Bubble: Rectangle with Corners Rounded 6">
            <a:extLst>
              <a:ext uri="{FF2B5EF4-FFF2-40B4-BE49-F238E27FC236}">
                <a16:creationId xmlns:a16="http://schemas.microsoft.com/office/drawing/2014/main" id="{4220638A-D9C4-7056-26F6-F15B8BD866D4}"/>
              </a:ext>
            </a:extLst>
          </p:cNvPr>
          <p:cNvSpPr/>
          <p:nvPr/>
        </p:nvSpPr>
        <p:spPr>
          <a:xfrm>
            <a:off x="3594471" y="1124403"/>
            <a:ext cx="8429210" cy="5500911"/>
          </a:xfrm>
          <a:prstGeom prst="wedgeRoundRectCallout">
            <a:avLst>
              <a:gd name="adj1" fmla="val -28953"/>
              <a:gd name="adj2" fmla="val -43851"/>
              <a:gd name="adj3" fmla="val 16667"/>
            </a:avLst>
          </a:prstGeom>
          <a:solidFill>
            <a:srgbClr val="E5F6FB"/>
          </a:solidFill>
          <a:ln w="28575">
            <a:solidFill>
              <a:srgbClr val="3C4C54"/>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b="1" dirty="0">
              <a:solidFill>
                <a:schemeClr val="tx1"/>
              </a:solidFill>
              <a:latin typeface="Cambria" panose="02040503050406030204" pitchFamily="18" charset="0"/>
            </a:endParaRPr>
          </a:p>
        </p:txBody>
      </p:sp>
      <p:sp>
        <p:nvSpPr>
          <p:cNvPr id="3" name="圆角矩形 3">
            <a:extLst>
              <a:ext uri="{FF2B5EF4-FFF2-40B4-BE49-F238E27FC236}">
                <a16:creationId xmlns:a16="http://schemas.microsoft.com/office/drawing/2014/main" id="{30350C87-C255-E124-A600-5B8ECD2B59FE}"/>
              </a:ext>
            </a:extLst>
          </p:cNvPr>
          <p:cNvSpPr/>
          <p:nvPr/>
        </p:nvSpPr>
        <p:spPr>
          <a:xfrm>
            <a:off x="458295" y="1402782"/>
            <a:ext cx="3040019" cy="938889"/>
          </a:xfrm>
          <a:prstGeom prst="roundRect">
            <a:avLst>
              <a:gd name="adj" fmla="val 45250"/>
            </a:avLst>
          </a:prstGeom>
          <a:solidFill>
            <a:srgbClr val="DAF2E0"/>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000" b="0" i="0" u="none" strike="noStrike" kern="1200" cap="none" spc="0" normalizeH="0" baseline="0" noProof="0" dirty="0" err="1">
                <a:ln>
                  <a:noFill/>
                </a:ln>
                <a:solidFill>
                  <a:srgbClr val="002060"/>
                </a:solidFill>
                <a:effectLst/>
                <a:uLnTx/>
                <a:uFillTx/>
                <a:latin typeface="Cambria" panose="02040503050406030204" pitchFamily="18" charset="0"/>
                <a:ea typeface="思源黑体 CN Bold" panose="020B0800000000000000"/>
              </a:rPr>
              <a:t>Đoạn</a:t>
            </a:r>
            <a:r>
              <a:rPr kumimoji="0" lang="en-US" altLang="zh-CN" sz="5000" b="0" i="0" u="none" strike="noStrike" kern="1200" cap="none" spc="0" normalizeH="0" baseline="0" noProof="0" dirty="0">
                <a:ln>
                  <a:noFill/>
                </a:ln>
                <a:solidFill>
                  <a:srgbClr val="002060"/>
                </a:solidFill>
                <a:effectLst/>
                <a:uLnTx/>
                <a:uFillTx/>
                <a:latin typeface="Cambria" panose="02040503050406030204" pitchFamily="18" charset="0"/>
                <a:ea typeface="思源黑体 CN Bold" panose="020B0800000000000000"/>
              </a:rPr>
              <a:t> 1</a:t>
            </a:r>
            <a:endParaRPr kumimoji="0" lang="zh-CN" altLang="en-US" sz="5000" b="0" i="0" u="none" strike="noStrike" kern="1200" cap="none" spc="0" normalizeH="0" baseline="0" noProof="0" dirty="0">
              <a:ln>
                <a:noFill/>
              </a:ln>
              <a:solidFill>
                <a:srgbClr val="002060"/>
              </a:solidFill>
              <a:effectLst/>
              <a:uLnTx/>
              <a:uFillTx/>
              <a:latin typeface="Cambria" panose="02040503050406030204" pitchFamily="18" charset="0"/>
              <a:ea typeface="思源黑体 CN Bold" panose="020B0800000000000000"/>
            </a:endParaRPr>
          </a:p>
        </p:txBody>
      </p:sp>
      <p:sp>
        <p:nvSpPr>
          <p:cNvPr id="4" name="圆角矩形 3">
            <a:extLst>
              <a:ext uri="{FF2B5EF4-FFF2-40B4-BE49-F238E27FC236}">
                <a16:creationId xmlns:a16="http://schemas.microsoft.com/office/drawing/2014/main" id="{75E81146-1109-4371-FF6C-DD0CC684BF52}"/>
              </a:ext>
            </a:extLst>
          </p:cNvPr>
          <p:cNvSpPr/>
          <p:nvPr/>
        </p:nvSpPr>
        <p:spPr>
          <a:xfrm>
            <a:off x="454474" y="2485590"/>
            <a:ext cx="3040019" cy="938889"/>
          </a:xfrm>
          <a:prstGeom prst="roundRect">
            <a:avLst>
              <a:gd name="adj" fmla="val 45250"/>
            </a:avLst>
          </a:prstGeom>
          <a:solidFill>
            <a:srgbClr val="DAF2E0"/>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000" b="0" i="0" u="none" strike="noStrike" kern="1200" cap="none" spc="0" normalizeH="0" baseline="0" noProof="0" dirty="0" err="1">
                <a:ln>
                  <a:noFill/>
                </a:ln>
                <a:solidFill>
                  <a:srgbClr val="002060"/>
                </a:solidFill>
                <a:effectLst/>
                <a:uLnTx/>
                <a:uFillTx/>
                <a:latin typeface="Cambria" panose="02040503050406030204" pitchFamily="18" charset="0"/>
                <a:ea typeface="思源黑体 CN Bold" panose="020B0800000000000000"/>
              </a:rPr>
              <a:t>Đoạn</a:t>
            </a:r>
            <a:r>
              <a:rPr kumimoji="0" lang="en-US" altLang="zh-CN" sz="5000" b="0" i="0" u="none" strike="noStrike" kern="1200" cap="none" spc="0" normalizeH="0" baseline="0" noProof="0" dirty="0">
                <a:ln>
                  <a:noFill/>
                </a:ln>
                <a:solidFill>
                  <a:srgbClr val="002060"/>
                </a:solidFill>
                <a:effectLst/>
                <a:uLnTx/>
                <a:uFillTx/>
                <a:latin typeface="Cambria" panose="02040503050406030204" pitchFamily="18" charset="0"/>
                <a:ea typeface="思源黑体 CN Bold" panose="020B0800000000000000"/>
              </a:rPr>
              <a:t> 2</a:t>
            </a:r>
            <a:endParaRPr kumimoji="0" lang="zh-CN" altLang="en-US" sz="5000" b="0" i="0" u="none" strike="noStrike" kern="1200" cap="none" spc="0" normalizeH="0" baseline="0" noProof="0" dirty="0">
              <a:ln>
                <a:noFill/>
              </a:ln>
              <a:solidFill>
                <a:srgbClr val="002060"/>
              </a:solidFill>
              <a:effectLst/>
              <a:uLnTx/>
              <a:uFillTx/>
              <a:latin typeface="Cambria" panose="02040503050406030204" pitchFamily="18" charset="0"/>
              <a:ea typeface="思源黑体 CN Bold" panose="020B0800000000000000"/>
            </a:endParaRPr>
          </a:p>
        </p:txBody>
      </p:sp>
      <p:sp>
        <p:nvSpPr>
          <p:cNvPr id="5" name="圆角矩形 3">
            <a:extLst>
              <a:ext uri="{FF2B5EF4-FFF2-40B4-BE49-F238E27FC236}">
                <a16:creationId xmlns:a16="http://schemas.microsoft.com/office/drawing/2014/main" id="{AF6DDD70-88AB-2DE1-1C44-3F27876F48B4}"/>
              </a:ext>
            </a:extLst>
          </p:cNvPr>
          <p:cNvSpPr/>
          <p:nvPr/>
        </p:nvSpPr>
        <p:spPr>
          <a:xfrm>
            <a:off x="454473" y="3568398"/>
            <a:ext cx="3040019" cy="938889"/>
          </a:xfrm>
          <a:prstGeom prst="roundRect">
            <a:avLst>
              <a:gd name="adj" fmla="val 45250"/>
            </a:avLst>
          </a:prstGeom>
          <a:solidFill>
            <a:srgbClr val="DAF2E0"/>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000" b="0" i="0" u="none" strike="noStrike" kern="1200" cap="none" spc="0" normalizeH="0" baseline="0" noProof="0" dirty="0" err="1">
                <a:ln>
                  <a:noFill/>
                </a:ln>
                <a:solidFill>
                  <a:srgbClr val="002060"/>
                </a:solidFill>
                <a:effectLst/>
                <a:uLnTx/>
                <a:uFillTx/>
                <a:latin typeface="Cambria" panose="02040503050406030204" pitchFamily="18" charset="0"/>
                <a:ea typeface="思源黑体 CN Bold" panose="020B0800000000000000"/>
              </a:rPr>
              <a:t>Đoạn</a:t>
            </a:r>
            <a:r>
              <a:rPr kumimoji="0" lang="en-US" altLang="zh-CN" sz="5000" b="0" i="0" u="none" strike="noStrike" kern="1200" cap="none" spc="0" normalizeH="0" baseline="0" noProof="0" dirty="0">
                <a:ln>
                  <a:noFill/>
                </a:ln>
                <a:solidFill>
                  <a:srgbClr val="002060"/>
                </a:solidFill>
                <a:effectLst/>
                <a:uLnTx/>
                <a:uFillTx/>
                <a:latin typeface="Cambria" panose="02040503050406030204" pitchFamily="18" charset="0"/>
                <a:ea typeface="思源黑体 CN Bold" panose="020B0800000000000000"/>
              </a:rPr>
              <a:t> 3</a:t>
            </a:r>
            <a:endParaRPr kumimoji="0" lang="zh-CN" altLang="en-US" sz="5000" b="0" i="0" u="none" strike="noStrike" kern="1200" cap="none" spc="0" normalizeH="0" baseline="0" noProof="0" dirty="0">
              <a:ln>
                <a:noFill/>
              </a:ln>
              <a:solidFill>
                <a:srgbClr val="002060"/>
              </a:solidFill>
              <a:effectLst/>
              <a:uLnTx/>
              <a:uFillTx/>
              <a:latin typeface="Cambria" panose="02040503050406030204" pitchFamily="18" charset="0"/>
              <a:ea typeface="思源黑体 CN Bold" panose="020B0800000000000000"/>
            </a:endParaRPr>
          </a:p>
        </p:txBody>
      </p:sp>
      <p:sp>
        <p:nvSpPr>
          <p:cNvPr id="9" name="TextBox 8">
            <a:extLst>
              <a:ext uri="{FF2B5EF4-FFF2-40B4-BE49-F238E27FC236}">
                <a16:creationId xmlns:a16="http://schemas.microsoft.com/office/drawing/2014/main" id="{5616865A-3BF2-A2F6-BFF0-687DF549258C}"/>
              </a:ext>
            </a:extLst>
          </p:cNvPr>
          <p:cNvSpPr txBox="1"/>
          <p:nvPr/>
        </p:nvSpPr>
        <p:spPr>
          <a:xfrm>
            <a:off x="3704779" y="1638927"/>
            <a:ext cx="8159150" cy="707886"/>
          </a:xfrm>
          <a:prstGeom prst="rect">
            <a:avLst/>
          </a:prstGeom>
          <a:noFill/>
        </p:spPr>
        <p:txBody>
          <a:bodyPr wrap="square">
            <a:spAutoFit/>
          </a:bodyPr>
          <a:lstStyle/>
          <a:p>
            <a:r>
              <a:rPr kumimoji="0" lang="en-US" altLang="zh-CN" sz="400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rPr>
              <a:t>Từ</a:t>
            </a:r>
            <a:r>
              <a:rPr kumimoji="0" lang="en-US" altLang="zh-CN" sz="400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rPr>
              <a:t> </a:t>
            </a:r>
            <a:r>
              <a:rPr kumimoji="0" lang="en-US" altLang="zh-CN" sz="400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rPr>
              <a:t>đầu</a:t>
            </a:r>
            <a:r>
              <a:rPr kumimoji="0" lang="en-US" altLang="zh-CN" sz="400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rPr>
              <a:t> </a:t>
            </a:r>
            <a:r>
              <a:rPr kumimoji="0" lang="en-US" altLang="zh-CN" sz="400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rPr>
              <a:t>đến</a:t>
            </a:r>
            <a:r>
              <a:rPr kumimoji="0" lang="vi-VN" altLang="zh-CN" sz="4000" i="0" u="none" strike="noStrike" kern="1200" cap="none" spc="0" normalizeH="0" noProof="0" dirty="0">
                <a:ln>
                  <a:noFill/>
                </a:ln>
                <a:solidFill>
                  <a:srgbClr val="117B4A"/>
                </a:solidFill>
                <a:effectLst/>
                <a:uLnTx/>
                <a:uFillTx/>
                <a:latin typeface="Cambria" panose="02040503050406030204" pitchFamily="18" charset="0"/>
                <a:ea typeface="思源黑体 CN Bold" panose="020B0800000000000000"/>
              </a:rPr>
              <a:t> </a:t>
            </a:r>
            <a:r>
              <a:rPr kumimoji="0" lang="vi-VN" altLang="zh-CN" sz="4000" b="1" i="0" u="none" strike="noStrike" kern="1200" cap="none" spc="0" normalizeH="0" noProof="0" dirty="0">
                <a:ln>
                  <a:noFill/>
                </a:ln>
                <a:solidFill>
                  <a:srgbClr val="117B4A"/>
                </a:solidFill>
                <a:effectLst/>
                <a:uLnTx/>
                <a:uFillTx/>
                <a:latin typeface="Cambria" panose="02040503050406030204" pitchFamily="18" charset="0"/>
                <a:ea typeface="思源黑体 CN Bold" panose="020B0800000000000000"/>
              </a:rPr>
              <a:t>để cho cá ăn sung</a:t>
            </a:r>
            <a:r>
              <a:rPr lang="en-US" altLang="zh-CN" sz="4000" b="1" i="1" dirty="0">
                <a:solidFill>
                  <a:srgbClr val="117B4A"/>
                </a:solidFill>
                <a:latin typeface="Cambria" panose="02040503050406030204" pitchFamily="18" charset="0"/>
                <a:ea typeface="思源黑体 CN Bold" panose="020B0800000000000000"/>
              </a:rPr>
              <a:t>.</a:t>
            </a:r>
            <a:endParaRPr lang="en-US" sz="4000" b="1" i="1" dirty="0">
              <a:solidFill>
                <a:srgbClr val="117B4A"/>
              </a:solidFill>
            </a:endParaRPr>
          </a:p>
        </p:txBody>
      </p:sp>
      <p:sp>
        <p:nvSpPr>
          <p:cNvPr id="10" name="TextBox 9">
            <a:extLst>
              <a:ext uri="{FF2B5EF4-FFF2-40B4-BE49-F238E27FC236}">
                <a16:creationId xmlns:a16="http://schemas.microsoft.com/office/drawing/2014/main" id="{44FBA4B8-6F65-9C94-EC8E-200902E1C6DF}"/>
              </a:ext>
            </a:extLst>
          </p:cNvPr>
          <p:cNvSpPr txBox="1"/>
          <p:nvPr/>
        </p:nvSpPr>
        <p:spPr>
          <a:xfrm>
            <a:off x="3738668" y="2641992"/>
            <a:ext cx="8672639" cy="707886"/>
          </a:xfrm>
          <a:prstGeom prst="rect">
            <a:avLst/>
          </a:prstGeom>
          <a:noFill/>
        </p:spPr>
        <p:txBody>
          <a:bodyPr wrap="square">
            <a:spAutoFit/>
          </a:bodyPr>
          <a:lstStyle/>
          <a:p>
            <a:r>
              <a:rPr kumimoji="0" lang="en-US" altLang="zh-CN" sz="400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rPr>
              <a:t>Tiếp</a:t>
            </a:r>
            <a:r>
              <a:rPr kumimoji="0" lang="en-US" altLang="zh-CN" sz="400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rPr>
              <a:t> </a:t>
            </a:r>
            <a:r>
              <a:rPr kumimoji="0" lang="en-US" altLang="zh-CN" sz="400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rPr>
              <a:t>theo</a:t>
            </a:r>
            <a:r>
              <a:rPr kumimoji="0" lang="en-US" altLang="zh-CN" sz="400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rPr>
              <a:t> </a:t>
            </a:r>
            <a:r>
              <a:rPr kumimoji="0" lang="en-US" altLang="zh-CN" sz="400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rPr>
              <a:t>đến</a:t>
            </a:r>
            <a:r>
              <a:rPr kumimoji="0" lang="vi-VN" altLang="zh-CN" sz="4000" i="0" u="none" strike="noStrike" kern="1200" cap="none" spc="0" normalizeH="0" noProof="0" dirty="0">
                <a:ln>
                  <a:noFill/>
                </a:ln>
                <a:solidFill>
                  <a:srgbClr val="117B4A"/>
                </a:solidFill>
                <a:effectLst/>
                <a:uLnTx/>
                <a:uFillTx/>
                <a:latin typeface="Cambria" panose="02040503050406030204" pitchFamily="18" charset="0"/>
                <a:ea typeface="思源黑体 CN Bold" panose="020B0800000000000000"/>
              </a:rPr>
              <a:t> </a:t>
            </a:r>
            <a:r>
              <a:rPr kumimoji="0" lang="vi-VN" altLang="zh-CN" sz="4000" b="1" i="0" u="none" strike="noStrike" kern="1200" cap="none" spc="0" normalizeH="0" noProof="0" dirty="0">
                <a:ln>
                  <a:noFill/>
                </a:ln>
                <a:solidFill>
                  <a:srgbClr val="117B4A"/>
                </a:solidFill>
                <a:effectLst/>
                <a:uLnTx/>
                <a:uFillTx/>
                <a:latin typeface="Cambria" panose="02040503050406030204" pitchFamily="18" charset="0"/>
                <a:ea typeface="思源黑体 CN Bold" panose="020B0800000000000000"/>
              </a:rPr>
              <a:t>như khi ông còn sống</a:t>
            </a:r>
            <a:r>
              <a:rPr kumimoji="0" lang="en-US" altLang="zh-CN" sz="4000" b="1" i="1"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rPr>
              <a:t>.</a:t>
            </a:r>
            <a:endParaRPr lang="en-US" sz="4000" b="1" i="1" dirty="0">
              <a:solidFill>
                <a:srgbClr val="117B4A"/>
              </a:solidFill>
            </a:endParaRPr>
          </a:p>
        </p:txBody>
      </p:sp>
      <p:sp>
        <p:nvSpPr>
          <p:cNvPr id="11" name="TextBox 10">
            <a:extLst>
              <a:ext uri="{FF2B5EF4-FFF2-40B4-BE49-F238E27FC236}">
                <a16:creationId xmlns:a16="http://schemas.microsoft.com/office/drawing/2014/main" id="{9279350D-8F59-A32C-260C-E5FFCE875374}"/>
              </a:ext>
            </a:extLst>
          </p:cNvPr>
          <p:cNvSpPr txBox="1"/>
          <p:nvPr/>
        </p:nvSpPr>
        <p:spPr>
          <a:xfrm>
            <a:off x="3794424" y="3727705"/>
            <a:ext cx="8159150" cy="707886"/>
          </a:xfrm>
          <a:prstGeom prst="rect">
            <a:avLst/>
          </a:prstGeom>
          <a:noFill/>
        </p:spPr>
        <p:txBody>
          <a:bodyPr wrap="square">
            <a:spAutoFit/>
          </a:bodyPr>
          <a:lstStyle/>
          <a:p>
            <a:r>
              <a:rPr kumimoji="0" lang="en-US" altLang="zh-CN" sz="400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rPr>
              <a:t>Tiếp</a:t>
            </a:r>
            <a:r>
              <a:rPr kumimoji="0" lang="en-US" altLang="zh-CN" sz="400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rPr>
              <a:t> </a:t>
            </a:r>
            <a:r>
              <a:rPr kumimoji="0" lang="en-US" altLang="zh-CN" sz="400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rPr>
              <a:t>theo</a:t>
            </a:r>
            <a:r>
              <a:rPr kumimoji="0" lang="en-US" altLang="zh-CN" sz="400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rPr>
              <a:t> </a:t>
            </a:r>
            <a:r>
              <a:rPr kumimoji="0" lang="en-US" altLang="zh-CN" sz="400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rPr>
              <a:t>đến</a:t>
            </a:r>
            <a:r>
              <a:rPr kumimoji="0" lang="vi-VN" altLang="zh-CN" sz="4000" i="0" u="none" strike="noStrike" kern="1200" cap="none" spc="0" normalizeH="0" noProof="0" dirty="0">
                <a:ln>
                  <a:noFill/>
                </a:ln>
                <a:solidFill>
                  <a:srgbClr val="117B4A"/>
                </a:solidFill>
                <a:effectLst/>
                <a:uLnTx/>
                <a:uFillTx/>
                <a:latin typeface="Cambria" panose="02040503050406030204" pitchFamily="18" charset="0"/>
                <a:ea typeface="思源黑体 CN Bold" panose="020B0800000000000000"/>
              </a:rPr>
              <a:t> </a:t>
            </a:r>
            <a:r>
              <a:rPr kumimoji="0" lang="vi-VN" altLang="zh-CN" sz="4000" b="1" i="0" u="none" strike="noStrike" kern="1200" cap="none" spc="0" normalizeH="0" noProof="0" dirty="0">
                <a:ln>
                  <a:noFill/>
                </a:ln>
                <a:solidFill>
                  <a:srgbClr val="117B4A"/>
                </a:solidFill>
                <a:effectLst/>
                <a:uLnTx/>
                <a:uFillTx/>
                <a:latin typeface="Cambria" panose="02040503050406030204" pitchFamily="18" charset="0"/>
                <a:ea typeface="思源黑体 CN Bold" panose="020B0800000000000000"/>
              </a:rPr>
              <a:t>khoai sọ</a:t>
            </a:r>
            <a:r>
              <a:rPr lang="en-US" altLang="zh-CN" sz="4000" b="1" i="1" dirty="0">
                <a:solidFill>
                  <a:srgbClr val="117B4A"/>
                </a:solidFill>
                <a:latin typeface="Cambria" panose="02040503050406030204" pitchFamily="18" charset="0"/>
                <a:ea typeface="思源黑体 CN Bold" panose="020B0800000000000000"/>
              </a:rPr>
              <a:t>.</a:t>
            </a:r>
            <a:endParaRPr lang="en-US" sz="4000" b="1" i="1" dirty="0">
              <a:solidFill>
                <a:srgbClr val="117B4A"/>
              </a:solidFill>
            </a:endParaRPr>
          </a:p>
        </p:txBody>
      </p:sp>
      <p:sp>
        <p:nvSpPr>
          <p:cNvPr id="12" name="TextBox 11">
            <a:extLst>
              <a:ext uri="{FF2B5EF4-FFF2-40B4-BE49-F238E27FC236}">
                <a16:creationId xmlns:a16="http://schemas.microsoft.com/office/drawing/2014/main" id="{5E6DD8D8-B7EB-C670-ED8B-BD13268C9298}"/>
              </a:ext>
            </a:extLst>
          </p:cNvPr>
          <p:cNvSpPr txBox="1"/>
          <p:nvPr/>
        </p:nvSpPr>
        <p:spPr>
          <a:xfrm>
            <a:off x="3794423" y="4819730"/>
            <a:ext cx="7914357" cy="707886"/>
          </a:xfrm>
          <a:prstGeom prst="rect">
            <a:avLst/>
          </a:prstGeom>
          <a:noFill/>
        </p:spPr>
        <p:txBody>
          <a:bodyPr wrap="square">
            <a:spAutoFit/>
          </a:bodyPr>
          <a:lstStyle/>
          <a:p>
            <a:r>
              <a:rPr lang="vi-VN" sz="4000" dirty="0">
                <a:solidFill>
                  <a:srgbClr val="117B4A"/>
                </a:solidFill>
                <a:latin typeface="Cambria" panose="02040503050406030204" pitchFamily="18" charset="0"/>
                <a:ea typeface="Cambria" panose="02040503050406030204" pitchFamily="18" charset="0"/>
              </a:rPr>
              <a:t>Tiếp theo đến </a:t>
            </a:r>
            <a:r>
              <a:rPr lang="vi-VN" sz="4000" b="1" dirty="0">
                <a:solidFill>
                  <a:srgbClr val="117B4A"/>
                </a:solidFill>
                <a:latin typeface="Cambria" panose="02040503050406030204" pitchFamily="18" charset="0"/>
                <a:ea typeface="Cambria" panose="02040503050406030204" pitchFamily="18" charset="0"/>
              </a:rPr>
              <a:t>còn mãi xanh tươi.</a:t>
            </a:r>
            <a:endParaRPr lang="en-US" sz="4000" b="1" dirty="0">
              <a:solidFill>
                <a:srgbClr val="117B4A"/>
              </a:solidFill>
              <a:latin typeface="Cambria" panose="02040503050406030204" pitchFamily="18" charset="0"/>
              <a:ea typeface="Cambria" panose="02040503050406030204" pitchFamily="18" charset="0"/>
            </a:endParaRPr>
          </a:p>
        </p:txBody>
      </p:sp>
      <p:sp>
        <p:nvSpPr>
          <p:cNvPr id="13" name="圆角矩形 3">
            <a:extLst>
              <a:ext uri="{FF2B5EF4-FFF2-40B4-BE49-F238E27FC236}">
                <a16:creationId xmlns:a16="http://schemas.microsoft.com/office/drawing/2014/main" id="{87DDF6E9-F31E-CAFF-5F0D-F6C77534A49D}"/>
              </a:ext>
            </a:extLst>
          </p:cNvPr>
          <p:cNvSpPr/>
          <p:nvPr/>
        </p:nvSpPr>
        <p:spPr>
          <a:xfrm>
            <a:off x="454473" y="4643897"/>
            <a:ext cx="3040019" cy="938889"/>
          </a:xfrm>
          <a:prstGeom prst="roundRect">
            <a:avLst>
              <a:gd name="adj" fmla="val 45250"/>
            </a:avLst>
          </a:prstGeom>
          <a:solidFill>
            <a:srgbClr val="DAF2E0"/>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000" b="0" i="0" u="none" strike="noStrike" kern="1200" cap="none" spc="0" normalizeH="0" baseline="0" noProof="0" dirty="0" err="1">
                <a:ln>
                  <a:noFill/>
                </a:ln>
                <a:solidFill>
                  <a:srgbClr val="002060"/>
                </a:solidFill>
                <a:effectLst/>
                <a:uLnTx/>
                <a:uFillTx/>
                <a:latin typeface="Cambria" panose="02040503050406030204" pitchFamily="18" charset="0"/>
                <a:ea typeface="思源黑体 CN Bold" panose="020B0800000000000000"/>
              </a:rPr>
              <a:t>Đoạn</a:t>
            </a:r>
            <a:r>
              <a:rPr kumimoji="0" lang="en-US" altLang="zh-CN" sz="5000" b="0" i="0" u="none" strike="noStrike" kern="1200" cap="none" spc="0" normalizeH="0" baseline="0" noProof="0" dirty="0">
                <a:ln>
                  <a:noFill/>
                </a:ln>
                <a:solidFill>
                  <a:srgbClr val="002060"/>
                </a:solidFill>
                <a:effectLst/>
                <a:uLnTx/>
                <a:uFillTx/>
                <a:latin typeface="Cambria" panose="02040503050406030204" pitchFamily="18" charset="0"/>
                <a:ea typeface="思源黑体 CN Bold" panose="020B0800000000000000"/>
              </a:rPr>
              <a:t> 4</a:t>
            </a:r>
            <a:endParaRPr kumimoji="0" lang="zh-CN" altLang="en-US" sz="5000" b="0" i="0" u="none" strike="noStrike" kern="1200" cap="none" spc="0" normalizeH="0" baseline="0" noProof="0" dirty="0">
              <a:ln>
                <a:noFill/>
              </a:ln>
              <a:solidFill>
                <a:srgbClr val="002060"/>
              </a:solidFill>
              <a:effectLst/>
              <a:uLnTx/>
              <a:uFillTx/>
              <a:latin typeface="Cambria" panose="02040503050406030204" pitchFamily="18" charset="0"/>
              <a:ea typeface="思源黑体 CN Bold" panose="020B0800000000000000"/>
            </a:endParaRPr>
          </a:p>
        </p:txBody>
      </p:sp>
      <p:pic>
        <p:nvPicPr>
          <p:cNvPr id="6" name="Picture 5">
            <a:extLst>
              <a:ext uri="{FF2B5EF4-FFF2-40B4-BE49-F238E27FC236}">
                <a16:creationId xmlns:a16="http://schemas.microsoft.com/office/drawing/2014/main" id="{F2B84EE8-9D98-D99C-FF48-1FFAD403093C}"/>
              </a:ext>
            </a:extLst>
          </p:cNvPr>
          <p:cNvPicPr>
            <a:picLocks noChangeAspect="1"/>
          </p:cNvPicPr>
          <p:nvPr/>
        </p:nvPicPr>
        <p:blipFill>
          <a:blip r:embed="rId2"/>
          <a:stretch>
            <a:fillRect/>
          </a:stretch>
        </p:blipFill>
        <p:spPr>
          <a:xfrm>
            <a:off x="1629100" y="-532723"/>
            <a:ext cx="12245002" cy="1877951"/>
          </a:xfrm>
          <a:prstGeom prst="rect">
            <a:avLst/>
          </a:prstGeom>
        </p:spPr>
      </p:pic>
      <p:sp>
        <p:nvSpPr>
          <p:cNvPr id="8" name="圆角矩形 3">
            <a:extLst>
              <a:ext uri="{FF2B5EF4-FFF2-40B4-BE49-F238E27FC236}">
                <a16:creationId xmlns:a16="http://schemas.microsoft.com/office/drawing/2014/main" id="{BD3B4F63-69F0-08BC-5913-3E0410A6D2E9}"/>
              </a:ext>
            </a:extLst>
          </p:cNvPr>
          <p:cNvSpPr/>
          <p:nvPr/>
        </p:nvSpPr>
        <p:spPr>
          <a:xfrm>
            <a:off x="439245" y="5719396"/>
            <a:ext cx="3040019" cy="938889"/>
          </a:xfrm>
          <a:prstGeom prst="roundRect">
            <a:avLst>
              <a:gd name="adj" fmla="val 45250"/>
            </a:avLst>
          </a:prstGeom>
          <a:solidFill>
            <a:srgbClr val="DAF2E0"/>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000" b="0" i="0" u="none" strike="noStrike" kern="1200" cap="none" spc="0" normalizeH="0" baseline="0" noProof="0" err="1">
                <a:ln>
                  <a:noFill/>
                </a:ln>
                <a:solidFill>
                  <a:srgbClr val="002060"/>
                </a:solidFill>
                <a:effectLst/>
                <a:uLnTx/>
                <a:uFillTx/>
                <a:latin typeface="Cambria" panose="02040503050406030204" pitchFamily="18" charset="0"/>
                <a:ea typeface="思源黑体 CN Bold" panose="020B0800000000000000"/>
              </a:rPr>
              <a:t>Đoạn</a:t>
            </a:r>
            <a:r>
              <a:rPr kumimoji="0" lang="en-US" altLang="zh-CN" sz="5000" b="0" i="0" u="none" strike="noStrike" kern="1200" cap="none" spc="0" normalizeH="0" baseline="0" noProof="0" dirty="0">
                <a:ln>
                  <a:noFill/>
                </a:ln>
                <a:solidFill>
                  <a:srgbClr val="002060"/>
                </a:solidFill>
                <a:effectLst/>
                <a:uLnTx/>
                <a:uFillTx/>
                <a:latin typeface="Cambria" panose="02040503050406030204" pitchFamily="18" charset="0"/>
                <a:ea typeface="思源黑体 CN Bold" panose="020B0800000000000000"/>
              </a:rPr>
              <a:t> </a:t>
            </a:r>
            <a:r>
              <a:rPr kumimoji="0" lang="vi-VN" altLang="zh-CN" sz="5000" b="0" i="0" u="none" strike="noStrike" kern="1200" cap="none" spc="0" normalizeH="0" baseline="0" noProof="0" dirty="0">
                <a:ln>
                  <a:noFill/>
                </a:ln>
                <a:solidFill>
                  <a:srgbClr val="002060"/>
                </a:solidFill>
                <a:effectLst/>
                <a:uLnTx/>
                <a:uFillTx/>
                <a:latin typeface="Cambria" panose="02040503050406030204" pitchFamily="18" charset="0"/>
                <a:ea typeface="思源黑体 CN Bold" panose="020B0800000000000000"/>
              </a:rPr>
              <a:t>5</a:t>
            </a:r>
            <a:endParaRPr kumimoji="0" lang="zh-CN" altLang="en-US" sz="5000" b="0" i="0" u="none" strike="noStrike" kern="1200" cap="none" spc="0" normalizeH="0" baseline="0" noProof="0" dirty="0">
              <a:ln>
                <a:noFill/>
              </a:ln>
              <a:solidFill>
                <a:srgbClr val="002060"/>
              </a:solidFill>
              <a:effectLst/>
              <a:uLnTx/>
              <a:uFillTx/>
              <a:latin typeface="Cambria" panose="02040503050406030204" pitchFamily="18" charset="0"/>
              <a:ea typeface="思源黑体 CN Bold" panose="020B0800000000000000"/>
            </a:endParaRPr>
          </a:p>
        </p:txBody>
      </p:sp>
      <p:sp>
        <p:nvSpPr>
          <p:cNvPr id="14" name="TextBox 13">
            <a:extLst>
              <a:ext uri="{FF2B5EF4-FFF2-40B4-BE49-F238E27FC236}">
                <a16:creationId xmlns:a16="http://schemas.microsoft.com/office/drawing/2014/main" id="{68CE1320-5219-D9B6-7CBC-152405494738}"/>
              </a:ext>
            </a:extLst>
          </p:cNvPr>
          <p:cNvSpPr txBox="1"/>
          <p:nvPr/>
        </p:nvSpPr>
        <p:spPr>
          <a:xfrm>
            <a:off x="3949572" y="5869803"/>
            <a:ext cx="7914357" cy="707886"/>
          </a:xfrm>
          <a:prstGeom prst="rect">
            <a:avLst/>
          </a:prstGeom>
          <a:noFill/>
        </p:spPr>
        <p:txBody>
          <a:bodyPr wrap="square">
            <a:spAutoFit/>
          </a:bodyPr>
          <a:lstStyle/>
          <a:p>
            <a:r>
              <a:rPr lang="vi-VN" sz="4000" b="1" dirty="0">
                <a:solidFill>
                  <a:srgbClr val="117B4A"/>
                </a:solidFill>
                <a:latin typeface="Cambria" panose="02040503050406030204" pitchFamily="18" charset="0"/>
                <a:ea typeface="Cambria" panose="02040503050406030204" pitchFamily="18" charset="0"/>
              </a:rPr>
              <a:t>Còn lại.</a:t>
            </a:r>
            <a:endParaRPr lang="en-US" sz="4000" b="1" dirty="0">
              <a:solidFill>
                <a:srgbClr val="117B4A"/>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7860431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par>
                          <p:cTn id="17" fill="hold">
                            <p:stCondLst>
                              <p:cond delay="500"/>
                            </p:stCondLst>
                            <p:childTnLst>
                              <p:par>
                                <p:cTn id="18" presetID="53" presetClass="entr" presetSubtype="16"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500" fill="hold"/>
                                        <p:tgtEl>
                                          <p:spTgt spid="9"/>
                                        </p:tgtEl>
                                        <p:attrNameLst>
                                          <p:attrName>ppt_w</p:attrName>
                                        </p:attrNameLst>
                                      </p:cBhvr>
                                      <p:tavLst>
                                        <p:tav tm="0">
                                          <p:val>
                                            <p:fltVal val="0"/>
                                          </p:val>
                                        </p:tav>
                                        <p:tav tm="100000">
                                          <p:val>
                                            <p:strVal val="#ppt_w"/>
                                          </p:val>
                                        </p:tav>
                                      </p:tavLst>
                                    </p:anim>
                                    <p:anim calcmode="lin" valueType="num">
                                      <p:cBhvr>
                                        <p:cTn id="21" dur="500" fill="hold"/>
                                        <p:tgtEl>
                                          <p:spTgt spid="9"/>
                                        </p:tgtEl>
                                        <p:attrNameLst>
                                          <p:attrName>ppt_h</p:attrName>
                                        </p:attrNameLst>
                                      </p:cBhvr>
                                      <p:tavLst>
                                        <p:tav tm="0">
                                          <p:val>
                                            <p:fltVal val="0"/>
                                          </p:val>
                                        </p:tav>
                                        <p:tav tm="100000">
                                          <p:val>
                                            <p:strVal val="#ppt_h"/>
                                          </p:val>
                                        </p:tav>
                                      </p:tavLst>
                                    </p:anim>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500" fill="hold"/>
                                        <p:tgtEl>
                                          <p:spTgt spid="4"/>
                                        </p:tgtEl>
                                        <p:attrNameLst>
                                          <p:attrName>ppt_w</p:attrName>
                                        </p:attrNameLst>
                                      </p:cBhvr>
                                      <p:tavLst>
                                        <p:tav tm="0">
                                          <p:val>
                                            <p:fltVal val="0"/>
                                          </p:val>
                                        </p:tav>
                                        <p:tav tm="100000">
                                          <p:val>
                                            <p:strVal val="#ppt_w"/>
                                          </p:val>
                                        </p:tav>
                                      </p:tavLst>
                                    </p:anim>
                                    <p:anim calcmode="lin" valueType="num">
                                      <p:cBhvr>
                                        <p:cTn id="28" dur="500" fill="hold"/>
                                        <p:tgtEl>
                                          <p:spTgt spid="4"/>
                                        </p:tgtEl>
                                        <p:attrNameLst>
                                          <p:attrName>ppt_h</p:attrName>
                                        </p:attrNameLst>
                                      </p:cBhvr>
                                      <p:tavLst>
                                        <p:tav tm="0">
                                          <p:val>
                                            <p:fltVal val="0"/>
                                          </p:val>
                                        </p:tav>
                                        <p:tav tm="100000">
                                          <p:val>
                                            <p:strVal val="#ppt_h"/>
                                          </p:val>
                                        </p:tav>
                                      </p:tavLst>
                                    </p:anim>
                                    <p:animEffect transition="in" filter="fade">
                                      <p:cBhvr>
                                        <p:cTn id="29" dur="500"/>
                                        <p:tgtEl>
                                          <p:spTgt spid="4"/>
                                        </p:tgtEl>
                                      </p:cBhvr>
                                    </p:animEffect>
                                  </p:childTnLst>
                                </p:cTn>
                              </p:par>
                            </p:childTnLst>
                          </p:cTn>
                        </p:par>
                        <p:par>
                          <p:cTn id="30" fill="hold">
                            <p:stCondLst>
                              <p:cond delay="500"/>
                            </p:stCondLst>
                            <p:childTnLst>
                              <p:par>
                                <p:cTn id="31" presetID="53" presetClass="entr" presetSubtype="16" fill="hold" grpId="0" nodeType="after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p:cTn id="33" dur="500" fill="hold"/>
                                        <p:tgtEl>
                                          <p:spTgt spid="10"/>
                                        </p:tgtEl>
                                        <p:attrNameLst>
                                          <p:attrName>ppt_w</p:attrName>
                                        </p:attrNameLst>
                                      </p:cBhvr>
                                      <p:tavLst>
                                        <p:tav tm="0">
                                          <p:val>
                                            <p:fltVal val="0"/>
                                          </p:val>
                                        </p:tav>
                                        <p:tav tm="100000">
                                          <p:val>
                                            <p:strVal val="#ppt_w"/>
                                          </p:val>
                                        </p:tav>
                                      </p:tavLst>
                                    </p:anim>
                                    <p:anim calcmode="lin" valueType="num">
                                      <p:cBhvr>
                                        <p:cTn id="34" dur="500" fill="hold"/>
                                        <p:tgtEl>
                                          <p:spTgt spid="10"/>
                                        </p:tgtEl>
                                        <p:attrNameLst>
                                          <p:attrName>ppt_h</p:attrName>
                                        </p:attrNameLst>
                                      </p:cBhvr>
                                      <p:tavLst>
                                        <p:tav tm="0">
                                          <p:val>
                                            <p:fltVal val="0"/>
                                          </p:val>
                                        </p:tav>
                                        <p:tav tm="100000">
                                          <p:val>
                                            <p:strVal val="#ppt_h"/>
                                          </p:val>
                                        </p:tav>
                                      </p:tavLst>
                                    </p:anim>
                                    <p:animEffect transition="in" filter="fade">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5"/>
                                        </p:tgtEl>
                                        <p:attrNameLst>
                                          <p:attrName>style.visibility</p:attrName>
                                        </p:attrNameLst>
                                      </p:cBhvr>
                                      <p:to>
                                        <p:strVal val="visible"/>
                                      </p:to>
                                    </p:set>
                                    <p:anim calcmode="lin" valueType="num">
                                      <p:cBhvr>
                                        <p:cTn id="40" dur="500" fill="hold"/>
                                        <p:tgtEl>
                                          <p:spTgt spid="5"/>
                                        </p:tgtEl>
                                        <p:attrNameLst>
                                          <p:attrName>ppt_w</p:attrName>
                                        </p:attrNameLst>
                                      </p:cBhvr>
                                      <p:tavLst>
                                        <p:tav tm="0">
                                          <p:val>
                                            <p:fltVal val="0"/>
                                          </p:val>
                                        </p:tav>
                                        <p:tav tm="100000">
                                          <p:val>
                                            <p:strVal val="#ppt_w"/>
                                          </p:val>
                                        </p:tav>
                                      </p:tavLst>
                                    </p:anim>
                                    <p:anim calcmode="lin" valueType="num">
                                      <p:cBhvr>
                                        <p:cTn id="41" dur="500" fill="hold"/>
                                        <p:tgtEl>
                                          <p:spTgt spid="5"/>
                                        </p:tgtEl>
                                        <p:attrNameLst>
                                          <p:attrName>ppt_h</p:attrName>
                                        </p:attrNameLst>
                                      </p:cBhvr>
                                      <p:tavLst>
                                        <p:tav tm="0">
                                          <p:val>
                                            <p:fltVal val="0"/>
                                          </p:val>
                                        </p:tav>
                                        <p:tav tm="100000">
                                          <p:val>
                                            <p:strVal val="#ppt_h"/>
                                          </p:val>
                                        </p:tav>
                                      </p:tavLst>
                                    </p:anim>
                                    <p:animEffect transition="in" filter="fade">
                                      <p:cBhvr>
                                        <p:cTn id="42" dur="500"/>
                                        <p:tgtEl>
                                          <p:spTgt spid="5"/>
                                        </p:tgtEl>
                                      </p:cBhvr>
                                    </p:animEffect>
                                  </p:childTnLst>
                                </p:cTn>
                              </p:par>
                            </p:childTnLst>
                          </p:cTn>
                        </p:par>
                        <p:par>
                          <p:cTn id="43" fill="hold">
                            <p:stCondLst>
                              <p:cond delay="500"/>
                            </p:stCondLst>
                            <p:childTnLst>
                              <p:par>
                                <p:cTn id="44" presetID="53" presetClass="entr" presetSubtype="16" fill="hold" grpId="0" nodeType="afterEffect">
                                  <p:stCondLst>
                                    <p:cond delay="0"/>
                                  </p:stCondLst>
                                  <p:childTnLst>
                                    <p:set>
                                      <p:cBhvr>
                                        <p:cTn id="45" dur="1" fill="hold">
                                          <p:stCondLst>
                                            <p:cond delay="0"/>
                                          </p:stCondLst>
                                        </p:cTn>
                                        <p:tgtEl>
                                          <p:spTgt spid="11"/>
                                        </p:tgtEl>
                                        <p:attrNameLst>
                                          <p:attrName>style.visibility</p:attrName>
                                        </p:attrNameLst>
                                      </p:cBhvr>
                                      <p:to>
                                        <p:strVal val="visible"/>
                                      </p:to>
                                    </p:set>
                                    <p:anim calcmode="lin" valueType="num">
                                      <p:cBhvr>
                                        <p:cTn id="46" dur="500" fill="hold"/>
                                        <p:tgtEl>
                                          <p:spTgt spid="11"/>
                                        </p:tgtEl>
                                        <p:attrNameLst>
                                          <p:attrName>ppt_w</p:attrName>
                                        </p:attrNameLst>
                                      </p:cBhvr>
                                      <p:tavLst>
                                        <p:tav tm="0">
                                          <p:val>
                                            <p:fltVal val="0"/>
                                          </p:val>
                                        </p:tav>
                                        <p:tav tm="100000">
                                          <p:val>
                                            <p:strVal val="#ppt_w"/>
                                          </p:val>
                                        </p:tav>
                                      </p:tavLst>
                                    </p:anim>
                                    <p:anim calcmode="lin" valueType="num">
                                      <p:cBhvr>
                                        <p:cTn id="47" dur="500" fill="hold"/>
                                        <p:tgtEl>
                                          <p:spTgt spid="11"/>
                                        </p:tgtEl>
                                        <p:attrNameLst>
                                          <p:attrName>ppt_h</p:attrName>
                                        </p:attrNameLst>
                                      </p:cBhvr>
                                      <p:tavLst>
                                        <p:tav tm="0">
                                          <p:val>
                                            <p:fltVal val="0"/>
                                          </p:val>
                                        </p:tav>
                                        <p:tav tm="100000">
                                          <p:val>
                                            <p:strVal val="#ppt_h"/>
                                          </p:val>
                                        </p:tav>
                                      </p:tavLst>
                                    </p:anim>
                                    <p:animEffect transition="in" filter="fade">
                                      <p:cBhvr>
                                        <p:cTn id="48" dur="500"/>
                                        <p:tgtEl>
                                          <p:spTgt spid="11"/>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13"/>
                                        </p:tgtEl>
                                        <p:attrNameLst>
                                          <p:attrName>style.visibility</p:attrName>
                                        </p:attrNameLst>
                                      </p:cBhvr>
                                      <p:to>
                                        <p:strVal val="visible"/>
                                      </p:to>
                                    </p:set>
                                    <p:anim calcmode="lin" valueType="num">
                                      <p:cBhvr>
                                        <p:cTn id="53" dur="500" fill="hold"/>
                                        <p:tgtEl>
                                          <p:spTgt spid="13"/>
                                        </p:tgtEl>
                                        <p:attrNameLst>
                                          <p:attrName>ppt_w</p:attrName>
                                        </p:attrNameLst>
                                      </p:cBhvr>
                                      <p:tavLst>
                                        <p:tav tm="0">
                                          <p:val>
                                            <p:fltVal val="0"/>
                                          </p:val>
                                        </p:tav>
                                        <p:tav tm="100000">
                                          <p:val>
                                            <p:strVal val="#ppt_w"/>
                                          </p:val>
                                        </p:tav>
                                      </p:tavLst>
                                    </p:anim>
                                    <p:anim calcmode="lin" valueType="num">
                                      <p:cBhvr>
                                        <p:cTn id="54" dur="500" fill="hold"/>
                                        <p:tgtEl>
                                          <p:spTgt spid="13"/>
                                        </p:tgtEl>
                                        <p:attrNameLst>
                                          <p:attrName>ppt_h</p:attrName>
                                        </p:attrNameLst>
                                      </p:cBhvr>
                                      <p:tavLst>
                                        <p:tav tm="0">
                                          <p:val>
                                            <p:fltVal val="0"/>
                                          </p:val>
                                        </p:tav>
                                        <p:tav tm="100000">
                                          <p:val>
                                            <p:strVal val="#ppt_h"/>
                                          </p:val>
                                        </p:tav>
                                      </p:tavLst>
                                    </p:anim>
                                    <p:animEffect transition="in" filter="fade">
                                      <p:cBhvr>
                                        <p:cTn id="55" dur="500"/>
                                        <p:tgtEl>
                                          <p:spTgt spid="13"/>
                                        </p:tgtEl>
                                      </p:cBhvr>
                                    </p:animEffect>
                                  </p:childTnLst>
                                </p:cTn>
                              </p:par>
                            </p:childTnLst>
                          </p:cTn>
                        </p:par>
                        <p:par>
                          <p:cTn id="56" fill="hold">
                            <p:stCondLst>
                              <p:cond delay="500"/>
                            </p:stCondLst>
                            <p:childTnLst>
                              <p:par>
                                <p:cTn id="57" presetID="53" presetClass="entr" presetSubtype="16" fill="hold" grpId="0" nodeType="afterEffect">
                                  <p:stCondLst>
                                    <p:cond delay="0"/>
                                  </p:stCondLst>
                                  <p:childTnLst>
                                    <p:set>
                                      <p:cBhvr>
                                        <p:cTn id="58" dur="1" fill="hold">
                                          <p:stCondLst>
                                            <p:cond delay="0"/>
                                          </p:stCondLst>
                                        </p:cTn>
                                        <p:tgtEl>
                                          <p:spTgt spid="12"/>
                                        </p:tgtEl>
                                        <p:attrNameLst>
                                          <p:attrName>style.visibility</p:attrName>
                                        </p:attrNameLst>
                                      </p:cBhvr>
                                      <p:to>
                                        <p:strVal val="visible"/>
                                      </p:to>
                                    </p:set>
                                    <p:anim calcmode="lin" valueType="num">
                                      <p:cBhvr>
                                        <p:cTn id="59" dur="500" fill="hold"/>
                                        <p:tgtEl>
                                          <p:spTgt spid="12"/>
                                        </p:tgtEl>
                                        <p:attrNameLst>
                                          <p:attrName>ppt_w</p:attrName>
                                        </p:attrNameLst>
                                      </p:cBhvr>
                                      <p:tavLst>
                                        <p:tav tm="0">
                                          <p:val>
                                            <p:fltVal val="0"/>
                                          </p:val>
                                        </p:tav>
                                        <p:tav tm="100000">
                                          <p:val>
                                            <p:strVal val="#ppt_w"/>
                                          </p:val>
                                        </p:tav>
                                      </p:tavLst>
                                    </p:anim>
                                    <p:anim calcmode="lin" valueType="num">
                                      <p:cBhvr>
                                        <p:cTn id="60" dur="500" fill="hold"/>
                                        <p:tgtEl>
                                          <p:spTgt spid="12"/>
                                        </p:tgtEl>
                                        <p:attrNameLst>
                                          <p:attrName>ppt_h</p:attrName>
                                        </p:attrNameLst>
                                      </p:cBhvr>
                                      <p:tavLst>
                                        <p:tav tm="0">
                                          <p:val>
                                            <p:fltVal val="0"/>
                                          </p:val>
                                        </p:tav>
                                        <p:tav tm="100000">
                                          <p:val>
                                            <p:strVal val="#ppt_h"/>
                                          </p:val>
                                        </p:tav>
                                      </p:tavLst>
                                    </p:anim>
                                    <p:animEffect transition="in" filter="fade">
                                      <p:cBhvr>
                                        <p:cTn id="61" dur="500"/>
                                        <p:tgtEl>
                                          <p:spTgt spid="12"/>
                                        </p:tgtEl>
                                      </p:cBhvr>
                                    </p:animEffect>
                                  </p:childTnLst>
                                </p:cTn>
                              </p:par>
                            </p:childTnLst>
                          </p:cTn>
                        </p:par>
                      </p:childTnLst>
                    </p:cTn>
                  </p:par>
                  <p:par>
                    <p:cTn id="62" fill="hold">
                      <p:stCondLst>
                        <p:cond delay="indefinite"/>
                      </p:stCondLst>
                      <p:childTnLst>
                        <p:par>
                          <p:cTn id="63" fill="hold">
                            <p:stCondLst>
                              <p:cond delay="0"/>
                            </p:stCondLst>
                            <p:childTnLst>
                              <p:par>
                                <p:cTn id="64" presetID="53" presetClass="entr" presetSubtype="16" fill="hold" grpId="0" nodeType="clickEffect">
                                  <p:stCondLst>
                                    <p:cond delay="0"/>
                                  </p:stCondLst>
                                  <p:childTnLst>
                                    <p:set>
                                      <p:cBhvr>
                                        <p:cTn id="65" dur="1" fill="hold">
                                          <p:stCondLst>
                                            <p:cond delay="0"/>
                                          </p:stCondLst>
                                        </p:cTn>
                                        <p:tgtEl>
                                          <p:spTgt spid="8"/>
                                        </p:tgtEl>
                                        <p:attrNameLst>
                                          <p:attrName>style.visibility</p:attrName>
                                        </p:attrNameLst>
                                      </p:cBhvr>
                                      <p:to>
                                        <p:strVal val="visible"/>
                                      </p:to>
                                    </p:set>
                                    <p:anim calcmode="lin" valueType="num">
                                      <p:cBhvr>
                                        <p:cTn id="66" dur="500" fill="hold"/>
                                        <p:tgtEl>
                                          <p:spTgt spid="8"/>
                                        </p:tgtEl>
                                        <p:attrNameLst>
                                          <p:attrName>ppt_w</p:attrName>
                                        </p:attrNameLst>
                                      </p:cBhvr>
                                      <p:tavLst>
                                        <p:tav tm="0">
                                          <p:val>
                                            <p:fltVal val="0"/>
                                          </p:val>
                                        </p:tav>
                                        <p:tav tm="100000">
                                          <p:val>
                                            <p:strVal val="#ppt_w"/>
                                          </p:val>
                                        </p:tav>
                                      </p:tavLst>
                                    </p:anim>
                                    <p:anim calcmode="lin" valueType="num">
                                      <p:cBhvr>
                                        <p:cTn id="67" dur="500" fill="hold"/>
                                        <p:tgtEl>
                                          <p:spTgt spid="8"/>
                                        </p:tgtEl>
                                        <p:attrNameLst>
                                          <p:attrName>ppt_h</p:attrName>
                                        </p:attrNameLst>
                                      </p:cBhvr>
                                      <p:tavLst>
                                        <p:tav tm="0">
                                          <p:val>
                                            <p:fltVal val="0"/>
                                          </p:val>
                                        </p:tav>
                                        <p:tav tm="100000">
                                          <p:val>
                                            <p:strVal val="#ppt_h"/>
                                          </p:val>
                                        </p:tav>
                                      </p:tavLst>
                                    </p:anim>
                                    <p:animEffect transition="in" filter="fade">
                                      <p:cBhvr>
                                        <p:cTn id="68" dur="500"/>
                                        <p:tgtEl>
                                          <p:spTgt spid="8"/>
                                        </p:tgtEl>
                                      </p:cBhvr>
                                    </p:animEffect>
                                  </p:childTnLst>
                                </p:cTn>
                              </p:par>
                            </p:childTnLst>
                          </p:cTn>
                        </p:par>
                        <p:par>
                          <p:cTn id="69" fill="hold">
                            <p:stCondLst>
                              <p:cond delay="500"/>
                            </p:stCondLst>
                            <p:childTnLst>
                              <p:par>
                                <p:cTn id="70" presetID="53" presetClass="entr" presetSubtype="16" fill="hold" grpId="0" nodeType="afterEffect">
                                  <p:stCondLst>
                                    <p:cond delay="0"/>
                                  </p:stCondLst>
                                  <p:childTnLst>
                                    <p:set>
                                      <p:cBhvr>
                                        <p:cTn id="71" dur="1" fill="hold">
                                          <p:stCondLst>
                                            <p:cond delay="0"/>
                                          </p:stCondLst>
                                        </p:cTn>
                                        <p:tgtEl>
                                          <p:spTgt spid="14"/>
                                        </p:tgtEl>
                                        <p:attrNameLst>
                                          <p:attrName>style.visibility</p:attrName>
                                        </p:attrNameLst>
                                      </p:cBhvr>
                                      <p:to>
                                        <p:strVal val="visible"/>
                                      </p:to>
                                    </p:set>
                                    <p:anim calcmode="lin" valueType="num">
                                      <p:cBhvr>
                                        <p:cTn id="72" dur="500" fill="hold"/>
                                        <p:tgtEl>
                                          <p:spTgt spid="14"/>
                                        </p:tgtEl>
                                        <p:attrNameLst>
                                          <p:attrName>ppt_w</p:attrName>
                                        </p:attrNameLst>
                                      </p:cBhvr>
                                      <p:tavLst>
                                        <p:tav tm="0">
                                          <p:val>
                                            <p:fltVal val="0"/>
                                          </p:val>
                                        </p:tav>
                                        <p:tav tm="100000">
                                          <p:val>
                                            <p:strVal val="#ppt_w"/>
                                          </p:val>
                                        </p:tav>
                                      </p:tavLst>
                                    </p:anim>
                                    <p:anim calcmode="lin" valueType="num">
                                      <p:cBhvr>
                                        <p:cTn id="73" dur="500" fill="hold"/>
                                        <p:tgtEl>
                                          <p:spTgt spid="14"/>
                                        </p:tgtEl>
                                        <p:attrNameLst>
                                          <p:attrName>ppt_h</p:attrName>
                                        </p:attrNameLst>
                                      </p:cBhvr>
                                      <p:tavLst>
                                        <p:tav tm="0">
                                          <p:val>
                                            <p:fltVal val="0"/>
                                          </p:val>
                                        </p:tav>
                                        <p:tav tm="100000">
                                          <p:val>
                                            <p:strVal val="#ppt_h"/>
                                          </p:val>
                                        </p:tav>
                                      </p:tavLst>
                                    </p:anim>
                                    <p:animEffect transition="in" filter="fade">
                                      <p:cBhvr>
                                        <p:cTn id="7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9" grpId="0"/>
      <p:bldP spid="10" grpId="0"/>
      <p:bldP spid="11" grpId="0"/>
      <p:bldP spid="12" grpId="0"/>
      <p:bldP spid="13" grpId="0" animBg="1"/>
      <p:bldP spid="8" grpId="0" animBg="1"/>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839D895-0626-3169-BA34-5FB289B8A5F8}"/>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27871" y="3370785"/>
            <a:ext cx="2778030" cy="3487215"/>
          </a:xfrm>
          <a:prstGeom prst="rect">
            <a:avLst/>
          </a:prstGeom>
        </p:spPr>
      </p:pic>
      <p:sp>
        <p:nvSpPr>
          <p:cNvPr id="2" name="TextBox 1"/>
          <p:cNvSpPr txBox="1"/>
          <p:nvPr/>
        </p:nvSpPr>
        <p:spPr>
          <a:xfrm>
            <a:off x="2600324" y="1900238"/>
            <a:ext cx="7900987" cy="1862048"/>
          </a:xfrm>
          <a:prstGeom prst="rect">
            <a:avLst/>
          </a:prstGeom>
          <a:solidFill>
            <a:schemeClr val="bg1"/>
          </a:solidFill>
        </p:spPr>
        <p:txBody>
          <a:bodyPr wrap="square" rtlCol="0">
            <a:spAutoFit/>
          </a:bodyPr>
          <a:lstStyle/>
          <a:p>
            <a:pPr algn="ctr"/>
            <a:r>
              <a:rPr lang="en-US" sz="11500" b="1" smtClean="0">
                <a:solidFill>
                  <a:srgbClr val="FF0000"/>
                </a:solidFill>
              </a:rPr>
              <a:t>ĐỌC NỐI TIẾP</a:t>
            </a:r>
            <a:endParaRPr lang="en-US" sz="11500" b="1">
              <a:solidFill>
                <a:srgbClr val="FF0000"/>
              </a:solidFill>
            </a:endParaRPr>
          </a:p>
        </p:txBody>
      </p:sp>
    </p:spTree>
    <p:extLst>
      <p:ext uri="{BB962C8B-B14F-4D97-AF65-F5344CB8AC3E}">
        <p14:creationId xmlns:p14="http://schemas.microsoft.com/office/powerpoint/2010/main" val="1879724176"/>
      </p:ext>
    </p:extLst>
  </p:cSld>
  <p:clrMapOvr>
    <a:masterClrMapping/>
  </p:clrMapOvr>
  <p:transition>
    <p:random/>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思源黑体 CN Bold"/>
        <a:ea typeface=""/>
        <a:cs typeface=""/>
        <a:font script="Jpan" typeface="ＭＳ Ｐゴシック"/>
        <a:font script="Hang" typeface="맑은 고딕"/>
        <a:font script="Hans" typeface="思源黑体 CN Bol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黑体 CN Bold"/>
        <a:ea typeface=""/>
        <a:cs typeface=""/>
        <a:font script="Jpan" typeface="ＭＳ Ｐゴシック"/>
        <a:font script="Hang" typeface="맑은 고딕"/>
        <a:font script="Hans" typeface="思源黑体 CN Bold"/>
        <a:font script="Hant" typeface="新細明體"/>
        <a:font script="Arab" typeface="思源黑体 CN Bold"/>
        <a:font script="Hebr" typeface="思源黑体 CN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思源黑体 CN Bold"/>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425</TotalTime>
  <Words>766</Words>
  <Application>Microsoft Office PowerPoint</Application>
  <PresentationFormat>Widescreen</PresentationFormat>
  <Paragraphs>73</Paragraphs>
  <Slides>30</Slides>
  <Notes>12</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30</vt:i4>
      </vt:variant>
    </vt:vector>
  </HeadingPairs>
  <TitlesOfParts>
    <vt:vector size="45" baseType="lpstr">
      <vt:lpstr>UTM Aurora</vt:lpstr>
      <vt:lpstr>Calibri Light</vt:lpstr>
      <vt:lpstr>SVN-Ready</vt:lpstr>
      <vt:lpstr>Calibri</vt:lpstr>
      <vt:lpstr>UTM Alexander</vt:lpstr>
      <vt:lpstr>Arial</vt:lpstr>
      <vt:lpstr>#9Slide07 HoneyCream</vt:lpstr>
      <vt:lpstr>Cambria</vt:lpstr>
      <vt:lpstr>DengXian</vt:lpstr>
      <vt:lpstr>Times New Roman</vt:lpstr>
      <vt:lpstr>思源黑体 CN Medium</vt:lpstr>
      <vt:lpstr>思源黑体 CN Bold</vt:lpstr>
      <vt:lpstr>Office Theme</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MANG NON</dc:creator>
  <cp:keywords>MĂNG NON TEAM</cp:keywords>
  <cp:lastModifiedBy>Admin</cp:lastModifiedBy>
  <cp:revision>53</cp:revision>
  <dcterms:created xsi:type="dcterms:W3CDTF">2023-07-26T09:27:20Z</dcterms:created>
  <dcterms:modified xsi:type="dcterms:W3CDTF">2024-02-23T06:42:49Z</dcterms:modified>
</cp:coreProperties>
</file>