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sldIdLst>
    <p:sldId id="257" r:id="rId3"/>
    <p:sldId id="289" r:id="rId4"/>
    <p:sldId id="295" r:id="rId5"/>
    <p:sldId id="296" r:id="rId6"/>
    <p:sldId id="294" r:id="rId7"/>
    <p:sldId id="297" r:id="rId8"/>
    <p:sldId id="290" r:id="rId9"/>
    <p:sldId id="298" r:id="rId10"/>
    <p:sldId id="302" r:id="rId11"/>
    <p:sldId id="299" r:id="rId12"/>
    <p:sldId id="304" r:id="rId13"/>
    <p:sldId id="305" r:id="rId14"/>
    <p:sldId id="306" r:id="rId15"/>
    <p:sldId id="303" r:id="rId16"/>
    <p:sldId id="307" r:id="rId17"/>
    <p:sldId id="308" r:id="rId18"/>
    <p:sldId id="309" r:id="rId19"/>
    <p:sldId id="310" r:id="rId20"/>
    <p:sldId id="311" r:id="rId21"/>
    <p:sldId id="300" r:id="rId22"/>
    <p:sldId id="312" r:id="rId23"/>
    <p:sldId id="313" r:id="rId24"/>
    <p:sldId id="314" r:id="rId25"/>
    <p:sldId id="315" r:id="rId26"/>
    <p:sldId id="291" r:id="rId27"/>
    <p:sldId id="293" r:id="rId28"/>
    <p:sldId id="301" r:id="rId29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HP-073" panose="020B0604020202020204"/>
      <p:regular r:id="rId38"/>
    </p:embeddedFont>
    <p:embeddedFont>
      <p:font typeface="SVN-Newton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等线" panose="020B0604020202020204" charset="-122"/>
      <p:regular r:id="rId44"/>
      <p:bold r:id="rId45"/>
    </p:embeddedFont>
    <p:embeddedFont>
      <p:font typeface="#9Slide07 HoneyCream" pitchFamily="2" charset="0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451"/>
    <a:srgbClr val="197B58"/>
    <a:srgbClr val="FF3399"/>
    <a:srgbClr val="62C8A3"/>
    <a:srgbClr val="B6C364"/>
    <a:srgbClr val="4DAA40"/>
    <a:srgbClr val="FEEB9F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72" y="58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31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0088F-60B4-B771-508A-46CB316D9E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112616" y="-1330960"/>
            <a:ext cx="17680425" cy="1458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39B52-345F-DC52-BE71-06F1FE3D3C92}"/>
              </a:ext>
            </a:extLst>
          </p:cNvPr>
          <p:cNvSpPr txBox="1"/>
          <p:nvPr userDrawn="1"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B8-F1FE-B2E9-0F35-5EF883836694}"/>
              </a:ext>
            </a:extLst>
          </p:cNvPr>
          <p:cNvSpPr txBox="1"/>
          <p:nvPr userDrawn="1"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5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CBF-8EB1-3500-C181-BEA81EA3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20B50-95B9-1A80-34C3-7F8E2C8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0CFCB-0453-E8B1-0DBA-9C2EADF146C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0456-1222-2071-BF3C-4AA050BCF6EB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940C2-CBDD-46B8-868A-50F3C2981B2E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63E89-936F-6A32-0EE9-EDACFAECAD3D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8D1ED-59DE-EE28-4A87-73496F869EE9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8A072-5318-9020-06C7-809DF69D6798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5607-53EC-C72D-FCD1-FE5A5AF5572F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CDC1820-7943-8101-64C9-4C7BC918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385E9DE7-618F-0B6F-11D1-A9BD09F5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7F6A19C-F055-D419-BC42-1CF8B85A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CCB22-22D4-1327-6208-00F4F7603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02" y="1141257"/>
            <a:ext cx="5830407" cy="1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FF688-F9E0-60A0-4F2B-258D18B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22" y="2002536"/>
            <a:ext cx="7688835" cy="3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C2B3-8BDF-C2A3-DA31-6CE7216F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768A22-84D9-CE98-C2BA-41B610D8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67975BC1-9B7F-A185-0E67-7A948202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3E84565-30B1-B9B9-7E72-ADCE39A3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8C1206-4F4C-5EFB-B5DF-4753B9FE15F8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3D2FB-A067-AB8F-50D2-3A04184C18B8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071A42C5-F571-B3E6-E2C7-FFD1A555EBFE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845BDF-5A4D-11D8-3DE5-2C69EDBFAF6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1FBD8-A33B-E16B-F81F-DD0B36A07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A95216-9953-541E-A33C-D5FEA314B208}"/>
              </a:ext>
            </a:extLst>
          </p:cNvPr>
          <p:cNvSpPr txBox="1"/>
          <p:nvPr/>
        </p:nvSpPr>
        <p:spPr>
          <a:xfrm>
            <a:off x="411657" y="1764456"/>
            <a:ext cx="7916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F3C49-552C-9429-A3E7-7A59E1A0BA76}"/>
              </a:ext>
            </a:extLst>
          </p:cNvPr>
          <p:cNvSpPr txBox="1"/>
          <p:nvPr/>
        </p:nvSpPr>
        <p:spPr>
          <a:xfrm>
            <a:off x="411656" y="4109545"/>
            <a:ext cx="8073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2A9C7AA5-BBAB-CCEE-9FB7-C3C77158C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A2FE-D042-6B5B-D8AB-70408DA9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8933CFA-569B-9855-2D37-BA549665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82A82474-EA3A-B2DD-611D-AD220084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6DBA56F-D812-C989-0E37-33B52C8C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8C1E01-36C3-4888-8D2E-E470C0C460EC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7B0F18-F758-78DC-9DCE-F8C0EDE98917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C1FF5A1A-AE04-2593-271B-5060E11F4F27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40FEB7-3CD5-E533-32DF-F2F71A5E7F7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64B5B4-840A-D1FB-BEAD-3462C04C4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E9C16-09AB-D9FA-9D12-AAAC4F517ACC}"/>
              </a:ext>
            </a:extLst>
          </p:cNvPr>
          <p:cNvSpPr txBox="1"/>
          <p:nvPr/>
        </p:nvSpPr>
        <p:spPr>
          <a:xfrm>
            <a:off x="709578" y="1970053"/>
            <a:ext cx="90961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A8166569-5BD4-FFF3-E261-9265CAF8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E92A8-2ECB-AA06-E000-C88F01DDF6AC}"/>
              </a:ext>
            </a:extLst>
          </p:cNvPr>
          <p:cNvCxnSpPr/>
          <p:nvPr/>
        </p:nvCxnSpPr>
        <p:spPr>
          <a:xfrm>
            <a:off x="5299587" y="2644877"/>
            <a:ext cx="271370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881E1-CF94-1BC0-A212-2A5E734D664E}"/>
              </a:ext>
            </a:extLst>
          </p:cNvPr>
          <p:cNvCxnSpPr/>
          <p:nvPr/>
        </p:nvCxnSpPr>
        <p:spPr>
          <a:xfrm>
            <a:off x="5973094" y="3355259"/>
            <a:ext cx="29260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2DC84-5D8D-E329-B01E-3948E9C0316E}"/>
              </a:ext>
            </a:extLst>
          </p:cNvPr>
          <p:cNvCxnSpPr/>
          <p:nvPr/>
        </p:nvCxnSpPr>
        <p:spPr>
          <a:xfrm>
            <a:off x="4722431" y="4104967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67F63A-605A-F794-8A92-3A204A72ACA4}"/>
              </a:ext>
            </a:extLst>
          </p:cNvPr>
          <p:cNvCxnSpPr/>
          <p:nvPr/>
        </p:nvCxnSpPr>
        <p:spPr>
          <a:xfrm>
            <a:off x="4206237" y="4809291"/>
            <a:ext cx="35661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2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B494E-C4C4-F84E-DE1A-8CFB4416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2F8EA7D-3FC3-9B20-5046-68D7FBF1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935F161B-2B36-23FD-0C8F-8402233B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4E0AE9E5-0E73-E729-44A5-D5DF198C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AD78E2-366C-3F83-142A-44FE39969E12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301AB-3333-8B01-AD2C-D6D078ED487A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3AF379AF-5C7B-353A-4EBF-2D09FF179B16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A8686-EA65-AA3B-6D9B-F6783F19170B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CB3D7A-C5DB-E2D9-4CA5-6A12DC4B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52A6A3-E534-67C3-9032-FE1324CB57B4}"/>
              </a:ext>
            </a:extLst>
          </p:cNvPr>
          <p:cNvSpPr txBox="1"/>
          <p:nvPr/>
        </p:nvSpPr>
        <p:spPr>
          <a:xfrm>
            <a:off x="1179955" y="1983738"/>
            <a:ext cx="8073583" cy="380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vi-VN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42196B3C-3A75-7704-861B-DD5D89707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148052" y="4556213"/>
            <a:ext cx="5043948" cy="23017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DEEE0D-5B18-B5B2-FF07-CB31056A824B}"/>
              </a:ext>
            </a:extLst>
          </p:cNvPr>
          <p:cNvCxnSpPr/>
          <p:nvPr/>
        </p:nvCxnSpPr>
        <p:spPr>
          <a:xfrm>
            <a:off x="6204159" y="2644877"/>
            <a:ext cx="1645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E8F49-CEE9-C223-223F-8C5834CBEC15}"/>
              </a:ext>
            </a:extLst>
          </p:cNvPr>
          <p:cNvCxnSpPr/>
          <p:nvPr/>
        </p:nvCxnSpPr>
        <p:spPr>
          <a:xfrm>
            <a:off x="5176688" y="3389672"/>
            <a:ext cx="8229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A702DD-1156-F461-C42A-6B25FFA639A7}"/>
              </a:ext>
            </a:extLst>
          </p:cNvPr>
          <p:cNvCxnSpPr/>
          <p:nvPr/>
        </p:nvCxnSpPr>
        <p:spPr>
          <a:xfrm>
            <a:off x="2482650" y="4163961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8B610F-68F7-A64D-BC91-A4BCF36EFE26}"/>
              </a:ext>
            </a:extLst>
          </p:cNvPr>
          <p:cNvCxnSpPr/>
          <p:nvPr/>
        </p:nvCxnSpPr>
        <p:spPr>
          <a:xfrm>
            <a:off x="1450262" y="4921045"/>
            <a:ext cx="2011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1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2FF2-233C-AF22-B4DE-B45B88A8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F068CE7-D91E-3D99-09D7-82B76507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F73140A1-35E3-D740-2B02-5A6D9D62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63393EDE-532A-8E35-7D6B-D6E79B2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1146487" y="1251007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D3B7CC-20E3-B717-E96C-20DDB2935D65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A54EE8-D228-D630-4FF4-38ADF8AF0521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43A98152-54D2-8D6D-CDA4-E9DC741079B9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B63E1-96EA-51C8-6372-DC4308EDA5CA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Tìm từ ngữ có nghĩa giống với từ </a:t>
                </a:r>
                <a:r>
                  <a:rPr lang="vi-VN" sz="3600" b="1" i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quê hương</a:t>
                </a:r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Đặt câu với từ ngữ tìm được.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C3094-D45C-DB26-3659-30C555FB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179FCD-579F-2ED5-C881-65C04B1EC9B9}"/>
              </a:ext>
            </a:extLst>
          </p:cNvPr>
          <p:cNvSpPr txBox="1"/>
          <p:nvPr/>
        </p:nvSpPr>
        <p:spPr>
          <a:xfrm>
            <a:off x="411656" y="1882727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từ đồng nghĩa với từ quê hương là: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37692-9ED8-AFDA-4BD4-0877E60680DB}"/>
              </a:ext>
            </a:extLst>
          </p:cNvPr>
          <p:cNvSpPr txBox="1"/>
          <p:nvPr/>
        </p:nvSpPr>
        <p:spPr>
          <a:xfrm>
            <a:off x="511253" y="2545786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nhà, làng quê, quê cha đất tổ, quê hương bản quán, quê quán,…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3F522DC5-AF45-8E38-B4B9-45F3CF074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585FF-D2E0-1857-72C8-DEE400F5D1F3}"/>
              </a:ext>
            </a:extLst>
          </p:cNvPr>
          <p:cNvSpPr txBox="1"/>
          <p:nvPr/>
        </p:nvSpPr>
        <p:spPr>
          <a:xfrm>
            <a:off x="411656" y="3746115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câu: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CBAD7-7060-89B3-6642-F170282DE3C9}"/>
              </a:ext>
            </a:extLst>
          </p:cNvPr>
          <p:cNvSpPr txBox="1"/>
          <p:nvPr/>
        </p:nvSpPr>
        <p:spPr>
          <a:xfrm>
            <a:off x="511252" y="4392446"/>
            <a:ext cx="1098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Quê quán của em ở Quảng Nam.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FBA6F-E0B5-3047-7087-F1EABD007124}"/>
              </a:ext>
            </a:extLst>
          </p:cNvPr>
          <p:cNvSpPr txBox="1"/>
          <p:nvPr/>
        </p:nvSpPr>
        <p:spPr>
          <a:xfrm>
            <a:off x="511252" y="5049924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Dù đã đi xa nhưng ông em lúc nào cũng nhớ nơi chôn rau cắt rốn của mình.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8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78CE-1D32-58BC-75EA-E90C643F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31"/>
            <a:ext cx="5676769" cy="3039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A920CF-CF7A-B3C2-5406-95A05EEBE888}"/>
              </a:ext>
            </a:extLst>
          </p:cNvPr>
          <p:cNvGrpSpPr/>
          <p:nvPr/>
        </p:nvGrpSpPr>
        <p:grpSpPr>
          <a:xfrm>
            <a:off x="4732484" y="2855380"/>
            <a:ext cx="6270296" cy="2781764"/>
            <a:chOff x="197374" y="173694"/>
            <a:chExt cx="11163353" cy="147499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A647DAD-CEED-1EC3-D820-58CF7870AC0F}"/>
                </a:ext>
              </a:extLst>
            </p:cNvPr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7E9970-00AF-2CDE-E2D7-E8909BB47CF2}"/>
                </a:ext>
              </a:extLst>
            </p:cNvPr>
            <p:cNvSpPr txBox="1"/>
            <p:nvPr/>
          </p:nvSpPr>
          <p:spPr>
            <a:xfrm>
              <a:off x="443343" y="277089"/>
              <a:ext cx="10654148" cy="112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08B0035-3B09-4CF5-3613-85D744D33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78457" cy="39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25AB-A1EC-8551-22EE-24CB47BCC11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CEAB-4C36-5720-0E74-03FB188AB1EE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27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31846-65C3-9327-C0AB-4A50DAFF6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foregroundMark x1="41389" y1="11295" x2="25463" y2="27410"/>
                        <a14:foregroundMark x1="59630" y1="49247" x2="58704" y2="73193"/>
                        <a14:foregroundMark x1="59074" y1="49699" x2="55741" y2="56627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0" y="3171826"/>
            <a:ext cx="5515540" cy="3394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EA151-6058-3AFE-CF11-3F002D3A9A0A}"/>
              </a:ext>
            </a:extLst>
          </p:cNvPr>
          <p:cNvSpPr txBox="1"/>
          <p:nvPr/>
        </p:nvSpPr>
        <p:spPr>
          <a:xfrm>
            <a:off x="609600" y="477730"/>
            <a:ext cx="8553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092F529B-48D6-3E3A-E576-75159772F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6A77051E-6F62-B101-949C-958805D01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983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A1B40D95-4012-A84E-2284-A25FF22817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41180E8-E3C9-7055-3125-8C3CC23FE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D88F-C4B5-A6D4-F10B-1D443E70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42972-D064-DD15-5381-484867805E1F}"/>
              </a:ext>
            </a:extLst>
          </p:cNvPr>
          <p:cNvSpPr txBox="1"/>
          <p:nvPr/>
        </p:nvSpPr>
        <p:spPr>
          <a:xfrm>
            <a:off x="590550" y="515830"/>
            <a:ext cx="8553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về thì sẽ có nhiều mưa phùn, trời dần ấm áp hơn, cây cối bắt đầu đâm chồi nảy lộc, nhiều loài hoa đua nhau khoe sắc.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3BE8FDF-0603-CC35-45E3-B2F1FF0B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69A5446-248A-E44D-62B2-EEF84508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831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93618CE3-3780-501A-CEC1-534CFB22B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A5433C5-2CF8-ECF9-B7C9-AB096727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FA80F88-4625-869D-682B-2298DACB4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3742194" y="3108498"/>
            <a:ext cx="1879446" cy="3749502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02D5B3BF-C894-0F0D-A5F4-19C1D9362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6570362" y="3304186"/>
            <a:ext cx="1865756" cy="37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4D5A-1BE6-BE62-6C58-E3A4C624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AA77C-9CD4-7311-94D3-2B3BE0D3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AC922-BF52-47D0-BCFD-3DBAFFB38DB9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1BFD-952C-A1E4-3808-E0679231A272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D726B-6B5F-FE08-E6DE-D1429C9C6EC4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78AF-908E-E553-19FA-081C614154B5}"/>
              </a:ext>
            </a:extLst>
          </p:cNvPr>
          <p:cNvSpPr txBox="1"/>
          <p:nvPr/>
        </p:nvSpPr>
        <p:spPr>
          <a:xfrm>
            <a:off x="610675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423EE-05F2-1F3C-9C59-98AD3406D5B1}"/>
              </a:ext>
            </a:extLst>
          </p:cNvPr>
          <p:cNvSpPr txBox="1"/>
          <p:nvPr/>
        </p:nvSpPr>
        <p:spPr>
          <a:xfrm>
            <a:off x="608578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00249-AAF7-545A-2AAF-7E2853849ACF}"/>
              </a:ext>
            </a:extLst>
          </p:cNvPr>
          <p:cNvSpPr txBox="1"/>
          <p:nvPr/>
        </p:nvSpPr>
        <p:spPr>
          <a:xfrm>
            <a:off x="608578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ED051-BCB5-A589-0FDA-8D8B379D9AD5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803BC05-DF6F-1D11-098A-93AD06C8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8F7E8FF1-F757-A5F4-F394-0CBFE583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CD13C56-D47B-573E-3C3A-FFBCF543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931</Words>
  <Application>Microsoft Office PowerPoint</Application>
  <PresentationFormat>Widescreen</PresentationFormat>
  <Paragraphs>177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Cambria</vt:lpstr>
      <vt:lpstr>UTM Avo</vt:lpstr>
      <vt:lpstr>阿里巴巴普惠体</vt:lpstr>
      <vt:lpstr>HP-073</vt:lpstr>
      <vt:lpstr>Times New Roman</vt:lpstr>
      <vt:lpstr>SVN-Newton</vt:lpstr>
      <vt:lpstr>Calibri</vt:lpstr>
      <vt:lpstr>等线</vt:lpstr>
      <vt:lpstr>#9Slide07 HoneyCream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MANGNONTEAM</dc:creator>
  <cp:lastModifiedBy>Laptop T&amp;T</cp:lastModifiedBy>
  <cp:revision>76</cp:revision>
  <dcterms:created xsi:type="dcterms:W3CDTF">2018-04-18T06:17:00Z</dcterms:created>
  <dcterms:modified xsi:type="dcterms:W3CDTF">2024-03-11T17:45:28Z</dcterms:modified>
</cp:coreProperties>
</file>