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9"/>
  </p:notesMasterIdLst>
  <p:sldIdLst>
    <p:sldId id="256" r:id="rId3"/>
    <p:sldId id="257" r:id="rId4"/>
    <p:sldId id="259" r:id="rId5"/>
    <p:sldId id="263" r:id="rId6"/>
    <p:sldId id="270" r:id="rId7"/>
    <p:sldId id="269" r:id="rId8"/>
    <p:sldId id="268" r:id="rId9"/>
    <p:sldId id="283" r:id="rId10"/>
    <p:sldId id="271" r:id="rId11"/>
    <p:sldId id="264" r:id="rId12"/>
    <p:sldId id="276" r:id="rId13"/>
    <p:sldId id="277" r:id="rId14"/>
    <p:sldId id="278" r:id="rId15"/>
    <p:sldId id="265" r:id="rId16"/>
    <p:sldId id="266" r:id="rId17"/>
    <p:sldId id="279"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SVN-Newton" panose="02040603050506020204" pitchFamily="18" charset="0"/>
      <p:regular r:id="rId24"/>
    </p:embeddedFont>
    <p:embeddedFont>
      <p:font typeface="Cambria" panose="02040503050406030204" pitchFamily="18" charset="0"/>
      <p:regular r:id="rId25"/>
      <p:bold r:id="rId26"/>
      <p:italic r:id="rId27"/>
      <p:boldItalic r:id="rId28"/>
    </p:embeddedFont>
    <p:embeddedFont>
      <p:font typeface="#9Slide06 FS Playlist Script"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549" autoAdjust="0"/>
    <p:restoredTop sz="94622" autoAdjust="0"/>
  </p:normalViewPr>
  <p:slideViewPr>
    <p:cSldViewPr>
      <p:cViewPr varScale="1">
        <p:scale>
          <a:sx n="52" d="100"/>
          <a:sy n="52" d="100"/>
        </p:scale>
        <p:origin x="-198" y="6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22AC3-7A1E-44B0-A008-47C62B4164CB}" type="datetimeFigureOut">
              <a:rPr lang="en-US" smtClean="0"/>
              <a:t>29/3/2024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C4562-2648-4823-86AA-1E80C39566D6}" type="slidenum">
              <a:rPr lang="en-US" smtClean="0"/>
              <a:t>‹#›</a:t>
            </a:fld>
            <a:endParaRPr lang="en-US"/>
          </a:p>
        </p:txBody>
      </p:sp>
    </p:spTree>
    <p:extLst>
      <p:ext uri="{BB962C8B-B14F-4D97-AF65-F5344CB8AC3E}">
        <p14:creationId xmlns:p14="http://schemas.microsoft.com/office/powerpoint/2010/main" val="26670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C4562-2648-4823-86AA-1E80C39566D6}" type="slidenum">
              <a:rPr lang="en-US" smtClean="0"/>
              <a:t>3</a:t>
            </a:fld>
            <a:endParaRPr lang="en-US"/>
          </a:p>
        </p:txBody>
      </p:sp>
    </p:spTree>
    <p:extLst>
      <p:ext uri="{BB962C8B-B14F-4D97-AF65-F5344CB8AC3E}">
        <p14:creationId xmlns:p14="http://schemas.microsoft.com/office/powerpoint/2010/main" val="3365418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521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818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844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489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842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08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39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859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4007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528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132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29/3/2024</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7AD21108-1F44-3C29-3329-ED322DCD369E}"/>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50336D4B-A2AA-5B18-2233-611A3682C5F9}"/>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88FC63A2-B637-2520-9A67-E8374B3DB7E5}"/>
              </a:ext>
            </a:extLst>
          </p:cNvPr>
          <p:cNvPicPr>
            <a:picLocks noChangeAspect="1"/>
          </p:cNvPicPr>
          <p:nvPr userDrawn="1"/>
        </p:nvPicPr>
        <p:blipFill>
          <a:blip r:embed="rId14"/>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207302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37.pn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64.sv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69.sv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svg"/><Relationship Id="rId10"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2.sv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7.xml"/><Relationship Id="rId3" Type="http://schemas.openxmlformats.org/officeDocument/2006/relationships/image" Target="../media/image16.png"/><Relationship Id="rId7" Type="http://schemas.openxmlformats.org/officeDocument/2006/relationships/slide" Target="slide9.xml"/><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slide" Target="slide5.xml"/><Relationship Id="rId5" Type="http://schemas.openxmlformats.org/officeDocument/2006/relationships/image" Target="../media/image17.png"/><Relationship Id="rId10" Type="http://schemas.openxmlformats.org/officeDocument/2006/relationships/slide" Target="slide4.xml"/><Relationship Id="rId4" Type="http://schemas.openxmlformats.org/officeDocument/2006/relationships/image" Target="../media/image27.sv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46.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2081334" y="764647"/>
            <a:ext cx="14125331" cy="8757705"/>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a:off x="13377066" y="-306793"/>
            <a:ext cx="1966025" cy="2323220"/>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p:cNvSpPr/>
          <p:nvPr/>
        </p:nvSpPr>
        <p:spPr>
          <a:xfrm>
            <a:off x="-367401" y="4877680"/>
            <a:ext cx="5844114" cy="5646875"/>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a:off x="14070628" y="5143500"/>
            <a:ext cx="2136038" cy="4882373"/>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894" y="65953"/>
            <a:ext cx="3809524" cy="3809524"/>
          </a:xfrm>
          <a:prstGeom prst="rect">
            <a:avLst/>
          </a:prstGeom>
        </p:spPr>
      </p:pic>
      <p:pic>
        <p:nvPicPr>
          <p:cNvPr id="12" name="Picture 11"/>
          <p:cNvPicPr>
            <a:picLocks noChangeAspect="1"/>
          </p:cNvPicPr>
          <p:nvPr/>
        </p:nvPicPr>
        <p:blipFill>
          <a:blip r:embed="rId11"/>
          <a:stretch>
            <a:fillRect/>
          </a:stretch>
        </p:blipFill>
        <p:spPr>
          <a:xfrm>
            <a:off x="3742502" y="1300436"/>
            <a:ext cx="12386070" cy="86931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774B"/>
        </a:solidFill>
        <a:effectLst/>
      </p:bgPr>
    </p:bg>
    <p:spTree>
      <p:nvGrpSpPr>
        <p:cNvPr id="1" name=""/>
        <p:cNvGrpSpPr/>
        <p:nvPr/>
      </p:nvGrpSpPr>
      <p:grpSpPr>
        <a:xfrm>
          <a:off x="0" y="0"/>
          <a:ext cx="0" cy="0"/>
          <a:chOff x="0" y="0"/>
          <a:chExt cx="0" cy="0"/>
        </a:xfrm>
      </p:grpSpPr>
      <p:sp>
        <p:nvSpPr>
          <p:cNvPr id="2" name="Freeform 2"/>
          <p:cNvSpPr/>
          <p:nvPr/>
        </p:nvSpPr>
        <p:spPr>
          <a:xfrm>
            <a:off x="30480" y="4367523"/>
            <a:ext cx="4452364" cy="5671802"/>
          </a:xfrm>
          <a:custGeom>
            <a:avLst/>
            <a:gdLst/>
            <a:ahLst/>
            <a:cxnLst/>
            <a:rect l="l" t="t" r="r" b="b"/>
            <a:pathLst>
              <a:path w="4452364" h="5671802">
                <a:moveTo>
                  <a:pt x="0" y="0"/>
                </a:moveTo>
                <a:lnTo>
                  <a:pt x="4452365" y="0"/>
                </a:lnTo>
                <a:lnTo>
                  <a:pt x="4452365" y="5671802"/>
                </a:lnTo>
                <a:lnTo>
                  <a:pt x="0" y="5671802"/>
                </a:lnTo>
                <a:lnTo>
                  <a:pt x="0" y="0"/>
                </a:lnTo>
                <a:close/>
              </a:path>
            </a:pathLst>
          </a:custGeom>
          <a:blipFill>
            <a:blip r:embed="rId2"/>
            <a:stretch>
              <a:fillRect/>
            </a:stretch>
          </a:blipFill>
        </p:spPr>
        <p:txBody>
          <a:bodyPr/>
          <a:lstStyle/>
          <a:p>
            <a:endParaRPr lang="vi-VN"/>
          </a:p>
        </p:txBody>
      </p:sp>
      <p:sp>
        <p:nvSpPr>
          <p:cNvPr id="5" name="Rectangle 4"/>
          <p:cNvSpPr/>
          <p:nvPr/>
        </p:nvSpPr>
        <p:spPr>
          <a:xfrm>
            <a:off x="515871" y="1562100"/>
            <a:ext cx="17346471" cy="2554545"/>
          </a:xfrm>
          <a:prstGeom prst="rect">
            <a:avLst/>
          </a:prstGeom>
          <a:solidFill>
            <a:schemeClr val="accent6">
              <a:lumMod val="20000"/>
              <a:lumOff val="80000"/>
            </a:schemeClr>
          </a:solidFill>
          <a:ln w="38100">
            <a:solidFill>
              <a:schemeClr val="tx1"/>
            </a:solidFill>
            <a:prstDash val="dash"/>
          </a:ln>
        </p:spPr>
        <p:txBody>
          <a:bodyPr wrap="square">
            <a:spAutoFit/>
          </a:bodyPr>
          <a:lstStyle/>
          <a:p>
            <a:pPr algn="just"/>
            <a:r>
              <a:rPr lang="en-US" sz="3200" b="1" dirty="0"/>
              <a:t>a. </a:t>
            </a:r>
            <a:r>
              <a:rPr lang="en-US" sz="3200" dirty="0" err="1"/>
              <a:t>Cuộc</a:t>
            </a:r>
            <a:r>
              <a:rPr lang="en-US" sz="3200" dirty="0"/>
              <a:t> </a:t>
            </a:r>
            <a:r>
              <a:rPr lang="en-US" sz="3200" dirty="0" err="1"/>
              <a:t>sống</a:t>
            </a:r>
            <a:r>
              <a:rPr lang="en-US" sz="3200" dirty="0"/>
              <a:t> </a:t>
            </a:r>
            <a:r>
              <a:rPr lang="en-US" sz="3200" dirty="0" err="1"/>
              <a:t>quê</a:t>
            </a:r>
            <a:r>
              <a:rPr lang="en-US" sz="3200" dirty="0"/>
              <a:t> </a:t>
            </a:r>
            <a:r>
              <a:rPr lang="en-US" sz="3200" dirty="0" err="1"/>
              <a:t>tôi</a:t>
            </a:r>
            <a:r>
              <a:rPr lang="en-US" sz="3200" dirty="0"/>
              <a:t> </a:t>
            </a:r>
            <a:r>
              <a:rPr lang="en-US" sz="3200" dirty="0" err="1"/>
              <a:t>gắn</a:t>
            </a:r>
            <a:r>
              <a:rPr lang="en-US" sz="3200" dirty="0"/>
              <a:t> </a:t>
            </a:r>
            <a:r>
              <a:rPr lang="en-US" sz="3200" dirty="0" err="1"/>
              <a:t>bó</a:t>
            </a:r>
            <a:r>
              <a:rPr lang="en-US" sz="3200" dirty="0"/>
              <a:t> </a:t>
            </a:r>
            <a:r>
              <a:rPr lang="en-US" sz="3200" dirty="0" err="1"/>
              <a:t>với</a:t>
            </a:r>
            <a:r>
              <a:rPr lang="en-US" sz="3200" dirty="0"/>
              <a:t> </a:t>
            </a:r>
            <a:r>
              <a:rPr lang="en-US" sz="3200" dirty="0" err="1"/>
              <a:t>cây</a:t>
            </a:r>
            <a:r>
              <a:rPr lang="en-US" sz="3200" dirty="0"/>
              <a:t> </a:t>
            </a:r>
            <a:r>
              <a:rPr lang="en-US" sz="3200" dirty="0" err="1"/>
              <a:t>cọ</a:t>
            </a:r>
            <a:r>
              <a:rPr lang="en-US" sz="3200" dirty="0"/>
              <a:t>. Cha </a:t>
            </a:r>
            <a:r>
              <a:rPr lang="en-US" sz="3200" dirty="0" err="1"/>
              <a:t>làm</a:t>
            </a:r>
            <a:r>
              <a:rPr lang="en-US" sz="3200" dirty="0"/>
              <a:t> </a:t>
            </a:r>
            <a:r>
              <a:rPr lang="en-US" sz="3200" dirty="0" err="1"/>
              <a:t>cho</a:t>
            </a:r>
            <a:r>
              <a:rPr lang="en-US" sz="3200" dirty="0"/>
              <a:t> </a:t>
            </a:r>
            <a:r>
              <a:rPr lang="en-US" sz="3200" dirty="0" err="1"/>
              <a:t>tôi</a:t>
            </a:r>
            <a:r>
              <a:rPr lang="en-US" sz="3200" dirty="0"/>
              <a:t> </a:t>
            </a:r>
            <a:r>
              <a:rPr lang="en-US" sz="3200" dirty="0" err="1"/>
              <a:t>chiếc</a:t>
            </a:r>
            <a:r>
              <a:rPr lang="en-US" sz="3200" dirty="0"/>
              <a:t> </a:t>
            </a:r>
            <a:r>
              <a:rPr lang="en-US" sz="3200" dirty="0" err="1"/>
              <a:t>chổi</a:t>
            </a:r>
            <a:r>
              <a:rPr lang="en-US" sz="3200" dirty="0"/>
              <a:t> </a:t>
            </a:r>
            <a:r>
              <a:rPr lang="en-US" sz="3200" dirty="0" err="1"/>
              <a:t>cọ</a:t>
            </a:r>
            <a:r>
              <a:rPr lang="en-US" sz="3200" dirty="0"/>
              <a:t> </a:t>
            </a:r>
            <a:r>
              <a:rPr lang="en-US" sz="3200" dirty="0" err="1"/>
              <a:t>để</a:t>
            </a:r>
            <a:r>
              <a:rPr lang="en-US" sz="3200" dirty="0"/>
              <a:t> </a:t>
            </a:r>
            <a:r>
              <a:rPr lang="en-US" sz="3200" dirty="0" err="1"/>
              <a:t>quét</a:t>
            </a:r>
            <a:r>
              <a:rPr lang="en-US" sz="3200" dirty="0"/>
              <a:t> </a:t>
            </a:r>
            <a:r>
              <a:rPr lang="en-US" sz="3200" dirty="0" err="1"/>
              <a:t>nhà</a:t>
            </a:r>
            <a:r>
              <a:rPr lang="en-US" sz="3200" dirty="0"/>
              <a:t>, </a:t>
            </a:r>
            <a:r>
              <a:rPr lang="en-US" sz="3200" dirty="0" err="1"/>
              <a:t>quét</a:t>
            </a:r>
            <a:r>
              <a:rPr lang="en-US" sz="3200" dirty="0"/>
              <a:t> </a:t>
            </a:r>
            <a:r>
              <a:rPr lang="en-US" sz="3200" dirty="0" err="1"/>
              <a:t>sân</a:t>
            </a:r>
            <a:r>
              <a:rPr lang="en-US" sz="3200" dirty="0"/>
              <a:t>. </a:t>
            </a:r>
            <a:r>
              <a:rPr lang="en-US" sz="3200" dirty="0" err="1"/>
              <a:t>Mẹ</a:t>
            </a:r>
            <a:r>
              <a:rPr lang="en-US" sz="3200" dirty="0"/>
              <a:t> </a:t>
            </a:r>
            <a:r>
              <a:rPr lang="en-US" sz="3200" dirty="0" err="1"/>
              <a:t>đựng</a:t>
            </a:r>
            <a:r>
              <a:rPr lang="en-US" sz="3200" dirty="0"/>
              <a:t> </a:t>
            </a:r>
            <a:r>
              <a:rPr lang="en-US" sz="3200" dirty="0" err="1"/>
              <a:t>hạt</a:t>
            </a:r>
            <a:r>
              <a:rPr lang="en-US" sz="3200" dirty="0"/>
              <a:t> </a:t>
            </a:r>
            <a:r>
              <a:rPr lang="en-US" sz="3200" dirty="0" err="1"/>
              <a:t>giống</a:t>
            </a:r>
            <a:r>
              <a:rPr lang="en-US" sz="3200" dirty="0"/>
              <a:t> </a:t>
            </a:r>
            <a:r>
              <a:rPr lang="en-US" sz="3200" dirty="0" err="1"/>
              <a:t>đầy</a:t>
            </a:r>
            <a:r>
              <a:rPr lang="en-US" sz="3200" dirty="0"/>
              <a:t> </a:t>
            </a:r>
            <a:r>
              <a:rPr lang="en-US" sz="3200" dirty="0" err="1"/>
              <a:t>móm</a:t>
            </a:r>
            <a:r>
              <a:rPr lang="en-US" sz="3200" dirty="0"/>
              <a:t> </a:t>
            </a:r>
            <a:r>
              <a:rPr lang="en-US" sz="3200" dirty="0" err="1"/>
              <a:t>lá</a:t>
            </a:r>
            <a:r>
              <a:rPr lang="en-US" sz="3200" dirty="0"/>
              <a:t> </a:t>
            </a:r>
            <a:r>
              <a:rPr lang="en-US" sz="3200" dirty="0" err="1"/>
              <a:t>cọ</a:t>
            </a:r>
            <a:r>
              <a:rPr lang="en-US" sz="3200" dirty="0"/>
              <a:t>, </a:t>
            </a:r>
            <a:r>
              <a:rPr lang="en-US" sz="3200" dirty="0" err="1"/>
              <a:t>treo</a:t>
            </a:r>
            <a:r>
              <a:rPr lang="en-US" sz="3200" dirty="0"/>
              <a:t> </a:t>
            </a:r>
            <a:r>
              <a:rPr lang="en-US" sz="3200" dirty="0" err="1"/>
              <a:t>lên</a:t>
            </a:r>
            <a:r>
              <a:rPr lang="en-US" sz="3200" dirty="0"/>
              <a:t> </a:t>
            </a:r>
            <a:r>
              <a:rPr lang="en-US" sz="3200" dirty="0" err="1"/>
              <a:t>gác</a:t>
            </a:r>
            <a:r>
              <a:rPr lang="en-US" sz="3200" dirty="0"/>
              <a:t> </a:t>
            </a:r>
            <a:r>
              <a:rPr lang="en-US" sz="3200" dirty="0" err="1"/>
              <a:t>bếp</a:t>
            </a:r>
            <a:r>
              <a:rPr lang="en-US" sz="3200" dirty="0"/>
              <a:t> </a:t>
            </a:r>
            <a:r>
              <a:rPr lang="en-US" sz="3200" dirty="0" err="1"/>
              <a:t>để</a:t>
            </a:r>
            <a:r>
              <a:rPr lang="en-US" sz="3200" dirty="0"/>
              <a:t> </a:t>
            </a:r>
            <a:r>
              <a:rPr lang="en-US" sz="3200" dirty="0" err="1"/>
              <a:t>gieo</a:t>
            </a:r>
            <a:r>
              <a:rPr lang="en-US" sz="3200" dirty="0"/>
              <a:t> </a:t>
            </a:r>
            <a:r>
              <a:rPr lang="en-US" sz="3200" dirty="0" err="1"/>
              <a:t>cấy</a:t>
            </a:r>
            <a:r>
              <a:rPr lang="en-US" sz="3200" dirty="0"/>
              <a:t> </a:t>
            </a:r>
            <a:r>
              <a:rPr lang="en-US" sz="3200" dirty="0" err="1"/>
              <a:t>mùa</a:t>
            </a:r>
            <a:r>
              <a:rPr lang="en-US" sz="3200" dirty="0"/>
              <a:t> </a:t>
            </a:r>
            <a:r>
              <a:rPr lang="en-US" sz="3200" dirty="0" err="1"/>
              <a:t>sau</a:t>
            </a:r>
            <a:r>
              <a:rPr lang="en-US" sz="3200" dirty="0"/>
              <a:t>. </a:t>
            </a:r>
            <a:r>
              <a:rPr lang="en-US" sz="3200" dirty="0" err="1"/>
              <a:t>Chị</a:t>
            </a:r>
            <a:r>
              <a:rPr lang="en-US" sz="3200" dirty="0"/>
              <a:t> </a:t>
            </a:r>
            <a:r>
              <a:rPr lang="en-US" sz="3200" dirty="0" err="1"/>
              <a:t>tôi</a:t>
            </a:r>
            <a:r>
              <a:rPr lang="en-US" sz="3200" dirty="0"/>
              <a:t> </a:t>
            </a:r>
            <a:r>
              <a:rPr lang="en-US" sz="3200" dirty="0" err="1"/>
              <a:t>đan</a:t>
            </a:r>
            <a:r>
              <a:rPr lang="en-US" sz="3200" dirty="0"/>
              <a:t> </a:t>
            </a:r>
            <a:r>
              <a:rPr lang="en-US" sz="3200" dirty="0" err="1"/>
              <a:t>nón</a:t>
            </a:r>
            <a:r>
              <a:rPr lang="en-US" sz="3200" dirty="0"/>
              <a:t> </a:t>
            </a:r>
            <a:r>
              <a:rPr lang="en-US" sz="3200" dirty="0" err="1"/>
              <a:t>lá</a:t>
            </a:r>
            <a:r>
              <a:rPr lang="en-US" sz="3200" dirty="0"/>
              <a:t> </a:t>
            </a:r>
            <a:r>
              <a:rPr lang="en-US" sz="3200" dirty="0" err="1"/>
              <a:t>cọ</a:t>
            </a:r>
            <a:r>
              <a:rPr lang="en-US" sz="3200" dirty="0"/>
              <a:t>, </a:t>
            </a:r>
            <a:r>
              <a:rPr lang="en-US" sz="3200" dirty="0" err="1"/>
              <a:t>lại</a:t>
            </a:r>
            <a:r>
              <a:rPr lang="en-US" sz="3200" dirty="0"/>
              <a:t> </a:t>
            </a:r>
            <a:r>
              <a:rPr lang="en-US" sz="3200" dirty="0" err="1"/>
              <a:t>biết</a:t>
            </a:r>
            <a:r>
              <a:rPr lang="en-US" sz="3200" dirty="0"/>
              <a:t> </a:t>
            </a:r>
            <a:r>
              <a:rPr lang="en-US" sz="3200" dirty="0" err="1"/>
              <a:t>đan</a:t>
            </a:r>
            <a:r>
              <a:rPr lang="en-US" sz="3200" dirty="0"/>
              <a:t> </a:t>
            </a:r>
            <a:r>
              <a:rPr lang="en-US" sz="3200" dirty="0" err="1"/>
              <a:t>cả</a:t>
            </a:r>
            <a:r>
              <a:rPr lang="en-US" sz="3200" dirty="0"/>
              <a:t> </a:t>
            </a:r>
            <a:r>
              <a:rPr lang="en-US" sz="3200" dirty="0" err="1"/>
              <a:t>mành</a:t>
            </a:r>
            <a:r>
              <a:rPr lang="en-US" sz="3200" dirty="0"/>
              <a:t> </a:t>
            </a:r>
            <a:r>
              <a:rPr lang="en-US" sz="3200" dirty="0" err="1"/>
              <a:t>cọ</a:t>
            </a:r>
            <a:r>
              <a:rPr lang="en-US" sz="3200" dirty="0"/>
              <a:t> </a:t>
            </a:r>
            <a:r>
              <a:rPr lang="en-US" sz="3200" dirty="0" err="1"/>
              <a:t>và</a:t>
            </a:r>
            <a:r>
              <a:rPr lang="en-US" sz="3200" dirty="0"/>
              <a:t> </a:t>
            </a:r>
            <a:r>
              <a:rPr lang="en-US" sz="3200" dirty="0" err="1"/>
              <a:t>làn</a:t>
            </a:r>
            <a:r>
              <a:rPr lang="en-US" sz="3200" dirty="0"/>
              <a:t> </a:t>
            </a:r>
            <a:r>
              <a:rPr lang="en-US" sz="3200" dirty="0" err="1"/>
              <a:t>cọ</a:t>
            </a:r>
            <a:r>
              <a:rPr lang="en-US" sz="3200" dirty="0"/>
              <a:t> </a:t>
            </a:r>
            <a:r>
              <a:rPr lang="en-US" sz="3200" dirty="0" err="1"/>
              <a:t>xuất</a:t>
            </a:r>
            <a:r>
              <a:rPr lang="en-US" sz="3200" dirty="0"/>
              <a:t> </a:t>
            </a:r>
            <a:r>
              <a:rPr lang="en-US" sz="3200" dirty="0" err="1"/>
              <a:t>khẩu</a:t>
            </a:r>
            <a:r>
              <a:rPr lang="en-US" sz="3200" dirty="0"/>
              <a:t>. </a:t>
            </a:r>
            <a:r>
              <a:rPr lang="en-US" sz="3200" dirty="0" err="1"/>
              <a:t>Chiều</a:t>
            </a:r>
            <a:r>
              <a:rPr lang="en-US" sz="3200" dirty="0"/>
              <a:t> </a:t>
            </a:r>
            <a:r>
              <a:rPr lang="en-US" sz="3200" dirty="0" err="1"/>
              <a:t>chiều</a:t>
            </a:r>
            <a:r>
              <a:rPr lang="en-US" sz="3200" dirty="0"/>
              <a:t> </a:t>
            </a:r>
            <a:r>
              <a:rPr lang="en-US" sz="3200" dirty="0" err="1"/>
              <a:t>chăn</a:t>
            </a:r>
            <a:r>
              <a:rPr lang="en-US" sz="3200" dirty="0"/>
              <a:t> </a:t>
            </a:r>
            <a:r>
              <a:rPr lang="en-US" sz="3200" dirty="0" err="1"/>
              <a:t>trâu</a:t>
            </a:r>
            <a:r>
              <a:rPr lang="en-US" sz="3200" dirty="0"/>
              <a:t>, </a:t>
            </a:r>
            <a:r>
              <a:rPr lang="en-US" sz="3200" dirty="0" err="1"/>
              <a:t>chúng</a:t>
            </a:r>
            <a:r>
              <a:rPr lang="en-US" sz="3200" dirty="0"/>
              <a:t> </a:t>
            </a:r>
            <a:r>
              <a:rPr lang="en-US" sz="3200" dirty="0" err="1"/>
              <a:t>tôi</a:t>
            </a:r>
            <a:r>
              <a:rPr lang="en-US" sz="3200" dirty="0"/>
              <a:t> </a:t>
            </a:r>
            <a:r>
              <a:rPr lang="en-US" sz="3200" dirty="0" err="1"/>
              <a:t>rủ</a:t>
            </a:r>
            <a:r>
              <a:rPr lang="en-US" sz="3200" dirty="0"/>
              <a:t> </a:t>
            </a:r>
            <a:r>
              <a:rPr lang="en-US" sz="3200" dirty="0" err="1"/>
              <a:t>nhau</a:t>
            </a:r>
            <a:r>
              <a:rPr lang="en-US" sz="3200" dirty="0"/>
              <a:t> </a:t>
            </a:r>
            <a:r>
              <a:rPr lang="en-US" sz="3200" dirty="0" err="1"/>
              <a:t>đi</a:t>
            </a:r>
            <a:r>
              <a:rPr lang="en-US" sz="3200" dirty="0"/>
              <a:t> </a:t>
            </a:r>
            <a:r>
              <a:rPr lang="en-US" sz="3200" dirty="0" err="1"/>
              <a:t>nhặt</a:t>
            </a:r>
            <a:r>
              <a:rPr lang="en-US" sz="3200" dirty="0"/>
              <a:t> </a:t>
            </a:r>
            <a:r>
              <a:rPr lang="en-US" sz="3200" dirty="0" err="1"/>
              <a:t>những</a:t>
            </a:r>
            <a:r>
              <a:rPr lang="en-US" sz="3200" dirty="0"/>
              <a:t> </a:t>
            </a:r>
            <a:r>
              <a:rPr lang="en-US" sz="3200" dirty="0" err="1"/>
              <a:t>trái</a:t>
            </a:r>
            <a:r>
              <a:rPr lang="en-US" sz="3200" dirty="0"/>
              <a:t> </a:t>
            </a:r>
            <a:r>
              <a:rPr lang="en-US" sz="3200" dirty="0" err="1"/>
              <a:t>cọ</a:t>
            </a:r>
            <a:r>
              <a:rPr lang="en-US" sz="3200" dirty="0"/>
              <a:t> </a:t>
            </a:r>
            <a:r>
              <a:rPr lang="en-US" sz="3200" dirty="0" err="1"/>
              <a:t>rơi</a:t>
            </a:r>
            <a:r>
              <a:rPr lang="en-US" sz="3200" dirty="0"/>
              <a:t> </a:t>
            </a:r>
            <a:r>
              <a:rPr lang="en-US" sz="3200" dirty="0" err="1"/>
              <a:t>đầy</a:t>
            </a:r>
            <a:r>
              <a:rPr lang="en-US" sz="3200" dirty="0"/>
              <a:t> </a:t>
            </a:r>
            <a:r>
              <a:rPr lang="en-US" sz="3200" dirty="0" err="1"/>
              <a:t>quanh</a:t>
            </a:r>
            <a:r>
              <a:rPr lang="en-US" sz="3200" dirty="0"/>
              <a:t> </a:t>
            </a:r>
            <a:r>
              <a:rPr lang="en-US" sz="3200" dirty="0" err="1"/>
              <a:t>gốc</a:t>
            </a:r>
            <a:r>
              <a:rPr lang="en-US" sz="3200" dirty="0"/>
              <a:t> </a:t>
            </a:r>
            <a:r>
              <a:rPr lang="en-US" sz="3200" dirty="0" err="1"/>
              <a:t>về</a:t>
            </a:r>
            <a:r>
              <a:rPr lang="en-US" sz="3200" dirty="0"/>
              <a:t> om, </a:t>
            </a:r>
            <a:r>
              <a:rPr lang="en-US" sz="3200" dirty="0" err="1"/>
              <a:t>ăn</a:t>
            </a:r>
            <a:r>
              <a:rPr lang="en-US" sz="3200" dirty="0"/>
              <a:t> </a:t>
            </a:r>
            <a:r>
              <a:rPr lang="en-US" sz="3200" dirty="0" err="1"/>
              <a:t>vừa</a:t>
            </a:r>
            <a:r>
              <a:rPr lang="en-US" sz="3200" dirty="0"/>
              <a:t> </a:t>
            </a:r>
            <a:r>
              <a:rPr lang="en-US" sz="3200" dirty="0" err="1"/>
              <a:t>béo</a:t>
            </a:r>
            <a:r>
              <a:rPr lang="en-US" sz="3200" dirty="0"/>
              <a:t> </a:t>
            </a:r>
            <a:r>
              <a:rPr lang="en-US" sz="3200" dirty="0" err="1"/>
              <a:t>vừa</a:t>
            </a:r>
            <a:r>
              <a:rPr lang="en-US" sz="3200" dirty="0"/>
              <a:t> </a:t>
            </a:r>
            <a:r>
              <a:rPr lang="en-US" sz="3200" dirty="0" err="1"/>
              <a:t>bùi</a:t>
            </a:r>
            <a:r>
              <a:rPr lang="en-US" sz="3200" dirty="0"/>
              <a:t>.</a:t>
            </a:r>
          </a:p>
          <a:p>
            <a:pPr algn="r"/>
            <a:r>
              <a:rPr lang="en-US" sz="3200" i="1" dirty="0"/>
              <a:t>(Nguyễn </a:t>
            </a:r>
            <a:r>
              <a:rPr lang="en-US" sz="3200" i="1" dirty="0" err="1"/>
              <a:t>Thái</a:t>
            </a:r>
            <a:r>
              <a:rPr lang="en-US" sz="3200" i="1" dirty="0"/>
              <a:t> </a:t>
            </a:r>
            <a:r>
              <a:rPr lang="en-US" sz="3200" i="1" dirty="0" err="1"/>
              <a:t>Vận</a:t>
            </a:r>
            <a:r>
              <a:rPr lang="en-US" sz="3200" i="1" dirty="0"/>
              <a:t>)</a:t>
            </a:r>
          </a:p>
        </p:txBody>
      </p:sp>
      <p:sp>
        <p:nvSpPr>
          <p:cNvPr id="6" name="Rectangle 5"/>
          <p:cNvSpPr/>
          <p:nvPr/>
        </p:nvSpPr>
        <p:spPr>
          <a:xfrm>
            <a:off x="3401264" y="361537"/>
            <a:ext cx="14220560" cy="923330"/>
          </a:xfrm>
          <a:prstGeom prst="rect">
            <a:avLst/>
          </a:prstGeom>
          <a:solidFill>
            <a:schemeClr val="bg1"/>
          </a:solidFill>
          <a:ln>
            <a:solidFill>
              <a:schemeClr val="tx1"/>
            </a:solidFill>
            <a:prstDash val="lgDash"/>
          </a:ln>
        </p:spPr>
        <p:txBody>
          <a:bodyPr wrap="none">
            <a:spAutoFit/>
          </a:bodyPr>
          <a:lstStyle/>
          <a:p>
            <a:r>
              <a:rPr lang="vi-VN" sz="5400" dirty="0"/>
              <a:t>Tìm câu chủ đề trong mỗi đoạn văn dưới đây:</a:t>
            </a:r>
            <a:endParaRPr lang="en-US" sz="5400" dirty="0"/>
          </a:p>
        </p:txBody>
      </p:sp>
      <p:sp>
        <p:nvSpPr>
          <p:cNvPr id="7" name="Rectangle 6"/>
          <p:cNvSpPr/>
          <p:nvPr/>
        </p:nvSpPr>
        <p:spPr>
          <a:xfrm>
            <a:off x="4724400" y="4270819"/>
            <a:ext cx="13137942" cy="3046988"/>
          </a:xfrm>
          <a:prstGeom prst="rect">
            <a:avLst/>
          </a:prstGeom>
          <a:solidFill>
            <a:schemeClr val="accent3">
              <a:lumMod val="20000"/>
              <a:lumOff val="80000"/>
            </a:schemeClr>
          </a:solidFill>
          <a:ln w="38100">
            <a:solidFill>
              <a:schemeClr val="tx1"/>
            </a:solidFill>
            <a:prstDash val="dash"/>
          </a:ln>
        </p:spPr>
        <p:txBody>
          <a:bodyPr wrap="square">
            <a:spAutoFit/>
          </a:bodyPr>
          <a:lstStyle/>
          <a:p>
            <a:pPr algn="just"/>
            <a:r>
              <a:rPr lang="en-US" sz="3200" dirty="0"/>
              <a:t>b. </a:t>
            </a:r>
            <a:r>
              <a:rPr lang="en-US" sz="3200" dirty="0" err="1"/>
              <a:t>Ánh</a:t>
            </a:r>
            <a:r>
              <a:rPr lang="en-US" sz="3200" dirty="0"/>
              <a:t> </a:t>
            </a:r>
            <a:r>
              <a:rPr lang="en-US" sz="3200" dirty="0" err="1"/>
              <a:t>nắng</a:t>
            </a:r>
            <a:r>
              <a:rPr lang="en-US" sz="3200" dirty="0"/>
              <a:t> ban </a:t>
            </a:r>
            <a:r>
              <a:rPr lang="en-US" sz="3200" dirty="0" err="1"/>
              <a:t>mai</a:t>
            </a:r>
            <a:r>
              <a:rPr lang="en-US" sz="3200" dirty="0"/>
              <a:t> </a:t>
            </a:r>
            <a:r>
              <a:rPr lang="en-US" sz="3200" dirty="0" err="1"/>
              <a:t>trải</a:t>
            </a:r>
            <a:r>
              <a:rPr lang="en-US" sz="3200" dirty="0"/>
              <a:t> </a:t>
            </a:r>
            <a:r>
              <a:rPr lang="en-US" sz="3200" dirty="0" err="1"/>
              <a:t>xuống</a:t>
            </a:r>
            <a:r>
              <a:rPr lang="en-US" sz="3200" dirty="0"/>
              <a:t> </a:t>
            </a:r>
            <a:r>
              <a:rPr lang="en-US" sz="3200" dirty="0" err="1"/>
              <a:t>cánh</a:t>
            </a:r>
            <a:r>
              <a:rPr lang="en-US" sz="3200" dirty="0"/>
              <a:t> </a:t>
            </a:r>
            <a:r>
              <a:rPr lang="en-US" sz="3200" dirty="0" err="1"/>
              <a:t>đồng</a:t>
            </a:r>
            <a:r>
              <a:rPr lang="en-US" sz="3200" dirty="0"/>
              <a:t> </a:t>
            </a:r>
            <a:r>
              <a:rPr lang="en-US" sz="3200" dirty="0" err="1"/>
              <a:t>vàng</a:t>
            </a:r>
            <a:r>
              <a:rPr lang="en-US" sz="3200" dirty="0"/>
              <a:t> </a:t>
            </a:r>
            <a:r>
              <a:rPr lang="en-US" sz="3200" dirty="0" err="1"/>
              <a:t>óng</a:t>
            </a:r>
            <a:r>
              <a:rPr lang="en-US" sz="3200" dirty="0"/>
              <a:t>, </a:t>
            </a:r>
            <a:r>
              <a:rPr lang="en-US" sz="3200" dirty="0" err="1"/>
              <a:t>xua</a:t>
            </a:r>
            <a:r>
              <a:rPr lang="en-US" sz="3200" dirty="0"/>
              <a:t> tan </a:t>
            </a:r>
            <a:r>
              <a:rPr lang="en-US" sz="3200" dirty="0" err="1"/>
              <a:t>dần</a:t>
            </a:r>
            <a:r>
              <a:rPr lang="en-US" sz="3200" dirty="0"/>
              <a:t> </a:t>
            </a:r>
            <a:r>
              <a:rPr lang="en-US" sz="3200" dirty="0" err="1"/>
              <a:t>hơi</a:t>
            </a:r>
            <a:r>
              <a:rPr lang="en-US" sz="3200" dirty="0"/>
              <a:t> </a:t>
            </a:r>
            <a:r>
              <a:rPr lang="en-US" sz="3200" dirty="0" err="1"/>
              <a:t>lạnh</a:t>
            </a:r>
            <a:r>
              <a:rPr lang="en-US" sz="3200" dirty="0"/>
              <a:t> </a:t>
            </a:r>
            <a:r>
              <a:rPr lang="en-US" sz="3200" dirty="0" err="1"/>
              <a:t>mùa</a:t>
            </a:r>
            <a:r>
              <a:rPr lang="en-US" sz="3200" dirty="0"/>
              <a:t> </a:t>
            </a:r>
            <a:r>
              <a:rPr lang="en-US" sz="3200" dirty="0" err="1"/>
              <a:t>đông</a:t>
            </a:r>
            <a:r>
              <a:rPr lang="en-US" sz="3200" dirty="0"/>
              <a:t>. </a:t>
            </a:r>
            <a:r>
              <a:rPr lang="en-US" sz="3200" dirty="0" err="1"/>
              <a:t>Lúa</a:t>
            </a:r>
            <a:r>
              <a:rPr lang="en-US" sz="3200" dirty="0"/>
              <a:t> </a:t>
            </a:r>
            <a:r>
              <a:rPr lang="en-US" sz="3200" dirty="0" err="1"/>
              <a:t>nặng</a:t>
            </a:r>
            <a:r>
              <a:rPr lang="en-US" sz="3200" dirty="0"/>
              <a:t> </a:t>
            </a:r>
            <a:r>
              <a:rPr lang="en-US" sz="3200" dirty="0" err="1"/>
              <a:t>trĩu</a:t>
            </a:r>
            <a:r>
              <a:rPr lang="en-US" sz="3200" dirty="0"/>
              <a:t> </a:t>
            </a:r>
            <a:r>
              <a:rPr lang="en-US" sz="3200" dirty="0" err="1"/>
              <a:t>bông</a:t>
            </a:r>
            <a:r>
              <a:rPr lang="en-US" sz="3200" dirty="0"/>
              <a:t> </a:t>
            </a:r>
            <a:r>
              <a:rPr lang="en-US" sz="3200" dirty="0" err="1"/>
              <a:t>ngả</a:t>
            </a:r>
            <a:r>
              <a:rPr lang="en-US" sz="3200" dirty="0"/>
              <a:t> </a:t>
            </a:r>
            <a:r>
              <a:rPr lang="en-US" sz="3200" dirty="0" err="1"/>
              <a:t>đầu</a:t>
            </a:r>
            <a:r>
              <a:rPr lang="en-US" sz="3200" dirty="0"/>
              <a:t> </a:t>
            </a:r>
            <a:r>
              <a:rPr lang="en-US" sz="3200" dirty="0" err="1"/>
              <a:t>vào</a:t>
            </a:r>
            <a:r>
              <a:rPr lang="en-US" sz="3200" dirty="0"/>
              <a:t> </a:t>
            </a:r>
            <a:r>
              <a:rPr lang="en-US" sz="3200" dirty="0" err="1"/>
              <a:t>nhau</a:t>
            </a:r>
            <a:r>
              <a:rPr lang="en-US" sz="3200" dirty="0"/>
              <a:t>, </a:t>
            </a:r>
            <a:r>
              <a:rPr lang="en-US" sz="3200" dirty="0" err="1"/>
              <a:t>thoang</a:t>
            </a:r>
            <a:r>
              <a:rPr lang="en-US" sz="3200" dirty="0"/>
              <a:t> </a:t>
            </a:r>
            <a:r>
              <a:rPr lang="en-US" sz="3200" dirty="0" err="1"/>
              <a:t>thoảng</a:t>
            </a:r>
            <a:r>
              <a:rPr lang="en-US" sz="3200" dirty="0"/>
              <a:t> </a:t>
            </a:r>
            <a:r>
              <a:rPr lang="en-US" sz="3200" dirty="0" err="1"/>
              <a:t>hương</a:t>
            </a:r>
            <a:r>
              <a:rPr lang="en-US" sz="3200" dirty="0"/>
              <a:t> </a:t>
            </a:r>
            <a:r>
              <a:rPr lang="en-US" sz="3200" dirty="0" err="1"/>
              <a:t>thơm</a:t>
            </a:r>
            <a:r>
              <a:rPr lang="en-US" sz="3200" dirty="0"/>
              <a:t>. </a:t>
            </a:r>
            <a:r>
              <a:rPr lang="en-US" sz="3200" dirty="0" err="1"/>
              <a:t>Từng</a:t>
            </a:r>
            <a:r>
              <a:rPr lang="en-US" sz="3200" dirty="0"/>
              <a:t> </a:t>
            </a:r>
            <a:r>
              <a:rPr lang="en-US" sz="3200" dirty="0" err="1"/>
              <a:t>cơn</a:t>
            </a:r>
            <a:r>
              <a:rPr lang="en-US" sz="3200" dirty="0"/>
              <a:t> </a:t>
            </a:r>
            <a:r>
              <a:rPr lang="en-US" sz="3200" dirty="0" err="1"/>
              <a:t>gió</a:t>
            </a:r>
            <a:r>
              <a:rPr lang="en-US" sz="3200" dirty="0"/>
              <a:t> </a:t>
            </a:r>
            <a:r>
              <a:rPr lang="en-US" sz="3200" dirty="0" err="1"/>
              <a:t>nhẹ</a:t>
            </a:r>
            <a:r>
              <a:rPr lang="en-US" sz="3200" dirty="0"/>
              <a:t> </a:t>
            </a:r>
            <a:r>
              <a:rPr lang="en-US" sz="3200" dirty="0" err="1"/>
              <a:t>làm</a:t>
            </a:r>
            <a:r>
              <a:rPr lang="en-US" sz="3200" dirty="0"/>
              <a:t> </a:t>
            </a:r>
            <a:r>
              <a:rPr lang="en-US" sz="3200" dirty="0" err="1"/>
              <a:t>cả</a:t>
            </a:r>
            <a:r>
              <a:rPr lang="en-US" sz="3200" dirty="0"/>
              <a:t> </a:t>
            </a:r>
            <a:r>
              <a:rPr lang="en-US" sz="3200" dirty="0" err="1"/>
              <a:t>biển</a:t>
            </a:r>
            <a:r>
              <a:rPr lang="en-US" sz="3200" dirty="0"/>
              <a:t> </a:t>
            </a:r>
            <a:r>
              <a:rPr lang="en-US" sz="3200" dirty="0" err="1"/>
              <a:t>vàng</a:t>
            </a:r>
            <a:r>
              <a:rPr lang="en-US" sz="3200" dirty="0"/>
              <a:t> rung </a:t>
            </a:r>
            <a:r>
              <a:rPr lang="en-US" sz="3200" dirty="0" err="1"/>
              <a:t>rinh</a:t>
            </a:r>
            <a:r>
              <a:rPr lang="en-US" sz="3200" dirty="0"/>
              <a:t> </a:t>
            </a:r>
            <a:r>
              <a:rPr lang="en-US" sz="3200" dirty="0" err="1"/>
              <a:t>như</a:t>
            </a:r>
            <a:r>
              <a:rPr lang="en-US" sz="3200" dirty="0"/>
              <a:t> </a:t>
            </a:r>
            <a:r>
              <a:rPr lang="en-US" sz="3200" dirty="0" err="1"/>
              <a:t>gợn</a:t>
            </a:r>
            <a:r>
              <a:rPr lang="en-US" sz="3200" dirty="0"/>
              <a:t> </a:t>
            </a:r>
            <a:r>
              <a:rPr lang="en-US" sz="3200" dirty="0" err="1"/>
              <a:t>sóng</a:t>
            </a:r>
            <a:r>
              <a:rPr lang="en-US" sz="3200" dirty="0"/>
              <a:t>. </a:t>
            </a:r>
            <a:r>
              <a:rPr lang="en-US" sz="3200" dirty="0" err="1"/>
              <a:t>Đàn</a:t>
            </a:r>
            <a:r>
              <a:rPr lang="en-US" sz="3200" dirty="0"/>
              <a:t> </a:t>
            </a:r>
            <a:r>
              <a:rPr lang="en-US" sz="3200" dirty="0" err="1"/>
              <a:t>chim</a:t>
            </a:r>
            <a:r>
              <a:rPr lang="en-US" sz="3200" dirty="0"/>
              <a:t> </a:t>
            </a:r>
            <a:r>
              <a:rPr lang="en-US" sz="3200" dirty="0" err="1"/>
              <a:t>gáy</a:t>
            </a:r>
            <a:r>
              <a:rPr lang="en-US" sz="3200" dirty="0"/>
              <a:t> ở </a:t>
            </a:r>
            <a:r>
              <a:rPr lang="en-US" sz="3200" dirty="0" err="1"/>
              <a:t>đâu</a:t>
            </a:r>
            <a:r>
              <a:rPr lang="en-US" sz="3200" dirty="0"/>
              <a:t> bay </a:t>
            </a:r>
            <a:r>
              <a:rPr lang="en-US" sz="3200" dirty="0" err="1"/>
              <a:t>về</a:t>
            </a:r>
            <a:r>
              <a:rPr lang="en-US" sz="3200" dirty="0"/>
              <a:t> </a:t>
            </a:r>
            <a:r>
              <a:rPr lang="en-US" sz="3200" dirty="0" err="1"/>
              <a:t>gù</a:t>
            </a:r>
            <a:r>
              <a:rPr lang="en-US" sz="3200" dirty="0"/>
              <a:t> </a:t>
            </a:r>
            <a:r>
              <a:rPr lang="en-US" sz="3200" dirty="0" err="1"/>
              <a:t>vang</a:t>
            </a:r>
            <a:r>
              <a:rPr lang="en-US" sz="3200" dirty="0"/>
              <a:t> </a:t>
            </a:r>
            <a:r>
              <a:rPr lang="en-US" sz="3200" dirty="0" err="1"/>
              <a:t>cánh</a:t>
            </a:r>
            <a:r>
              <a:rPr lang="en-US" sz="3200" dirty="0"/>
              <a:t> </a:t>
            </a:r>
            <a:r>
              <a:rPr lang="en-US" sz="3200" dirty="0" err="1"/>
              <a:t>đồng</a:t>
            </a:r>
            <a:r>
              <a:rPr lang="en-US" sz="3200" dirty="0"/>
              <a:t>, </a:t>
            </a:r>
            <a:r>
              <a:rPr lang="en-US" sz="3200" dirty="0" err="1"/>
              <a:t>như</a:t>
            </a:r>
            <a:r>
              <a:rPr lang="en-US" sz="3200" dirty="0"/>
              <a:t> </a:t>
            </a:r>
            <a:r>
              <a:rPr lang="en-US" sz="3200" dirty="0" err="1"/>
              <a:t>hoà</a:t>
            </a:r>
            <a:r>
              <a:rPr lang="en-US" sz="3200" dirty="0"/>
              <a:t> </a:t>
            </a:r>
            <a:r>
              <a:rPr lang="en-US" sz="3200" dirty="0" err="1"/>
              <a:t>nhịp</a:t>
            </a:r>
            <a:r>
              <a:rPr lang="en-US" sz="3200" dirty="0"/>
              <a:t> </a:t>
            </a:r>
            <a:r>
              <a:rPr lang="en-US" sz="3200" dirty="0" err="1"/>
              <a:t>với</a:t>
            </a:r>
            <a:r>
              <a:rPr lang="en-US" sz="3200" dirty="0"/>
              <a:t> </a:t>
            </a:r>
            <a:r>
              <a:rPr lang="en-US" sz="3200" dirty="0" err="1"/>
              <a:t>tiếng</a:t>
            </a:r>
            <a:r>
              <a:rPr lang="en-US" sz="3200" dirty="0"/>
              <a:t> </a:t>
            </a:r>
            <a:r>
              <a:rPr lang="en-US" sz="3200" dirty="0" err="1"/>
              <a:t>hát</a:t>
            </a:r>
            <a:r>
              <a:rPr lang="en-US" sz="3200" dirty="0"/>
              <a:t> </a:t>
            </a:r>
            <a:r>
              <a:rPr lang="en-US" sz="3200" dirty="0" err="1"/>
              <a:t>trên</a:t>
            </a:r>
            <a:r>
              <a:rPr lang="en-US" sz="3200" dirty="0"/>
              <a:t> </a:t>
            </a:r>
            <a:r>
              <a:rPr lang="en-US" sz="3200" dirty="0" err="1"/>
              <a:t>các</a:t>
            </a:r>
            <a:r>
              <a:rPr lang="en-US" sz="3200" dirty="0"/>
              <a:t> </a:t>
            </a:r>
            <a:r>
              <a:rPr lang="en-US" sz="3200" dirty="0" err="1"/>
              <a:t>thửa</a:t>
            </a:r>
            <a:r>
              <a:rPr lang="en-US" sz="3200" dirty="0"/>
              <a:t> </a:t>
            </a:r>
            <a:r>
              <a:rPr lang="en-US" sz="3200" dirty="0" err="1"/>
              <a:t>ruộng</a:t>
            </a:r>
            <a:r>
              <a:rPr lang="en-US" sz="3200" dirty="0"/>
              <a:t>... </a:t>
            </a:r>
            <a:r>
              <a:rPr lang="en-US" sz="3200" dirty="0" err="1"/>
              <a:t>Ngày</a:t>
            </a:r>
            <a:r>
              <a:rPr lang="en-US" sz="3200" dirty="0"/>
              <a:t> </a:t>
            </a:r>
            <a:r>
              <a:rPr lang="en-US" sz="3200" dirty="0" err="1"/>
              <a:t>mùa</a:t>
            </a:r>
            <a:r>
              <a:rPr lang="en-US" sz="3200" dirty="0"/>
              <a:t>, </a:t>
            </a:r>
            <a:r>
              <a:rPr lang="en-US" sz="3200" dirty="0" err="1"/>
              <a:t>cánh</a:t>
            </a:r>
            <a:r>
              <a:rPr lang="en-US" sz="3200" dirty="0"/>
              <a:t> </a:t>
            </a:r>
            <a:r>
              <a:rPr lang="en-US" sz="3200" dirty="0" err="1"/>
              <a:t>đồng</a:t>
            </a:r>
            <a:r>
              <a:rPr lang="en-US" sz="3200" dirty="0"/>
              <a:t> </a:t>
            </a:r>
            <a:r>
              <a:rPr lang="en-US" sz="3200" dirty="0" err="1"/>
              <a:t>lúa</a:t>
            </a:r>
            <a:r>
              <a:rPr lang="en-US" sz="3200" dirty="0"/>
              <a:t> </a:t>
            </a:r>
            <a:r>
              <a:rPr lang="en-US" sz="3200" dirty="0" err="1"/>
              <a:t>trông</a:t>
            </a:r>
            <a:r>
              <a:rPr lang="en-US" sz="3200" dirty="0"/>
              <a:t> </a:t>
            </a:r>
            <a:r>
              <a:rPr lang="en-US" sz="3200" dirty="0" err="1"/>
              <a:t>thật</a:t>
            </a:r>
            <a:r>
              <a:rPr lang="en-US" sz="3200" dirty="0"/>
              <a:t> </a:t>
            </a:r>
            <a:r>
              <a:rPr lang="en-US" sz="3200" dirty="0" err="1"/>
              <a:t>đẹp</a:t>
            </a:r>
            <a:r>
              <a:rPr lang="en-US" sz="3200" dirty="0"/>
              <a:t> </a:t>
            </a:r>
            <a:r>
              <a:rPr lang="en-US" sz="3200" dirty="0" err="1"/>
              <a:t>mắt</a:t>
            </a:r>
            <a:r>
              <a:rPr lang="en-US" sz="3200" dirty="0"/>
              <a:t>.</a:t>
            </a:r>
          </a:p>
          <a:p>
            <a:pPr algn="r"/>
            <a:r>
              <a:rPr lang="en-US" sz="3200" i="1" dirty="0"/>
              <a:t>(Theo </a:t>
            </a:r>
            <a:r>
              <a:rPr lang="en-US" sz="3200" i="1" dirty="0" err="1"/>
              <a:t>Trúc</a:t>
            </a:r>
            <a:r>
              <a:rPr lang="en-US" sz="3200" i="1" dirty="0"/>
              <a:t> Mai)</a:t>
            </a:r>
          </a:p>
        </p:txBody>
      </p:sp>
      <p:sp>
        <p:nvSpPr>
          <p:cNvPr id="8" name="Rectangle 7"/>
          <p:cNvSpPr/>
          <p:nvPr/>
        </p:nvSpPr>
        <p:spPr>
          <a:xfrm>
            <a:off x="3902502" y="7437371"/>
            <a:ext cx="13959840" cy="2554545"/>
          </a:xfrm>
          <a:prstGeom prst="rect">
            <a:avLst/>
          </a:prstGeom>
          <a:solidFill>
            <a:schemeClr val="bg1"/>
          </a:solidFill>
          <a:ln w="38100">
            <a:solidFill>
              <a:schemeClr val="tx1">
                <a:lumMod val="85000"/>
                <a:lumOff val="15000"/>
              </a:schemeClr>
            </a:solidFill>
            <a:prstDash val="dash"/>
          </a:ln>
        </p:spPr>
        <p:txBody>
          <a:bodyPr wrap="square">
            <a:spAutoFit/>
          </a:bodyPr>
          <a:lstStyle/>
          <a:p>
            <a:r>
              <a:rPr lang="en-US" sz="3200" dirty="0"/>
              <a:t>c. </a:t>
            </a:r>
            <a:r>
              <a:rPr lang="en-US" sz="3200" dirty="0" err="1"/>
              <a:t>Sau</a:t>
            </a:r>
            <a:r>
              <a:rPr lang="en-US" sz="3200" dirty="0"/>
              <a:t> </a:t>
            </a:r>
            <a:r>
              <a:rPr lang="en-US" sz="3200" dirty="0" err="1"/>
              <a:t>trận</a:t>
            </a:r>
            <a:r>
              <a:rPr lang="en-US" sz="3200" dirty="0"/>
              <a:t> </a:t>
            </a:r>
            <a:r>
              <a:rPr lang="en-US" sz="3200" dirty="0" err="1"/>
              <a:t>mưa</a:t>
            </a:r>
            <a:r>
              <a:rPr lang="en-US" sz="3200" dirty="0"/>
              <a:t> </a:t>
            </a:r>
            <a:r>
              <a:rPr lang="en-US" sz="3200" dirty="0" err="1"/>
              <a:t>rào</a:t>
            </a:r>
            <a:r>
              <a:rPr lang="en-US" sz="3200" dirty="0"/>
              <a:t>, </a:t>
            </a:r>
            <a:r>
              <a:rPr lang="en-US" sz="3200" dirty="0" err="1"/>
              <a:t>mọi</a:t>
            </a:r>
            <a:r>
              <a:rPr lang="en-US" sz="3200" dirty="0"/>
              <a:t> </a:t>
            </a:r>
            <a:r>
              <a:rPr lang="en-US" sz="3200" dirty="0" err="1"/>
              <a:t>vật</a:t>
            </a:r>
            <a:r>
              <a:rPr lang="en-US" sz="3200" dirty="0"/>
              <a:t> </a:t>
            </a:r>
            <a:r>
              <a:rPr lang="en-US" sz="3200" dirty="0" err="1"/>
              <a:t>đều</a:t>
            </a:r>
            <a:r>
              <a:rPr lang="en-US" sz="3200" dirty="0"/>
              <a:t> </a:t>
            </a:r>
            <a:r>
              <a:rPr lang="en-US" sz="3200" dirty="0" err="1"/>
              <a:t>sáng</a:t>
            </a:r>
            <a:r>
              <a:rPr lang="en-US" sz="3200" dirty="0"/>
              <a:t> </a:t>
            </a:r>
            <a:r>
              <a:rPr lang="en-US" sz="3200" dirty="0" err="1"/>
              <a:t>và</a:t>
            </a:r>
            <a:r>
              <a:rPr lang="en-US" sz="3200" dirty="0"/>
              <a:t> </a:t>
            </a:r>
            <a:r>
              <a:rPr lang="en-US" sz="3200" dirty="0" err="1"/>
              <a:t>tươi</a:t>
            </a:r>
            <a:r>
              <a:rPr lang="en-US" sz="3200" dirty="0"/>
              <a:t>. </a:t>
            </a:r>
            <a:r>
              <a:rPr lang="en-US" sz="3200" dirty="0" err="1"/>
              <a:t>Những</a:t>
            </a:r>
            <a:r>
              <a:rPr lang="en-US" sz="3200" dirty="0"/>
              <a:t> </a:t>
            </a:r>
            <a:r>
              <a:rPr lang="en-US" sz="3200" dirty="0" err="1"/>
              <a:t>đoá</a:t>
            </a:r>
            <a:r>
              <a:rPr lang="en-US" sz="3200" dirty="0"/>
              <a:t> </a:t>
            </a:r>
            <a:r>
              <a:rPr lang="en-US" sz="3200" dirty="0" err="1"/>
              <a:t>râm</a:t>
            </a:r>
            <a:r>
              <a:rPr lang="en-US" sz="3200" dirty="0"/>
              <a:t> </a:t>
            </a:r>
            <a:r>
              <a:rPr lang="en-US" sz="3200" dirty="0" err="1"/>
              <a:t>bụt</a:t>
            </a:r>
            <a:r>
              <a:rPr lang="en-US" sz="3200" dirty="0"/>
              <a:t> </a:t>
            </a:r>
            <a:r>
              <a:rPr lang="en-US" sz="3200" dirty="0" err="1"/>
              <a:t>thêm</a:t>
            </a:r>
            <a:r>
              <a:rPr lang="en-US" sz="3200" dirty="0"/>
              <a:t> </a:t>
            </a:r>
            <a:r>
              <a:rPr lang="en-US" sz="3200" dirty="0" err="1"/>
              <a:t>đỏ</a:t>
            </a:r>
            <a:r>
              <a:rPr lang="en-US" sz="3200" dirty="0"/>
              <a:t> </a:t>
            </a:r>
            <a:r>
              <a:rPr lang="en-US" sz="3200" dirty="0" err="1"/>
              <a:t>chói</a:t>
            </a:r>
            <a:r>
              <a:rPr lang="en-US" sz="3200" dirty="0"/>
              <a:t>. </a:t>
            </a:r>
            <a:r>
              <a:rPr lang="en-US" sz="3200" dirty="0" err="1"/>
              <a:t>Bầu</a:t>
            </a:r>
            <a:r>
              <a:rPr lang="en-US" sz="3200" dirty="0"/>
              <a:t> </a:t>
            </a:r>
            <a:r>
              <a:rPr lang="en-US" sz="3200" dirty="0" err="1"/>
              <a:t>trời</a:t>
            </a:r>
            <a:r>
              <a:rPr lang="en-US" sz="3200" dirty="0"/>
              <a:t> </a:t>
            </a:r>
            <a:r>
              <a:rPr lang="en-US" sz="3200" dirty="0" err="1"/>
              <a:t>xanh</a:t>
            </a:r>
            <a:r>
              <a:rPr lang="en-US" sz="3200" dirty="0"/>
              <a:t> </a:t>
            </a:r>
            <a:r>
              <a:rPr lang="en-US" sz="3200" dirty="0" err="1"/>
              <a:t>bóng</a:t>
            </a:r>
            <a:r>
              <a:rPr lang="en-US" sz="3200" dirty="0"/>
              <a:t> </a:t>
            </a:r>
            <a:r>
              <a:rPr lang="en-US" sz="3200" dirty="0" err="1"/>
              <a:t>như</a:t>
            </a:r>
            <a:r>
              <a:rPr lang="en-US" sz="3200" dirty="0"/>
              <a:t> </a:t>
            </a:r>
            <a:r>
              <a:rPr lang="en-US" sz="3200" dirty="0" err="1"/>
              <a:t>được</a:t>
            </a:r>
            <a:r>
              <a:rPr lang="en-US" sz="3200" dirty="0"/>
              <a:t> </a:t>
            </a:r>
            <a:r>
              <a:rPr lang="en-US" sz="3200" dirty="0" err="1"/>
              <a:t>giội</a:t>
            </a:r>
            <a:r>
              <a:rPr lang="en-US" sz="3200" dirty="0"/>
              <a:t> </a:t>
            </a:r>
            <a:r>
              <a:rPr lang="en-US" sz="3200" dirty="0" err="1"/>
              <a:t>rửa</a:t>
            </a:r>
            <a:r>
              <a:rPr lang="en-US" sz="3200" dirty="0"/>
              <a:t>. </a:t>
            </a:r>
            <a:r>
              <a:rPr lang="en-US" sz="3200" dirty="0" err="1"/>
              <a:t>Mấy</a:t>
            </a:r>
            <a:r>
              <a:rPr lang="en-US" sz="3200" dirty="0"/>
              <a:t> </a:t>
            </a:r>
            <a:r>
              <a:rPr lang="en-US" sz="3200" dirty="0" err="1"/>
              <a:t>đám</a:t>
            </a:r>
            <a:r>
              <a:rPr lang="en-US" sz="3200" dirty="0"/>
              <a:t> </a:t>
            </a:r>
            <a:r>
              <a:rPr lang="en-US" sz="3200" dirty="0" err="1"/>
              <a:t>mây</a:t>
            </a:r>
            <a:r>
              <a:rPr lang="en-US" sz="3200" dirty="0"/>
              <a:t> </a:t>
            </a:r>
            <a:r>
              <a:rPr lang="en-US" sz="3200" dirty="0" err="1"/>
              <a:t>bông</a:t>
            </a:r>
            <a:r>
              <a:rPr lang="en-US" sz="3200" dirty="0"/>
              <a:t> </a:t>
            </a:r>
            <a:r>
              <a:rPr lang="en-US" sz="3200" dirty="0" err="1"/>
              <a:t>trôi</a:t>
            </a:r>
            <a:r>
              <a:rPr lang="en-US" sz="3200" dirty="0"/>
              <a:t> </a:t>
            </a:r>
            <a:r>
              <a:rPr lang="en-US" sz="3200" dirty="0" err="1"/>
              <a:t>nhởn</a:t>
            </a:r>
            <a:r>
              <a:rPr lang="en-US" sz="3200" dirty="0"/>
              <a:t> </a:t>
            </a:r>
            <a:r>
              <a:rPr lang="en-US" sz="3200" dirty="0" err="1"/>
              <a:t>nhơ</a:t>
            </a:r>
            <a:r>
              <a:rPr lang="en-US" sz="3200" dirty="0"/>
              <a:t>, </a:t>
            </a:r>
            <a:r>
              <a:rPr lang="en-US" sz="3200" dirty="0" err="1"/>
              <a:t>sáng</a:t>
            </a:r>
            <a:r>
              <a:rPr lang="en-US" sz="3200" dirty="0"/>
              <a:t> </a:t>
            </a:r>
            <a:r>
              <a:rPr lang="en-US" sz="3200" dirty="0" err="1"/>
              <a:t>rực</a:t>
            </a:r>
            <a:r>
              <a:rPr lang="en-US" sz="3200" dirty="0"/>
              <a:t> </a:t>
            </a:r>
            <a:r>
              <a:rPr lang="en-US" sz="3200" dirty="0" err="1"/>
              <a:t>lên</a:t>
            </a:r>
            <a:r>
              <a:rPr lang="en-US" sz="3200" dirty="0"/>
              <a:t> </a:t>
            </a:r>
            <a:r>
              <a:rPr lang="en-US" sz="3200" dirty="0" err="1"/>
              <a:t>trong</a:t>
            </a:r>
            <a:r>
              <a:rPr lang="en-US" sz="3200" dirty="0"/>
              <a:t> </a:t>
            </a:r>
            <a:r>
              <a:rPr lang="en-US" sz="3200" dirty="0" err="1"/>
              <a:t>ánh</a:t>
            </a:r>
            <a:r>
              <a:rPr lang="en-US" sz="3200" dirty="0"/>
              <a:t> </a:t>
            </a:r>
            <a:r>
              <a:rPr lang="en-US" sz="3200" dirty="0" err="1"/>
              <a:t>mặt</a:t>
            </a:r>
            <a:r>
              <a:rPr lang="en-US" sz="3200" dirty="0"/>
              <a:t> </a:t>
            </a:r>
            <a:r>
              <a:rPr lang="en-US" sz="3200" dirty="0" err="1"/>
              <a:t>trời</a:t>
            </a:r>
            <a:r>
              <a:rPr lang="en-US" sz="3200" dirty="0"/>
              <a:t>. </a:t>
            </a:r>
            <a:r>
              <a:rPr lang="en-US" sz="3200" dirty="0" err="1"/>
              <a:t>Mẹ</a:t>
            </a:r>
            <a:r>
              <a:rPr lang="en-US" sz="3200" dirty="0"/>
              <a:t> </a:t>
            </a:r>
            <a:r>
              <a:rPr lang="en-US" sz="3200" dirty="0" err="1"/>
              <a:t>gà</a:t>
            </a:r>
            <a:r>
              <a:rPr lang="en-US" sz="3200" dirty="0"/>
              <a:t> </a:t>
            </a:r>
            <a:r>
              <a:rPr lang="en-US" sz="3200" dirty="0" err="1"/>
              <a:t>mừng</a:t>
            </a:r>
            <a:r>
              <a:rPr lang="en-US" sz="3200" dirty="0"/>
              <a:t> </a:t>
            </a:r>
            <a:r>
              <a:rPr lang="en-US" sz="3200" dirty="0" err="1"/>
              <a:t>rỡ</a:t>
            </a:r>
            <a:r>
              <a:rPr lang="en-US" sz="3200" dirty="0"/>
              <a:t> “</a:t>
            </a:r>
            <a:r>
              <a:rPr lang="en-US" sz="3200" dirty="0" err="1"/>
              <a:t>tục</a:t>
            </a:r>
            <a:r>
              <a:rPr lang="en-US" sz="3200" dirty="0"/>
              <a:t>, </a:t>
            </a:r>
            <a:r>
              <a:rPr lang="en-US" sz="3200" dirty="0" err="1"/>
              <a:t>tục</a:t>
            </a:r>
            <a:r>
              <a:rPr lang="en-US" sz="3200" dirty="0"/>
              <a:t>” </a:t>
            </a:r>
            <a:r>
              <a:rPr lang="en-US" sz="3200" dirty="0" err="1"/>
              <a:t>dắt</a:t>
            </a:r>
            <a:r>
              <a:rPr lang="en-US" sz="3200" dirty="0"/>
              <a:t> </a:t>
            </a:r>
            <a:r>
              <a:rPr lang="en-US" sz="3200" dirty="0" err="1"/>
              <a:t>bầy</a:t>
            </a:r>
            <a:r>
              <a:rPr lang="en-US" sz="3200" dirty="0"/>
              <a:t> con </a:t>
            </a:r>
            <a:r>
              <a:rPr lang="en-US" sz="3200" dirty="0" err="1"/>
              <a:t>quây</a:t>
            </a:r>
            <a:r>
              <a:rPr lang="en-US" sz="3200" dirty="0"/>
              <a:t> </a:t>
            </a:r>
            <a:r>
              <a:rPr lang="en-US" sz="3200" dirty="0" err="1"/>
              <a:t>quanh</a:t>
            </a:r>
            <a:r>
              <a:rPr lang="en-US" sz="3200" dirty="0"/>
              <a:t> </a:t>
            </a:r>
            <a:r>
              <a:rPr lang="en-US" sz="3200" dirty="0" err="1"/>
              <a:t>vũng</a:t>
            </a:r>
            <a:r>
              <a:rPr lang="en-US" sz="3200" dirty="0"/>
              <a:t> </a:t>
            </a:r>
            <a:r>
              <a:rPr lang="en-US" sz="3200" dirty="0" err="1"/>
              <a:t>nước</a:t>
            </a:r>
            <a:r>
              <a:rPr lang="en-US" sz="3200" dirty="0"/>
              <a:t> </a:t>
            </a:r>
            <a:r>
              <a:rPr lang="en-US" sz="3200" dirty="0" err="1"/>
              <a:t>đọng</a:t>
            </a:r>
            <a:r>
              <a:rPr lang="en-US" sz="3200" dirty="0"/>
              <a:t> </a:t>
            </a:r>
            <a:r>
              <a:rPr lang="en-US" sz="3200" dirty="0" err="1"/>
              <a:t>trong</a:t>
            </a:r>
            <a:r>
              <a:rPr lang="en-US" sz="3200" dirty="0"/>
              <a:t> </a:t>
            </a:r>
            <a:r>
              <a:rPr lang="en-US" sz="3200" dirty="0" err="1"/>
              <a:t>vườn</a:t>
            </a:r>
            <a:r>
              <a:rPr lang="en-US" sz="3200" dirty="0"/>
              <a:t>. </a:t>
            </a:r>
          </a:p>
          <a:p>
            <a:pPr algn="r"/>
            <a:r>
              <a:rPr lang="en-US" sz="3200" i="1" dirty="0"/>
              <a:t>(Theo </a:t>
            </a:r>
            <a:r>
              <a:rPr lang="en-US" sz="3200" i="1" dirty="0" err="1"/>
              <a:t>Vũ</a:t>
            </a:r>
            <a:r>
              <a:rPr lang="en-US" sz="3200" i="1" dirty="0"/>
              <a:t> </a:t>
            </a:r>
            <a:r>
              <a:rPr lang="en-US" sz="3200" i="1" dirty="0" err="1"/>
              <a:t>Tú</a:t>
            </a:r>
            <a:r>
              <a:rPr lang="en-US" sz="3200" i="1" dirty="0"/>
              <a:t> Nam)</a:t>
            </a:r>
          </a:p>
        </p:txBody>
      </p:sp>
      <p:pic>
        <p:nvPicPr>
          <p:cNvPr id="9" name="Picture 8"/>
          <p:cNvPicPr>
            <a:picLocks noChangeAspect="1"/>
          </p:cNvPicPr>
          <p:nvPr/>
        </p:nvPicPr>
        <p:blipFill>
          <a:blip r:embed="rId3"/>
          <a:stretch>
            <a:fillRect/>
          </a:stretch>
        </p:blipFill>
        <p:spPr>
          <a:xfrm>
            <a:off x="321014" y="53811"/>
            <a:ext cx="3871296" cy="12802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774B"/>
        </a:solidFill>
        <a:effectLst/>
      </p:bgPr>
    </p:bg>
    <p:spTree>
      <p:nvGrpSpPr>
        <p:cNvPr id="1" name=""/>
        <p:cNvGrpSpPr/>
        <p:nvPr/>
      </p:nvGrpSpPr>
      <p:grpSpPr>
        <a:xfrm>
          <a:off x="0" y="0"/>
          <a:ext cx="0" cy="0"/>
          <a:chOff x="0" y="0"/>
          <a:chExt cx="0" cy="0"/>
        </a:xfrm>
      </p:grpSpPr>
      <p:sp>
        <p:nvSpPr>
          <p:cNvPr id="4" name="Rectangle 3"/>
          <p:cNvSpPr/>
          <p:nvPr/>
        </p:nvSpPr>
        <p:spPr>
          <a:xfrm>
            <a:off x="321014" y="1600213"/>
            <a:ext cx="13529862" cy="46862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13850876" y="1600213"/>
            <a:ext cx="4452364" cy="4838687"/>
          </a:xfrm>
          <a:custGeom>
            <a:avLst/>
            <a:gdLst/>
            <a:ahLst/>
            <a:cxnLst/>
            <a:rect l="l" t="t" r="r" b="b"/>
            <a:pathLst>
              <a:path w="4452364" h="5671802">
                <a:moveTo>
                  <a:pt x="0" y="0"/>
                </a:moveTo>
                <a:lnTo>
                  <a:pt x="4452365" y="0"/>
                </a:lnTo>
                <a:lnTo>
                  <a:pt x="4452365" y="5671802"/>
                </a:lnTo>
                <a:lnTo>
                  <a:pt x="0" y="5671802"/>
                </a:lnTo>
                <a:lnTo>
                  <a:pt x="0" y="0"/>
                </a:lnTo>
                <a:close/>
              </a:path>
            </a:pathLst>
          </a:custGeom>
          <a:blipFill>
            <a:blip r:embed="rId2"/>
            <a:stretch>
              <a:fillRect/>
            </a:stretch>
          </a:blipFill>
        </p:spPr>
        <p:txBody>
          <a:bodyPr/>
          <a:lstStyle/>
          <a:p>
            <a:endParaRPr lang="vi-VN"/>
          </a:p>
        </p:txBody>
      </p:sp>
      <p:sp>
        <p:nvSpPr>
          <p:cNvPr id="6" name="Rectangle 5"/>
          <p:cNvSpPr/>
          <p:nvPr/>
        </p:nvSpPr>
        <p:spPr>
          <a:xfrm>
            <a:off x="3401264" y="361537"/>
            <a:ext cx="14220560" cy="923330"/>
          </a:xfrm>
          <a:prstGeom prst="rect">
            <a:avLst/>
          </a:prstGeom>
          <a:solidFill>
            <a:schemeClr val="bg1"/>
          </a:solidFill>
          <a:ln>
            <a:solidFill>
              <a:schemeClr val="tx1"/>
            </a:solidFill>
            <a:prstDash val="lgDash"/>
          </a:ln>
        </p:spPr>
        <p:txBody>
          <a:bodyPr wrap="none">
            <a:spAutoFit/>
          </a:bodyPr>
          <a:lstStyle/>
          <a:p>
            <a:r>
              <a:rPr lang="vi-VN" sz="5400" dirty="0"/>
              <a:t>Tìm câu chủ đề trong mỗi đoạn văn dưới đây:</a:t>
            </a:r>
            <a:endParaRPr lang="en-US" sz="5400" dirty="0"/>
          </a:p>
        </p:txBody>
      </p:sp>
      <p:pic>
        <p:nvPicPr>
          <p:cNvPr id="9" name="Picture 8"/>
          <p:cNvPicPr>
            <a:picLocks noChangeAspect="1"/>
          </p:cNvPicPr>
          <p:nvPr/>
        </p:nvPicPr>
        <p:blipFill>
          <a:blip r:embed="rId3"/>
          <a:stretch>
            <a:fillRect/>
          </a:stretch>
        </p:blipFill>
        <p:spPr>
          <a:xfrm>
            <a:off x="321014" y="53811"/>
            <a:ext cx="3871296" cy="1280271"/>
          </a:xfrm>
          <a:prstGeom prst="rect">
            <a:avLst/>
          </a:prstGeom>
        </p:spPr>
      </p:pic>
      <p:sp>
        <p:nvSpPr>
          <p:cNvPr id="3" name="Rounded Rectangle 2"/>
          <p:cNvSpPr/>
          <p:nvPr/>
        </p:nvSpPr>
        <p:spPr>
          <a:xfrm>
            <a:off x="1066800" y="1799542"/>
            <a:ext cx="7924800" cy="6007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3400" y="1750327"/>
            <a:ext cx="13123929" cy="4401205"/>
          </a:xfrm>
          <a:prstGeom prst="rect">
            <a:avLst/>
          </a:prstGeom>
          <a:noFill/>
          <a:ln w="38100">
            <a:solidFill>
              <a:schemeClr val="tx1"/>
            </a:solidFill>
            <a:prstDash val="dash"/>
          </a:ln>
        </p:spPr>
        <p:txBody>
          <a:bodyPr wrap="square">
            <a:spAutoFit/>
          </a:bodyPr>
          <a:lstStyle/>
          <a:p>
            <a:pPr algn="just"/>
            <a:r>
              <a:rPr lang="en-US" sz="4000" b="1" dirty="0"/>
              <a:t>a. </a:t>
            </a:r>
            <a:r>
              <a:rPr lang="en-US" sz="4000" dirty="0" err="1"/>
              <a:t>Cuộc</a:t>
            </a:r>
            <a:r>
              <a:rPr lang="en-US" sz="4000" dirty="0"/>
              <a:t> </a:t>
            </a:r>
            <a:r>
              <a:rPr lang="en-US" sz="4000" dirty="0" err="1"/>
              <a:t>sống</a:t>
            </a:r>
            <a:r>
              <a:rPr lang="en-US" sz="4000" dirty="0"/>
              <a:t> </a:t>
            </a:r>
            <a:r>
              <a:rPr lang="en-US" sz="4000" dirty="0" err="1"/>
              <a:t>quê</a:t>
            </a:r>
            <a:r>
              <a:rPr lang="en-US" sz="4000" dirty="0"/>
              <a:t> </a:t>
            </a:r>
            <a:r>
              <a:rPr lang="en-US" sz="4000" dirty="0" err="1"/>
              <a:t>tôi</a:t>
            </a:r>
            <a:r>
              <a:rPr lang="en-US" sz="4000" dirty="0"/>
              <a:t> </a:t>
            </a:r>
            <a:r>
              <a:rPr lang="en-US" sz="4000" dirty="0" err="1"/>
              <a:t>gắn</a:t>
            </a:r>
            <a:r>
              <a:rPr lang="en-US" sz="4000" dirty="0"/>
              <a:t> </a:t>
            </a:r>
            <a:r>
              <a:rPr lang="en-US" sz="4000" dirty="0" err="1"/>
              <a:t>bó</a:t>
            </a:r>
            <a:r>
              <a:rPr lang="en-US" sz="4000" dirty="0"/>
              <a:t> </a:t>
            </a:r>
            <a:r>
              <a:rPr lang="en-US" sz="4000" dirty="0" err="1"/>
              <a:t>với</a:t>
            </a:r>
            <a:r>
              <a:rPr lang="en-US" sz="4000" dirty="0"/>
              <a:t> </a:t>
            </a:r>
            <a:r>
              <a:rPr lang="en-US" sz="4000" dirty="0" err="1"/>
              <a:t>cây</a:t>
            </a:r>
            <a:r>
              <a:rPr lang="en-US" sz="4000" dirty="0"/>
              <a:t> </a:t>
            </a:r>
            <a:r>
              <a:rPr lang="en-US" sz="4000" dirty="0" err="1"/>
              <a:t>cọ</a:t>
            </a:r>
            <a:r>
              <a:rPr lang="en-US" sz="4000" dirty="0"/>
              <a:t>. Cha </a:t>
            </a:r>
            <a:r>
              <a:rPr lang="en-US" sz="4000" dirty="0" err="1"/>
              <a:t>làm</a:t>
            </a:r>
            <a:r>
              <a:rPr lang="en-US" sz="4000" dirty="0"/>
              <a:t> </a:t>
            </a:r>
            <a:r>
              <a:rPr lang="en-US" sz="4000" dirty="0" err="1"/>
              <a:t>cho</a:t>
            </a:r>
            <a:r>
              <a:rPr lang="en-US" sz="4000" dirty="0"/>
              <a:t> </a:t>
            </a:r>
            <a:r>
              <a:rPr lang="en-US" sz="4000" dirty="0" err="1"/>
              <a:t>tôi</a:t>
            </a:r>
            <a:r>
              <a:rPr lang="en-US" sz="4000" dirty="0"/>
              <a:t> </a:t>
            </a:r>
            <a:r>
              <a:rPr lang="en-US" sz="4000" dirty="0" err="1"/>
              <a:t>chiếc</a:t>
            </a:r>
            <a:r>
              <a:rPr lang="en-US" sz="4000" dirty="0"/>
              <a:t> </a:t>
            </a:r>
            <a:r>
              <a:rPr lang="en-US" sz="4000" dirty="0" err="1"/>
              <a:t>chổi</a:t>
            </a:r>
            <a:r>
              <a:rPr lang="en-US" sz="4000" dirty="0"/>
              <a:t> </a:t>
            </a:r>
            <a:r>
              <a:rPr lang="en-US" sz="4000" dirty="0" err="1"/>
              <a:t>cọ</a:t>
            </a:r>
            <a:r>
              <a:rPr lang="en-US" sz="4000" dirty="0"/>
              <a:t> </a:t>
            </a:r>
            <a:r>
              <a:rPr lang="en-US" sz="4000" dirty="0" err="1"/>
              <a:t>để</a:t>
            </a:r>
            <a:r>
              <a:rPr lang="en-US" sz="4000" dirty="0"/>
              <a:t> </a:t>
            </a:r>
            <a:r>
              <a:rPr lang="en-US" sz="4000" dirty="0" err="1"/>
              <a:t>quét</a:t>
            </a:r>
            <a:r>
              <a:rPr lang="en-US" sz="4000" dirty="0"/>
              <a:t> </a:t>
            </a:r>
            <a:r>
              <a:rPr lang="en-US" sz="4000" dirty="0" err="1"/>
              <a:t>nhà</a:t>
            </a:r>
            <a:r>
              <a:rPr lang="en-US" sz="4000" dirty="0"/>
              <a:t>, </a:t>
            </a:r>
            <a:r>
              <a:rPr lang="en-US" sz="4000" dirty="0" err="1"/>
              <a:t>quét</a:t>
            </a:r>
            <a:r>
              <a:rPr lang="en-US" sz="4000" dirty="0"/>
              <a:t> </a:t>
            </a:r>
            <a:r>
              <a:rPr lang="en-US" sz="4000" dirty="0" err="1"/>
              <a:t>sân</a:t>
            </a:r>
            <a:r>
              <a:rPr lang="en-US" sz="4000" dirty="0"/>
              <a:t>. </a:t>
            </a:r>
            <a:r>
              <a:rPr lang="en-US" sz="4000" dirty="0" err="1"/>
              <a:t>Mẹ</a:t>
            </a:r>
            <a:r>
              <a:rPr lang="en-US" sz="4000" dirty="0"/>
              <a:t> </a:t>
            </a:r>
            <a:r>
              <a:rPr lang="en-US" sz="4000" dirty="0" err="1"/>
              <a:t>đựng</a:t>
            </a:r>
            <a:r>
              <a:rPr lang="en-US" sz="4000" dirty="0"/>
              <a:t> </a:t>
            </a:r>
            <a:r>
              <a:rPr lang="en-US" sz="4000" dirty="0" err="1"/>
              <a:t>hạt</a:t>
            </a:r>
            <a:r>
              <a:rPr lang="en-US" sz="4000" dirty="0"/>
              <a:t> </a:t>
            </a:r>
            <a:r>
              <a:rPr lang="en-US" sz="4000" dirty="0" err="1"/>
              <a:t>giống</a:t>
            </a:r>
            <a:r>
              <a:rPr lang="en-US" sz="4000" dirty="0"/>
              <a:t> </a:t>
            </a:r>
            <a:r>
              <a:rPr lang="en-US" sz="4000" dirty="0" err="1"/>
              <a:t>đầy</a:t>
            </a:r>
            <a:r>
              <a:rPr lang="en-US" sz="4000" dirty="0"/>
              <a:t> </a:t>
            </a:r>
            <a:r>
              <a:rPr lang="en-US" sz="4000" dirty="0" err="1"/>
              <a:t>móm</a:t>
            </a:r>
            <a:r>
              <a:rPr lang="en-US" sz="4000" dirty="0"/>
              <a:t> </a:t>
            </a:r>
            <a:r>
              <a:rPr lang="en-US" sz="4000" dirty="0" err="1"/>
              <a:t>lá</a:t>
            </a:r>
            <a:r>
              <a:rPr lang="en-US" sz="4000" dirty="0"/>
              <a:t> </a:t>
            </a:r>
            <a:r>
              <a:rPr lang="en-US" sz="4000" dirty="0" err="1"/>
              <a:t>cọ</a:t>
            </a:r>
            <a:r>
              <a:rPr lang="en-US" sz="4000" dirty="0"/>
              <a:t>, </a:t>
            </a:r>
            <a:r>
              <a:rPr lang="en-US" sz="4000" dirty="0" err="1"/>
              <a:t>treo</a:t>
            </a:r>
            <a:r>
              <a:rPr lang="en-US" sz="4000" dirty="0"/>
              <a:t> </a:t>
            </a:r>
            <a:r>
              <a:rPr lang="en-US" sz="4000" dirty="0" err="1"/>
              <a:t>lên</a:t>
            </a:r>
            <a:r>
              <a:rPr lang="en-US" sz="4000" dirty="0"/>
              <a:t> </a:t>
            </a:r>
            <a:r>
              <a:rPr lang="en-US" sz="4000" dirty="0" err="1"/>
              <a:t>gác</a:t>
            </a:r>
            <a:r>
              <a:rPr lang="en-US" sz="4000" dirty="0"/>
              <a:t> </a:t>
            </a:r>
            <a:r>
              <a:rPr lang="en-US" sz="4000" dirty="0" err="1"/>
              <a:t>bếp</a:t>
            </a:r>
            <a:r>
              <a:rPr lang="en-US" sz="4000" dirty="0"/>
              <a:t> </a:t>
            </a:r>
            <a:r>
              <a:rPr lang="en-US" sz="4000" dirty="0" err="1"/>
              <a:t>để</a:t>
            </a:r>
            <a:r>
              <a:rPr lang="en-US" sz="4000" dirty="0"/>
              <a:t> </a:t>
            </a:r>
            <a:r>
              <a:rPr lang="en-US" sz="4000" dirty="0" err="1"/>
              <a:t>gieo</a:t>
            </a:r>
            <a:r>
              <a:rPr lang="en-US" sz="4000" dirty="0"/>
              <a:t> </a:t>
            </a:r>
            <a:r>
              <a:rPr lang="en-US" sz="4000" dirty="0" err="1"/>
              <a:t>cấy</a:t>
            </a:r>
            <a:r>
              <a:rPr lang="en-US" sz="4000" dirty="0"/>
              <a:t> </a:t>
            </a:r>
            <a:r>
              <a:rPr lang="en-US" sz="4000" dirty="0" err="1"/>
              <a:t>mùa</a:t>
            </a:r>
            <a:r>
              <a:rPr lang="en-US" sz="4000" dirty="0"/>
              <a:t> </a:t>
            </a:r>
            <a:r>
              <a:rPr lang="en-US" sz="4000" dirty="0" err="1"/>
              <a:t>sau</a:t>
            </a:r>
            <a:r>
              <a:rPr lang="en-US" sz="4000" dirty="0"/>
              <a:t>. </a:t>
            </a:r>
            <a:r>
              <a:rPr lang="en-US" sz="4000" dirty="0" err="1"/>
              <a:t>Chị</a:t>
            </a:r>
            <a:r>
              <a:rPr lang="en-US" sz="4000" dirty="0"/>
              <a:t> </a:t>
            </a:r>
            <a:r>
              <a:rPr lang="en-US" sz="4000" dirty="0" err="1"/>
              <a:t>tôi</a:t>
            </a:r>
            <a:r>
              <a:rPr lang="en-US" sz="4000" dirty="0"/>
              <a:t> </a:t>
            </a:r>
            <a:r>
              <a:rPr lang="en-US" sz="4000" dirty="0" err="1"/>
              <a:t>đan</a:t>
            </a:r>
            <a:r>
              <a:rPr lang="en-US" sz="4000" dirty="0"/>
              <a:t> </a:t>
            </a:r>
            <a:r>
              <a:rPr lang="en-US" sz="4000" dirty="0" err="1"/>
              <a:t>nón</a:t>
            </a:r>
            <a:r>
              <a:rPr lang="en-US" sz="4000" dirty="0"/>
              <a:t> </a:t>
            </a:r>
            <a:r>
              <a:rPr lang="en-US" sz="4000" dirty="0" err="1"/>
              <a:t>lá</a:t>
            </a:r>
            <a:r>
              <a:rPr lang="en-US" sz="4000" dirty="0"/>
              <a:t> </a:t>
            </a:r>
            <a:r>
              <a:rPr lang="en-US" sz="4000" dirty="0" err="1"/>
              <a:t>cọ</a:t>
            </a:r>
            <a:r>
              <a:rPr lang="en-US" sz="4000" dirty="0"/>
              <a:t>, </a:t>
            </a:r>
            <a:r>
              <a:rPr lang="en-US" sz="4000" dirty="0" err="1"/>
              <a:t>lại</a:t>
            </a:r>
            <a:r>
              <a:rPr lang="en-US" sz="4000" dirty="0"/>
              <a:t> </a:t>
            </a:r>
            <a:r>
              <a:rPr lang="en-US" sz="4000" dirty="0" err="1"/>
              <a:t>biết</a:t>
            </a:r>
            <a:r>
              <a:rPr lang="en-US" sz="4000" dirty="0"/>
              <a:t> </a:t>
            </a:r>
            <a:r>
              <a:rPr lang="en-US" sz="4000" dirty="0" err="1"/>
              <a:t>đan</a:t>
            </a:r>
            <a:r>
              <a:rPr lang="en-US" sz="4000" dirty="0"/>
              <a:t> </a:t>
            </a:r>
            <a:r>
              <a:rPr lang="en-US" sz="4000" dirty="0" err="1"/>
              <a:t>cả</a:t>
            </a:r>
            <a:r>
              <a:rPr lang="en-US" sz="4000" dirty="0"/>
              <a:t> </a:t>
            </a:r>
            <a:r>
              <a:rPr lang="en-US" sz="4000" dirty="0" err="1"/>
              <a:t>mành</a:t>
            </a:r>
            <a:r>
              <a:rPr lang="en-US" sz="4000" dirty="0"/>
              <a:t> </a:t>
            </a:r>
            <a:r>
              <a:rPr lang="en-US" sz="4000" dirty="0" err="1"/>
              <a:t>cọ</a:t>
            </a:r>
            <a:r>
              <a:rPr lang="en-US" sz="4000" dirty="0"/>
              <a:t> </a:t>
            </a:r>
            <a:r>
              <a:rPr lang="en-US" sz="4000" dirty="0" err="1"/>
              <a:t>và</a:t>
            </a:r>
            <a:r>
              <a:rPr lang="en-US" sz="4000" dirty="0"/>
              <a:t> </a:t>
            </a:r>
            <a:r>
              <a:rPr lang="en-US" sz="4000" dirty="0" err="1"/>
              <a:t>làn</a:t>
            </a:r>
            <a:r>
              <a:rPr lang="en-US" sz="4000" dirty="0"/>
              <a:t> </a:t>
            </a:r>
            <a:r>
              <a:rPr lang="en-US" sz="4000" dirty="0" err="1"/>
              <a:t>cọ</a:t>
            </a:r>
            <a:r>
              <a:rPr lang="en-US" sz="4000" dirty="0"/>
              <a:t> </a:t>
            </a:r>
            <a:r>
              <a:rPr lang="en-US" sz="4000" dirty="0" err="1"/>
              <a:t>xuất</a:t>
            </a:r>
            <a:r>
              <a:rPr lang="en-US" sz="4000" dirty="0"/>
              <a:t> </a:t>
            </a:r>
            <a:r>
              <a:rPr lang="en-US" sz="4000" dirty="0" err="1"/>
              <a:t>khẩu</a:t>
            </a:r>
            <a:r>
              <a:rPr lang="en-US" sz="4000" dirty="0"/>
              <a:t>. </a:t>
            </a:r>
            <a:r>
              <a:rPr lang="en-US" sz="4000" dirty="0" err="1"/>
              <a:t>Chiều</a:t>
            </a:r>
            <a:r>
              <a:rPr lang="en-US" sz="4000" dirty="0"/>
              <a:t> </a:t>
            </a:r>
            <a:r>
              <a:rPr lang="en-US" sz="4000" dirty="0" err="1"/>
              <a:t>chiều</a:t>
            </a:r>
            <a:r>
              <a:rPr lang="en-US" sz="4000" dirty="0"/>
              <a:t> </a:t>
            </a:r>
            <a:r>
              <a:rPr lang="en-US" sz="4000" dirty="0" err="1"/>
              <a:t>chăn</a:t>
            </a:r>
            <a:r>
              <a:rPr lang="en-US" sz="4000" dirty="0"/>
              <a:t> </a:t>
            </a:r>
            <a:r>
              <a:rPr lang="en-US" sz="4000" dirty="0" err="1"/>
              <a:t>trâu</a:t>
            </a:r>
            <a:r>
              <a:rPr lang="en-US" sz="4000" dirty="0"/>
              <a:t>, </a:t>
            </a:r>
            <a:r>
              <a:rPr lang="en-US" sz="4000" dirty="0" err="1"/>
              <a:t>chúng</a:t>
            </a:r>
            <a:r>
              <a:rPr lang="en-US" sz="4000" dirty="0"/>
              <a:t> </a:t>
            </a:r>
            <a:r>
              <a:rPr lang="en-US" sz="4000" dirty="0" err="1"/>
              <a:t>tôi</a:t>
            </a:r>
            <a:r>
              <a:rPr lang="en-US" sz="4000" dirty="0"/>
              <a:t> </a:t>
            </a:r>
            <a:r>
              <a:rPr lang="en-US" sz="4000" dirty="0" err="1"/>
              <a:t>rủ</a:t>
            </a:r>
            <a:r>
              <a:rPr lang="en-US" sz="4000" dirty="0"/>
              <a:t> </a:t>
            </a:r>
            <a:r>
              <a:rPr lang="en-US" sz="4000" dirty="0" err="1"/>
              <a:t>nhau</a:t>
            </a:r>
            <a:r>
              <a:rPr lang="en-US" sz="4000" dirty="0"/>
              <a:t> </a:t>
            </a:r>
            <a:r>
              <a:rPr lang="en-US" sz="4000" dirty="0" err="1"/>
              <a:t>đi</a:t>
            </a:r>
            <a:r>
              <a:rPr lang="en-US" sz="4000" dirty="0"/>
              <a:t> </a:t>
            </a:r>
            <a:r>
              <a:rPr lang="en-US" sz="4000" dirty="0" err="1"/>
              <a:t>nhặt</a:t>
            </a:r>
            <a:r>
              <a:rPr lang="en-US" sz="4000" dirty="0"/>
              <a:t> </a:t>
            </a:r>
            <a:r>
              <a:rPr lang="en-US" sz="4000" dirty="0" err="1"/>
              <a:t>những</a:t>
            </a:r>
            <a:r>
              <a:rPr lang="en-US" sz="4000" dirty="0"/>
              <a:t> </a:t>
            </a:r>
            <a:r>
              <a:rPr lang="en-US" sz="4000" dirty="0" err="1"/>
              <a:t>trái</a:t>
            </a:r>
            <a:r>
              <a:rPr lang="en-US" sz="4000" dirty="0"/>
              <a:t> </a:t>
            </a:r>
            <a:r>
              <a:rPr lang="en-US" sz="4000" dirty="0" err="1"/>
              <a:t>cọ</a:t>
            </a:r>
            <a:r>
              <a:rPr lang="en-US" sz="4000" dirty="0"/>
              <a:t> </a:t>
            </a:r>
            <a:r>
              <a:rPr lang="en-US" sz="4000" dirty="0" err="1"/>
              <a:t>rơi</a:t>
            </a:r>
            <a:r>
              <a:rPr lang="en-US" sz="4000" dirty="0"/>
              <a:t> </a:t>
            </a:r>
            <a:r>
              <a:rPr lang="en-US" sz="4000" dirty="0" err="1"/>
              <a:t>đầy</a:t>
            </a:r>
            <a:r>
              <a:rPr lang="en-US" sz="4000" dirty="0"/>
              <a:t> </a:t>
            </a:r>
            <a:r>
              <a:rPr lang="en-US" sz="4000" dirty="0" err="1"/>
              <a:t>quanh</a:t>
            </a:r>
            <a:r>
              <a:rPr lang="en-US" sz="4000" dirty="0"/>
              <a:t> </a:t>
            </a:r>
            <a:r>
              <a:rPr lang="en-US" sz="4000" dirty="0" err="1"/>
              <a:t>gốc</a:t>
            </a:r>
            <a:r>
              <a:rPr lang="en-US" sz="4000" dirty="0"/>
              <a:t> </a:t>
            </a:r>
            <a:r>
              <a:rPr lang="en-US" sz="4000" dirty="0" err="1"/>
              <a:t>về</a:t>
            </a:r>
            <a:r>
              <a:rPr lang="en-US" sz="4000" dirty="0"/>
              <a:t> om, </a:t>
            </a:r>
            <a:r>
              <a:rPr lang="en-US" sz="4000" dirty="0" err="1"/>
              <a:t>ăn</a:t>
            </a:r>
            <a:r>
              <a:rPr lang="en-US" sz="4000" dirty="0"/>
              <a:t> </a:t>
            </a:r>
            <a:r>
              <a:rPr lang="en-US" sz="4000" dirty="0" err="1"/>
              <a:t>vừa</a:t>
            </a:r>
            <a:r>
              <a:rPr lang="en-US" sz="4000" dirty="0"/>
              <a:t> </a:t>
            </a:r>
            <a:r>
              <a:rPr lang="en-US" sz="4000" dirty="0" err="1"/>
              <a:t>béo</a:t>
            </a:r>
            <a:r>
              <a:rPr lang="en-US" sz="4000" dirty="0"/>
              <a:t> </a:t>
            </a:r>
            <a:r>
              <a:rPr lang="en-US" sz="4000" dirty="0" err="1"/>
              <a:t>vừa</a:t>
            </a:r>
            <a:r>
              <a:rPr lang="en-US" sz="4000" dirty="0"/>
              <a:t> </a:t>
            </a:r>
            <a:r>
              <a:rPr lang="en-US" sz="4000" dirty="0" err="1"/>
              <a:t>bùi</a:t>
            </a:r>
            <a:r>
              <a:rPr lang="en-US" sz="4000" dirty="0"/>
              <a:t>.</a:t>
            </a:r>
          </a:p>
          <a:p>
            <a:pPr algn="r"/>
            <a:r>
              <a:rPr lang="en-US" sz="3600" i="1" dirty="0"/>
              <a:t>(Nguyễn </a:t>
            </a:r>
            <a:r>
              <a:rPr lang="en-US" sz="3600" i="1" dirty="0" err="1"/>
              <a:t>Thái</a:t>
            </a:r>
            <a:r>
              <a:rPr lang="en-US" sz="3600" i="1" dirty="0"/>
              <a:t> </a:t>
            </a:r>
            <a:r>
              <a:rPr lang="en-US" sz="3600" i="1" dirty="0" err="1"/>
              <a:t>Vận</a:t>
            </a:r>
            <a:r>
              <a:rPr lang="en-US" sz="3600" i="1" dirty="0"/>
              <a:t>)</a:t>
            </a:r>
          </a:p>
        </p:txBody>
      </p:sp>
      <p:pic>
        <p:nvPicPr>
          <p:cNvPr id="4098" name="Picture 2" descr="Bình yên dưới tán cọ xanh đất Tổ"/>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5323">
            <a:off x="946586" y="5747358"/>
            <a:ext cx="5575165" cy="4186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Miền quê dưới tán lá cọ"/>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248">
            <a:off x="7772400" y="5401638"/>
            <a:ext cx="7010400" cy="4374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52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randombar(horizontal)">
                                      <p:cBhvr>
                                        <p:cTn id="15"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774B"/>
        </a:solidFill>
        <a:effectLst/>
      </p:bgPr>
    </p:bg>
    <p:spTree>
      <p:nvGrpSpPr>
        <p:cNvPr id="1" name=""/>
        <p:cNvGrpSpPr/>
        <p:nvPr/>
      </p:nvGrpSpPr>
      <p:grpSpPr>
        <a:xfrm>
          <a:off x="0" y="0"/>
          <a:ext cx="0" cy="0"/>
          <a:chOff x="0" y="0"/>
          <a:chExt cx="0" cy="0"/>
        </a:xfrm>
      </p:grpSpPr>
      <p:sp>
        <p:nvSpPr>
          <p:cNvPr id="6" name="Rectangle 5"/>
          <p:cNvSpPr/>
          <p:nvPr/>
        </p:nvSpPr>
        <p:spPr>
          <a:xfrm>
            <a:off x="3401264" y="361537"/>
            <a:ext cx="14220560" cy="923330"/>
          </a:xfrm>
          <a:prstGeom prst="rect">
            <a:avLst/>
          </a:prstGeom>
          <a:solidFill>
            <a:schemeClr val="bg1"/>
          </a:solidFill>
          <a:ln>
            <a:solidFill>
              <a:schemeClr val="tx1"/>
            </a:solidFill>
            <a:prstDash val="lgDash"/>
          </a:ln>
        </p:spPr>
        <p:txBody>
          <a:bodyPr wrap="none">
            <a:spAutoFit/>
          </a:bodyPr>
          <a:lstStyle/>
          <a:p>
            <a:r>
              <a:rPr lang="vi-VN" sz="5400" dirty="0"/>
              <a:t>Tìm câu chủ đề trong mỗi đoạn văn dưới đây:</a:t>
            </a:r>
            <a:endParaRPr lang="en-US" sz="5400" dirty="0"/>
          </a:p>
        </p:txBody>
      </p:sp>
      <p:sp>
        <p:nvSpPr>
          <p:cNvPr id="7" name="Rectangle 6"/>
          <p:cNvSpPr/>
          <p:nvPr/>
        </p:nvSpPr>
        <p:spPr>
          <a:xfrm>
            <a:off x="762000" y="1592593"/>
            <a:ext cx="16859824" cy="3785652"/>
          </a:xfrm>
          <a:prstGeom prst="rect">
            <a:avLst/>
          </a:prstGeom>
          <a:solidFill>
            <a:schemeClr val="accent3">
              <a:lumMod val="20000"/>
              <a:lumOff val="80000"/>
            </a:schemeClr>
          </a:solidFill>
          <a:ln w="38100">
            <a:solidFill>
              <a:schemeClr val="tx1"/>
            </a:solidFill>
            <a:prstDash val="dash"/>
          </a:ln>
        </p:spPr>
        <p:txBody>
          <a:bodyPr wrap="square">
            <a:spAutoFit/>
          </a:bodyPr>
          <a:lstStyle/>
          <a:p>
            <a:pPr algn="just"/>
            <a:r>
              <a:rPr lang="en-US" sz="4000" dirty="0"/>
              <a:t>b. </a:t>
            </a:r>
            <a:r>
              <a:rPr lang="en-US" sz="4000" dirty="0" err="1"/>
              <a:t>Ánh</a:t>
            </a:r>
            <a:r>
              <a:rPr lang="en-US" sz="4000" dirty="0"/>
              <a:t> </a:t>
            </a:r>
            <a:r>
              <a:rPr lang="en-US" sz="4000" dirty="0" err="1"/>
              <a:t>nắng</a:t>
            </a:r>
            <a:r>
              <a:rPr lang="en-US" sz="4000" dirty="0"/>
              <a:t> ban </a:t>
            </a:r>
            <a:r>
              <a:rPr lang="en-US" sz="4000" dirty="0" err="1"/>
              <a:t>mai</a:t>
            </a:r>
            <a:r>
              <a:rPr lang="en-US" sz="4000" dirty="0"/>
              <a:t> </a:t>
            </a:r>
            <a:r>
              <a:rPr lang="en-US" sz="4000" dirty="0" err="1"/>
              <a:t>trải</a:t>
            </a:r>
            <a:r>
              <a:rPr lang="en-US" sz="4000" dirty="0"/>
              <a:t> </a:t>
            </a:r>
            <a:r>
              <a:rPr lang="en-US" sz="4000" dirty="0" err="1"/>
              <a:t>xuống</a:t>
            </a:r>
            <a:r>
              <a:rPr lang="en-US" sz="4000" dirty="0"/>
              <a:t> </a:t>
            </a:r>
            <a:r>
              <a:rPr lang="en-US" sz="4000" dirty="0" err="1"/>
              <a:t>cánh</a:t>
            </a:r>
            <a:r>
              <a:rPr lang="en-US" sz="4000" dirty="0"/>
              <a:t> </a:t>
            </a:r>
            <a:r>
              <a:rPr lang="en-US" sz="4000" dirty="0" err="1"/>
              <a:t>đồng</a:t>
            </a:r>
            <a:r>
              <a:rPr lang="en-US" sz="4000" dirty="0"/>
              <a:t> </a:t>
            </a:r>
            <a:r>
              <a:rPr lang="en-US" sz="4000" dirty="0" err="1"/>
              <a:t>vàng</a:t>
            </a:r>
            <a:r>
              <a:rPr lang="en-US" sz="4000" dirty="0"/>
              <a:t> </a:t>
            </a:r>
            <a:r>
              <a:rPr lang="en-US" sz="4000" dirty="0" err="1"/>
              <a:t>óng</a:t>
            </a:r>
            <a:r>
              <a:rPr lang="en-US" sz="4000" dirty="0"/>
              <a:t>, </a:t>
            </a:r>
            <a:r>
              <a:rPr lang="en-US" sz="4000" dirty="0" err="1"/>
              <a:t>xua</a:t>
            </a:r>
            <a:r>
              <a:rPr lang="en-US" sz="4000" dirty="0"/>
              <a:t> tan </a:t>
            </a:r>
            <a:r>
              <a:rPr lang="en-US" sz="4000" dirty="0" err="1"/>
              <a:t>dần</a:t>
            </a:r>
            <a:r>
              <a:rPr lang="en-US" sz="4000" dirty="0"/>
              <a:t> </a:t>
            </a:r>
            <a:r>
              <a:rPr lang="en-US" sz="4000" dirty="0" err="1"/>
              <a:t>hơi</a:t>
            </a:r>
            <a:r>
              <a:rPr lang="en-US" sz="4000" dirty="0"/>
              <a:t> </a:t>
            </a:r>
            <a:r>
              <a:rPr lang="en-US" sz="4000" dirty="0" err="1"/>
              <a:t>lạnh</a:t>
            </a:r>
            <a:r>
              <a:rPr lang="en-US" sz="4000" dirty="0"/>
              <a:t> </a:t>
            </a:r>
            <a:r>
              <a:rPr lang="en-US" sz="4000" dirty="0" err="1"/>
              <a:t>mùa</a:t>
            </a:r>
            <a:r>
              <a:rPr lang="en-US" sz="4000" dirty="0"/>
              <a:t> </a:t>
            </a:r>
            <a:r>
              <a:rPr lang="en-US" sz="4000" dirty="0" err="1"/>
              <a:t>đông</a:t>
            </a:r>
            <a:r>
              <a:rPr lang="en-US" sz="4000" dirty="0"/>
              <a:t>. </a:t>
            </a:r>
            <a:r>
              <a:rPr lang="en-US" sz="4000" dirty="0" err="1"/>
              <a:t>Lúa</a:t>
            </a:r>
            <a:r>
              <a:rPr lang="en-US" sz="4000" dirty="0"/>
              <a:t> </a:t>
            </a:r>
            <a:r>
              <a:rPr lang="en-US" sz="4000" dirty="0" err="1"/>
              <a:t>nặng</a:t>
            </a:r>
            <a:r>
              <a:rPr lang="en-US" sz="4000" dirty="0"/>
              <a:t> </a:t>
            </a:r>
            <a:r>
              <a:rPr lang="en-US" sz="4000" dirty="0" err="1"/>
              <a:t>trĩu</a:t>
            </a:r>
            <a:r>
              <a:rPr lang="en-US" sz="4000" dirty="0"/>
              <a:t> </a:t>
            </a:r>
            <a:r>
              <a:rPr lang="en-US" sz="4000" dirty="0" err="1"/>
              <a:t>bông</a:t>
            </a:r>
            <a:r>
              <a:rPr lang="en-US" sz="4000" dirty="0"/>
              <a:t> </a:t>
            </a:r>
            <a:r>
              <a:rPr lang="en-US" sz="4000" dirty="0" err="1"/>
              <a:t>ngả</a:t>
            </a:r>
            <a:r>
              <a:rPr lang="en-US" sz="4000" dirty="0"/>
              <a:t> </a:t>
            </a:r>
            <a:r>
              <a:rPr lang="en-US" sz="4000" dirty="0" err="1"/>
              <a:t>đầu</a:t>
            </a:r>
            <a:r>
              <a:rPr lang="en-US" sz="4000" dirty="0"/>
              <a:t> </a:t>
            </a:r>
            <a:r>
              <a:rPr lang="en-US" sz="4000" dirty="0" err="1"/>
              <a:t>vào</a:t>
            </a:r>
            <a:r>
              <a:rPr lang="en-US" sz="4000" dirty="0"/>
              <a:t> </a:t>
            </a:r>
            <a:r>
              <a:rPr lang="en-US" sz="4000" dirty="0" err="1"/>
              <a:t>nhau</a:t>
            </a:r>
            <a:r>
              <a:rPr lang="en-US" sz="4000" dirty="0"/>
              <a:t>, </a:t>
            </a:r>
            <a:r>
              <a:rPr lang="en-US" sz="4000" dirty="0" err="1"/>
              <a:t>thoang</a:t>
            </a:r>
            <a:r>
              <a:rPr lang="en-US" sz="4000" dirty="0"/>
              <a:t> </a:t>
            </a:r>
            <a:r>
              <a:rPr lang="en-US" sz="4000" dirty="0" err="1"/>
              <a:t>thoảng</a:t>
            </a:r>
            <a:r>
              <a:rPr lang="en-US" sz="4000" dirty="0"/>
              <a:t> </a:t>
            </a:r>
            <a:r>
              <a:rPr lang="en-US" sz="4000" dirty="0" err="1"/>
              <a:t>hương</a:t>
            </a:r>
            <a:r>
              <a:rPr lang="en-US" sz="4000" dirty="0"/>
              <a:t> </a:t>
            </a:r>
            <a:r>
              <a:rPr lang="en-US" sz="4000" dirty="0" err="1"/>
              <a:t>thơm</a:t>
            </a:r>
            <a:r>
              <a:rPr lang="en-US" sz="4000" dirty="0"/>
              <a:t>. </a:t>
            </a:r>
            <a:r>
              <a:rPr lang="en-US" sz="4000" dirty="0" err="1"/>
              <a:t>Từng</a:t>
            </a:r>
            <a:r>
              <a:rPr lang="en-US" sz="4000" dirty="0"/>
              <a:t> </a:t>
            </a:r>
            <a:r>
              <a:rPr lang="en-US" sz="4000" dirty="0" err="1"/>
              <a:t>cơn</a:t>
            </a:r>
            <a:r>
              <a:rPr lang="en-US" sz="4000" dirty="0"/>
              <a:t> </a:t>
            </a:r>
            <a:r>
              <a:rPr lang="en-US" sz="4000" dirty="0" err="1"/>
              <a:t>gió</a:t>
            </a:r>
            <a:r>
              <a:rPr lang="en-US" sz="4000" dirty="0"/>
              <a:t> </a:t>
            </a:r>
            <a:r>
              <a:rPr lang="en-US" sz="4000" dirty="0" err="1"/>
              <a:t>nhẹ</a:t>
            </a:r>
            <a:r>
              <a:rPr lang="en-US" sz="4000" dirty="0"/>
              <a:t> </a:t>
            </a:r>
            <a:r>
              <a:rPr lang="en-US" sz="4000" dirty="0" err="1"/>
              <a:t>làm</a:t>
            </a:r>
            <a:r>
              <a:rPr lang="en-US" sz="4000" dirty="0"/>
              <a:t> </a:t>
            </a:r>
            <a:r>
              <a:rPr lang="en-US" sz="4000" dirty="0" err="1"/>
              <a:t>cả</a:t>
            </a:r>
            <a:r>
              <a:rPr lang="en-US" sz="4000" dirty="0"/>
              <a:t> </a:t>
            </a:r>
            <a:r>
              <a:rPr lang="en-US" sz="4000" dirty="0" err="1"/>
              <a:t>biển</a:t>
            </a:r>
            <a:r>
              <a:rPr lang="en-US" sz="4000" dirty="0"/>
              <a:t> </a:t>
            </a:r>
            <a:r>
              <a:rPr lang="en-US" sz="4000" dirty="0" err="1"/>
              <a:t>vàng</a:t>
            </a:r>
            <a:r>
              <a:rPr lang="en-US" sz="4000" dirty="0"/>
              <a:t> rung </a:t>
            </a:r>
            <a:r>
              <a:rPr lang="en-US" sz="4000" dirty="0" err="1"/>
              <a:t>rinh</a:t>
            </a:r>
            <a:r>
              <a:rPr lang="en-US" sz="4000" dirty="0"/>
              <a:t> </a:t>
            </a:r>
            <a:r>
              <a:rPr lang="en-US" sz="4000" dirty="0" err="1"/>
              <a:t>như</a:t>
            </a:r>
            <a:r>
              <a:rPr lang="en-US" sz="4000" dirty="0"/>
              <a:t> </a:t>
            </a:r>
            <a:r>
              <a:rPr lang="en-US" sz="4000" dirty="0" err="1"/>
              <a:t>gợn</a:t>
            </a:r>
            <a:r>
              <a:rPr lang="en-US" sz="4000" dirty="0"/>
              <a:t> </a:t>
            </a:r>
            <a:r>
              <a:rPr lang="en-US" sz="4000" dirty="0" err="1"/>
              <a:t>sóng</a:t>
            </a:r>
            <a:r>
              <a:rPr lang="en-US" sz="4000" dirty="0"/>
              <a:t>. </a:t>
            </a:r>
            <a:r>
              <a:rPr lang="en-US" sz="4000" dirty="0" err="1"/>
              <a:t>Đàn</a:t>
            </a:r>
            <a:r>
              <a:rPr lang="en-US" sz="4000" dirty="0"/>
              <a:t> </a:t>
            </a:r>
            <a:r>
              <a:rPr lang="en-US" sz="4000" dirty="0" err="1"/>
              <a:t>chim</a:t>
            </a:r>
            <a:r>
              <a:rPr lang="en-US" sz="4000" dirty="0"/>
              <a:t> </a:t>
            </a:r>
            <a:r>
              <a:rPr lang="en-US" sz="4000" dirty="0" err="1"/>
              <a:t>gáy</a:t>
            </a:r>
            <a:r>
              <a:rPr lang="en-US" sz="4000" dirty="0"/>
              <a:t> ở </a:t>
            </a:r>
            <a:r>
              <a:rPr lang="en-US" sz="4000" dirty="0" err="1"/>
              <a:t>đâu</a:t>
            </a:r>
            <a:r>
              <a:rPr lang="en-US" sz="4000" dirty="0"/>
              <a:t> bay </a:t>
            </a:r>
            <a:r>
              <a:rPr lang="en-US" sz="4000" dirty="0" err="1"/>
              <a:t>về</a:t>
            </a:r>
            <a:r>
              <a:rPr lang="en-US" sz="4000" dirty="0"/>
              <a:t> </a:t>
            </a:r>
            <a:r>
              <a:rPr lang="en-US" sz="4000" dirty="0" err="1"/>
              <a:t>gù</a:t>
            </a:r>
            <a:r>
              <a:rPr lang="en-US" sz="4000" dirty="0"/>
              <a:t> </a:t>
            </a:r>
            <a:r>
              <a:rPr lang="en-US" sz="4000" dirty="0" err="1"/>
              <a:t>vang</a:t>
            </a:r>
            <a:r>
              <a:rPr lang="en-US" sz="4000" dirty="0"/>
              <a:t> </a:t>
            </a:r>
            <a:r>
              <a:rPr lang="en-US" sz="4000" dirty="0" err="1"/>
              <a:t>cánh</a:t>
            </a:r>
            <a:r>
              <a:rPr lang="en-US" sz="4000" dirty="0"/>
              <a:t> </a:t>
            </a:r>
            <a:r>
              <a:rPr lang="en-US" sz="4000" dirty="0" err="1"/>
              <a:t>đồng</a:t>
            </a:r>
            <a:r>
              <a:rPr lang="en-US" sz="4000" dirty="0"/>
              <a:t>, </a:t>
            </a:r>
            <a:r>
              <a:rPr lang="en-US" sz="4000" dirty="0" err="1"/>
              <a:t>như</a:t>
            </a:r>
            <a:r>
              <a:rPr lang="en-US" sz="4000" dirty="0"/>
              <a:t> </a:t>
            </a:r>
            <a:r>
              <a:rPr lang="en-US" sz="4000" dirty="0" err="1"/>
              <a:t>hoà</a:t>
            </a:r>
            <a:r>
              <a:rPr lang="en-US" sz="4000" dirty="0"/>
              <a:t> </a:t>
            </a:r>
            <a:r>
              <a:rPr lang="en-US" sz="4000" dirty="0" err="1"/>
              <a:t>nhịp</a:t>
            </a:r>
            <a:r>
              <a:rPr lang="en-US" sz="4000" dirty="0"/>
              <a:t> </a:t>
            </a:r>
            <a:r>
              <a:rPr lang="en-US" sz="4000" dirty="0" err="1"/>
              <a:t>với</a:t>
            </a:r>
            <a:r>
              <a:rPr lang="en-US" sz="4000" dirty="0"/>
              <a:t> </a:t>
            </a:r>
            <a:r>
              <a:rPr lang="en-US" sz="4000" dirty="0" err="1"/>
              <a:t>tiếng</a:t>
            </a:r>
            <a:r>
              <a:rPr lang="en-US" sz="4000" dirty="0"/>
              <a:t> </a:t>
            </a:r>
            <a:r>
              <a:rPr lang="en-US" sz="4000" dirty="0" err="1"/>
              <a:t>hát</a:t>
            </a:r>
            <a:r>
              <a:rPr lang="en-US" sz="4000" dirty="0"/>
              <a:t> </a:t>
            </a:r>
            <a:r>
              <a:rPr lang="en-US" sz="4000" dirty="0" err="1"/>
              <a:t>trên</a:t>
            </a:r>
            <a:r>
              <a:rPr lang="en-US" sz="4000" dirty="0"/>
              <a:t> </a:t>
            </a:r>
            <a:r>
              <a:rPr lang="en-US" sz="4000" dirty="0" err="1"/>
              <a:t>các</a:t>
            </a:r>
            <a:r>
              <a:rPr lang="en-US" sz="4000" dirty="0"/>
              <a:t> </a:t>
            </a:r>
            <a:r>
              <a:rPr lang="en-US" sz="4000" dirty="0" err="1"/>
              <a:t>thửa</a:t>
            </a:r>
            <a:r>
              <a:rPr lang="en-US" sz="4000" dirty="0"/>
              <a:t> </a:t>
            </a:r>
            <a:r>
              <a:rPr lang="en-US" sz="4000" dirty="0" err="1"/>
              <a:t>ruộng</a:t>
            </a:r>
            <a:r>
              <a:rPr lang="en-US" sz="4000" dirty="0"/>
              <a:t>... </a:t>
            </a:r>
            <a:r>
              <a:rPr lang="en-US" sz="4000" dirty="0" err="1"/>
              <a:t>Ngày</a:t>
            </a:r>
            <a:r>
              <a:rPr lang="en-US" sz="4000" dirty="0"/>
              <a:t> </a:t>
            </a:r>
            <a:r>
              <a:rPr lang="en-US" sz="4000" dirty="0" err="1"/>
              <a:t>mùa</a:t>
            </a:r>
            <a:r>
              <a:rPr lang="en-US" sz="4000" dirty="0"/>
              <a:t>, </a:t>
            </a:r>
            <a:r>
              <a:rPr lang="en-US" sz="4000" dirty="0" err="1"/>
              <a:t>cánh</a:t>
            </a:r>
            <a:r>
              <a:rPr lang="en-US" sz="4000" dirty="0"/>
              <a:t> </a:t>
            </a:r>
            <a:r>
              <a:rPr lang="en-US" sz="4000" dirty="0" err="1"/>
              <a:t>đồng</a:t>
            </a:r>
            <a:r>
              <a:rPr lang="en-US" sz="4000" dirty="0"/>
              <a:t> </a:t>
            </a:r>
            <a:r>
              <a:rPr lang="en-US" sz="4000" dirty="0" err="1"/>
              <a:t>lúa</a:t>
            </a:r>
            <a:r>
              <a:rPr lang="en-US" sz="4000" dirty="0"/>
              <a:t> </a:t>
            </a:r>
            <a:r>
              <a:rPr lang="en-US" sz="4000" dirty="0" err="1"/>
              <a:t>trông</a:t>
            </a:r>
            <a:r>
              <a:rPr lang="en-US" sz="4000" dirty="0"/>
              <a:t> </a:t>
            </a:r>
            <a:r>
              <a:rPr lang="en-US" sz="4000" dirty="0" err="1"/>
              <a:t>thật</a:t>
            </a:r>
            <a:r>
              <a:rPr lang="en-US" sz="4000" dirty="0"/>
              <a:t> </a:t>
            </a:r>
            <a:r>
              <a:rPr lang="en-US" sz="4000" dirty="0" err="1"/>
              <a:t>đẹp</a:t>
            </a:r>
            <a:r>
              <a:rPr lang="en-US" sz="4000" dirty="0"/>
              <a:t> </a:t>
            </a:r>
            <a:r>
              <a:rPr lang="en-US" sz="4000" dirty="0" err="1"/>
              <a:t>mắt</a:t>
            </a:r>
            <a:r>
              <a:rPr lang="en-US" sz="4000" dirty="0"/>
              <a:t>.</a:t>
            </a:r>
          </a:p>
          <a:p>
            <a:pPr algn="r"/>
            <a:r>
              <a:rPr lang="en-US" sz="4000" i="1" dirty="0"/>
              <a:t>(Theo </a:t>
            </a:r>
            <a:r>
              <a:rPr lang="en-US" sz="4000" i="1" dirty="0" err="1"/>
              <a:t>Trúc</a:t>
            </a:r>
            <a:r>
              <a:rPr lang="en-US" sz="4000" i="1" dirty="0"/>
              <a:t> Mai)</a:t>
            </a:r>
          </a:p>
        </p:txBody>
      </p:sp>
      <p:pic>
        <p:nvPicPr>
          <p:cNvPr id="9" name="Picture 8"/>
          <p:cNvPicPr>
            <a:picLocks noChangeAspect="1"/>
          </p:cNvPicPr>
          <p:nvPr/>
        </p:nvPicPr>
        <p:blipFill>
          <a:blip r:embed="rId2"/>
          <a:stretch>
            <a:fillRect/>
          </a:stretch>
        </p:blipFill>
        <p:spPr>
          <a:xfrm>
            <a:off x="321014" y="53811"/>
            <a:ext cx="3871296" cy="1280271"/>
          </a:xfrm>
          <a:prstGeom prst="rect">
            <a:avLst/>
          </a:prstGeom>
        </p:spPr>
      </p:pic>
      <p:cxnSp>
        <p:nvCxnSpPr>
          <p:cNvPr id="11" name="Straight Connector 10"/>
          <p:cNvCxnSpPr/>
          <p:nvPr/>
        </p:nvCxnSpPr>
        <p:spPr>
          <a:xfrm>
            <a:off x="15316200" y="4076700"/>
            <a:ext cx="21945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68680" y="4686300"/>
            <a:ext cx="70408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6148" name="Picture 4" descr="Hình nền Nền Cánh đồng Lúa Vàng Trên Cánh đồng Gần Mặt Trời Với Bầu Trời  Nền, Mùa Thu, Chuseok, Nông Trại Background Vector để tải xuống miễn phí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939" y="5559766"/>
            <a:ext cx="6606361" cy="4404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Vũ điệu chim sáo trên ruộng ngày mùa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262" y="5685971"/>
            <a:ext cx="8814305" cy="4278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57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randombar(horizontal)">
                                      <p:cBhvr>
                                        <p:cTn id="15" dur="500"/>
                                        <p:tgtEl>
                                          <p:spTgt spid="6148"/>
                                        </p:tgtEl>
                                      </p:cBhvr>
                                    </p:animEffect>
                                  </p:childTnLst>
                                </p:cTn>
                              </p:par>
                              <p:par>
                                <p:cTn id="16" presetID="14" presetClass="entr" presetSubtype="10" fill="hold" nodeType="withEffect">
                                  <p:stCondLst>
                                    <p:cond delay="0"/>
                                  </p:stCondLst>
                                  <p:childTnLst>
                                    <p:set>
                                      <p:cBhvr>
                                        <p:cTn id="17" dur="1" fill="hold">
                                          <p:stCondLst>
                                            <p:cond delay="0"/>
                                          </p:stCondLst>
                                        </p:cTn>
                                        <p:tgtEl>
                                          <p:spTgt spid="6152"/>
                                        </p:tgtEl>
                                        <p:attrNameLst>
                                          <p:attrName>style.visibility</p:attrName>
                                        </p:attrNameLst>
                                      </p:cBhvr>
                                      <p:to>
                                        <p:strVal val="visible"/>
                                      </p:to>
                                    </p:set>
                                    <p:animEffect transition="in" filter="randombar(horizontal)">
                                      <p:cBhvr>
                                        <p:cTn id="18"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774B"/>
        </a:solidFill>
        <a:effectLst/>
      </p:bgPr>
    </p:bg>
    <p:spTree>
      <p:nvGrpSpPr>
        <p:cNvPr id="1" name=""/>
        <p:cNvGrpSpPr/>
        <p:nvPr/>
      </p:nvGrpSpPr>
      <p:grpSpPr>
        <a:xfrm>
          <a:off x="0" y="0"/>
          <a:ext cx="0" cy="0"/>
          <a:chOff x="0" y="0"/>
          <a:chExt cx="0" cy="0"/>
        </a:xfrm>
      </p:grpSpPr>
      <p:sp>
        <p:nvSpPr>
          <p:cNvPr id="6" name="Rectangle 5"/>
          <p:cNvSpPr/>
          <p:nvPr/>
        </p:nvSpPr>
        <p:spPr>
          <a:xfrm>
            <a:off x="3401264" y="361537"/>
            <a:ext cx="14220560" cy="923330"/>
          </a:xfrm>
          <a:prstGeom prst="rect">
            <a:avLst/>
          </a:prstGeom>
          <a:solidFill>
            <a:schemeClr val="bg1"/>
          </a:solidFill>
          <a:ln>
            <a:solidFill>
              <a:schemeClr val="tx1"/>
            </a:solidFill>
            <a:prstDash val="lgDash"/>
          </a:ln>
        </p:spPr>
        <p:txBody>
          <a:bodyPr wrap="none">
            <a:spAutoFit/>
          </a:bodyPr>
          <a:lstStyle/>
          <a:p>
            <a:r>
              <a:rPr lang="vi-VN" sz="5400" dirty="0"/>
              <a:t>Tìm câu chủ đề trong mỗi đoạn văn dưới đây:</a:t>
            </a:r>
            <a:endParaRPr lang="en-US" sz="5400" dirty="0"/>
          </a:p>
        </p:txBody>
      </p:sp>
      <p:sp>
        <p:nvSpPr>
          <p:cNvPr id="8" name="Rectangle 7"/>
          <p:cNvSpPr/>
          <p:nvPr/>
        </p:nvSpPr>
        <p:spPr>
          <a:xfrm>
            <a:off x="3962400" y="5753100"/>
            <a:ext cx="13959840" cy="4154984"/>
          </a:xfrm>
          <a:prstGeom prst="rect">
            <a:avLst/>
          </a:prstGeom>
          <a:solidFill>
            <a:schemeClr val="bg1"/>
          </a:solidFill>
          <a:ln w="38100">
            <a:solidFill>
              <a:schemeClr val="tx1">
                <a:lumMod val="85000"/>
                <a:lumOff val="15000"/>
              </a:schemeClr>
            </a:solidFill>
            <a:prstDash val="dash"/>
          </a:ln>
        </p:spPr>
        <p:txBody>
          <a:bodyPr wrap="square">
            <a:spAutoFit/>
          </a:bodyPr>
          <a:lstStyle/>
          <a:p>
            <a:pPr algn="just"/>
            <a:r>
              <a:rPr lang="en-US" sz="4400" dirty="0"/>
              <a:t>c. </a:t>
            </a:r>
            <a:r>
              <a:rPr lang="en-US" sz="4400" dirty="0" err="1"/>
              <a:t>Sau</a:t>
            </a:r>
            <a:r>
              <a:rPr lang="en-US" sz="4400" dirty="0"/>
              <a:t> </a:t>
            </a:r>
            <a:r>
              <a:rPr lang="en-US" sz="4400" dirty="0" err="1"/>
              <a:t>trận</a:t>
            </a:r>
            <a:r>
              <a:rPr lang="en-US" sz="4400" dirty="0"/>
              <a:t> </a:t>
            </a:r>
            <a:r>
              <a:rPr lang="en-US" sz="4400" dirty="0" err="1"/>
              <a:t>mưa</a:t>
            </a:r>
            <a:r>
              <a:rPr lang="en-US" sz="4400" dirty="0"/>
              <a:t> </a:t>
            </a:r>
            <a:r>
              <a:rPr lang="en-US" sz="4400" dirty="0" err="1"/>
              <a:t>rào</a:t>
            </a:r>
            <a:r>
              <a:rPr lang="en-US" sz="4400" dirty="0"/>
              <a:t>, </a:t>
            </a:r>
            <a:r>
              <a:rPr lang="en-US" sz="4400" dirty="0" err="1"/>
              <a:t>mọi</a:t>
            </a:r>
            <a:r>
              <a:rPr lang="en-US" sz="4400" dirty="0"/>
              <a:t> </a:t>
            </a:r>
            <a:r>
              <a:rPr lang="en-US" sz="4400" dirty="0" err="1"/>
              <a:t>vật</a:t>
            </a:r>
            <a:r>
              <a:rPr lang="en-US" sz="4400" dirty="0"/>
              <a:t> </a:t>
            </a:r>
            <a:r>
              <a:rPr lang="en-US" sz="4400" dirty="0" err="1"/>
              <a:t>đều</a:t>
            </a:r>
            <a:r>
              <a:rPr lang="en-US" sz="4400" dirty="0"/>
              <a:t> </a:t>
            </a:r>
            <a:r>
              <a:rPr lang="en-US" sz="4400" dirty="0" err="1"/>
              <a:t>sáng</a:t>
            </a:r>
            <a:r>
              <a:rPr lang="en-US" sz="4400" dirty="0"/>
              <a:t> </a:t>
            </a:r>
            <a:r>
              <a:rPr lang="en-US" sz="4400" dirty="0" err="1"/>
              <a:t>và</a:t>
            </a:r>
            <a:r>
              <a:rPr lang="en-US" sz="4400" dirty="0"/>
              <a:t> </a:t>
            </a:r>
            <a:r>
              <a:rPr lang="en-US" sz="4400" dirty="0" err="1"/>
              <a:t>tươi</a:t>
            </a:r>
            <a:r>
              <a:rPr lang="en-US" sz="4400" dirty="0"/>
              <a:t>. </a:t>
            </a:r>
            <a:r>
              <a:rPr lang="en-US" sz="4400" dirty="0" err="1"/>
              <a:t>Những</a:t>
            </a:r>
            <a:r>
              <a:rPr lang="en-US" sz="4400" dirty="0"/>
              <a:t> </a:t>
            </a:r>
            <a:r>
              <a:rPr lang="en-US" sz="4400" dirty="0" err="1"/>
              <a:t>đoá</a:t>
            </a:r>
            <a:r>
              <a:rPr lang="en-US" sz="4400" dirty="0"/>
              <a:t> </a:t>
            </a:r>
            <a:r>
              <a:rPr lang="en-US" sz="4400" dirty="0" err="1"/>
              <a:t>râm</a:t>
            </a:r>
            <a:r>
              <a:rPr lang="en-US" sz="4400" dirty="0"/>
              <a:t> </a:t>
            </a:r>
            <a:r>
              <a:rPr lang="en-US" sz="4400" dirty="0" err="1"/>
              <a:t>bụt</a:t>
            </a:r>
            <a:r>
              <a:rPr lang="en-US" sz="4400" dirty="0"/>
              <a:t> </a:t>
            </a:r>
            <a:r>
              <a:rPr lang="en-US" sz="4400" dirty="0" err="1"/>
              <a:t>thêm</a:t>
            </a:r>
            <a:r>
              <a:rPr lang="en-US" sz="4400" dirty="0"/>
              <a:t> </a:t>
            </a:r>
            <a:r>
              <a:rPr lang="en-US" sz="4400" dirty="0" err="1"/>
              <a:t>đỏ</a:t>
            </a:r>
            <a:r>
              <a:rPr lang="en-US" sz="4400" dirty="0"/>
              <a:t> </a:t>
            </a:r>
            <a:r>
              <a:rPr lang="en-US" sz="4400" dirty="0" err="1"/>
              <a:t>chói</a:t>
            </a:r>
            <a:r>
              <a:rPr lang="en-US" sz="4400" dirty="0"/>
              <a:t>. </a:t>
            </a:r>
            <a:r>
              <a:rPr lang="en-US" sz="4400" dirty="0" err="1"/>
              <a:t>Bầu</a:t>
            </a:r>
            <a:r>
              <a:rPr lang="en-US" sz="4400" dirty="0"/>
              <a:t> </a:t>
            </a:r>
            <a:r>
              <a:rPr lang="en-US" sz="4400" dirty="0" err="1"/>
              <a:t>trời</a:t>
            </a:r>
            <a:r>
              <a:rPr lang="en-US" sz="4400" dirty="0"/>
              <a:t> </a:t>
            </a:r>
            <a:r>
              <a:rPr lang="en-US" sz="4400" dirty="0" err="1"/>
              <a:t>xanh</a:t>
            </a:r>
            <a:r>
              <a:rPr lang="en-US" sz="4400" dirty="0"/>
              <a:t> </a:t>
            </a:r>
            <a:r>
              <a:rPr lang="en-US" sz="4400" dirty="0" err="1"/>
              <a:t>bóng</a:t>
            </a:r>
            <a:r>
              <a:rPr lang="en-US" sz="4400" dirty="0"/>
              <a:t> </a:t>
            </a:r>
            <a:r>
              <a:rPr lang="en-US" sz="4400" dirty="0" err="1"/>
              <a:t>như</a:t>
            </a:r>
            <a:r>
              <a:rPr lang="en-US" sz="4400" dirty="0"/>
              <a:t> </a:t>
            </a:r>
            <a:r>
              <a:rPr lang="en-US" sz="4400" dirty="0" err="1"/>
              <a:t>được</a:t>
            </a:r>
            <a:r>
              <a:rPr lang="en-US" sz="4400" dirty="0"/>
              <a:t> </a:t>
            </a:r>
            <a:r>
              <a:rPr lang="en-US" sz="4400" dirty="0" err="1"/>
              <a:t>giội</a:t>
            </a:r>
            <a:r>
              <a:rPr lang="en-US" sz="4400" dirty="0"/>
              <a:t> </a:t>
            </a:r>
            <a:r>
              <a:rPr lang="en-US" sz="4400" dirty="0" err="1"/>
              <a:t>rửa</a:t>
            </a:r>
            <a:r>
              <a:rPr lang="en-US" sz="4400" dirty="0"/>
              <a:t>. </a:t>
            </a:r>
            <a:r>
              <a:rPr lang="en-US" sz="4400" dirty="0" err="1"/>
              <a:t>Mấy</a:t>
            </a:r>
            <a:r>
              <a:rPr lang="en-US" sz="4400" dirty="0"/>
              <a:t> </a:t>
            </a:r>
            <a:r>
              <a:rPr lang="en-US" sz="4400" dirty="0" err="1"/>
              <a:t>đám</a:t>
            </a:r>
            <a:r>
              <a:rPr lang="en-US" sz="4400" dirty="0"/>
              <a:t> </a:t>
            </a:r>
            <a:r>
              <a:rPr lang="en-US" sz="4400" dirty="0" err="1"/>
              <a:t>mây</a:t>
            </a:r>
            <a:r>
              <a:rPr lang="en-US" sz="4400" dirty="0"/>
              <a:t> </a:t>
            </a:r>
            <a:r>
              <a:rPr lang="en-US" sz="4400" dirty="0" err="1"/>
              <a:t>bông</a:t>
            </a:r>
            <a:r>
              <a:rPr lang="en-US" sz="4400" dirty="0"/>
              <a:t> </a:t>
            </a:r>
            <a:r>
              <a:rPr lang="en-US" sz="4400" dirty="0" err="1"/>
              <a:t>trôi</a:t>
            </a:r>
            <a:r>
              <a:rPr lang="en-US" sz="4400" dirty="0"/>
              <a:t> </a:t>
            </a:r>
            <a:r>
              <a:rPr lang="en-US" sz="4400" dirty="0" err="1"/>
              <a:t>nhởn</a:t>
            </a:r>
            <a:r>
              <a:rPr lang="en-US" sz="4400" dirty="0"/>
              <a:t> </a:t>
            </a:r>
            <a:r>
              <a:rPr lang="en-US" sz="4400" dirty="0" err="1"/>
              <a:t>nhơ</a:t>
            </a:r>
            <a:r>
              <a:rPr lang="en-US" sz="4400" dirty="0"/>
              <a:t>, </a:t>
            </a:r>
            <a:r>
              <a:rPr lang="en-US" sz="4400" dirty="0" err="1"/>
              <a:t>sáng</a:t>
            </a:r>
            <a:r>
              <a:rPr lang="en-US" sz="4400" dirty="0"/>
              <a:t> </a:t>
            </a:r>
            <a:r>
              <a:rPr lang="en-US" sz="4400" dirty="0" err="1"/>
              <a:t>rực</a:t>
            </a:r>
            <a:r>
              <a:rPr lang="en-US" sz="4400" dirty="0"/>
              <a:t> </a:t>
            </a:r>
            <a:r>
              <a:rPr lang="en-US" sz="4400" dirty="0" err="1"/>
              <a:t>lên</a:t>
            </a:r>
            <a:r>
              <a:rPr lang="en-US" sz="4400" dirty="0"/>
              <a:t> </a:t>
            </a:r>
            <a:r>
              <a:rPr lang="en-US" sz="4400" dirty="0" err="1"/>
              <a:t>trong</a:t>
            </a:r>
            <a:r>
              <a:rPr lang="en-US" sz="4400" dirty="0"/>
              <a:t> </a:t>
            </a:r>
            <a:r>
              <a:rPr lang="en-US" sz="4400" dirty="0" err="1"/>
              <a:t>ánh</a:t>
            </a:r>
            <a:r>
              <a:rPr lang="en-US" sz="4400" dirty="0"/>
              <a:t> </a:t>
            </a:r>
            <a:r>
              <a:rPr lang="en-US" sz="4400" dirty="0" err="1"/>
              <a:t>mặt</a:t>
            </a:r>
            <a:r>
              <a:rPr lang="en-US" sz="4400" dirty="0"/>
              <a:t> </a:t>
            </a:r>
            <a:r>
              <a:rPr lang="en-US" sz="4400" dirty="0" err="1"/>
              <a:t>trời</a:t>
            </a:r>
            <a:r>
              <a:rPr lang="en-US" sz="4400" dirty="0"/>
              <a:t>. </a:t>
            </a:r>
            <a:r>
              <a:rPr lang="en-US" sz="4400" dirty="0" err="1"/>
              <a:t>Mẹ</a:t>
            </a:r>
            <a:r>
              <a:rPr lang="en-US" sz="4400" dirty="0"/>
              <a:t> </a:t>
            </a:r>
            <a:r>
              <a:rPr lang="en-US" sz="4400" dirty="0" err="1"/>
              <a:t>gà</a:t>
            </a:r>
            <a:r>
              <a:rPr lang="en-US" sz="4400" dirty="0"/>
              <a:t> </a:t>
            </a:r>
            <a:r>
              <a:rPr lang="en-US" sz="4400" dirty="0" err="1"/>
              <a:t>mừng</a:t>
            </a:r>
            <a:r>
              <a:rPr lang="en-US" sz="4400" dirty="0"/>
              <a:t> </a:t>
            </a:r>
            <a:r>
              <a:rPr lang="en-US" sz="4400" dirty="0" err="1"/>
              <a:t>rỡ</a:t>
            </a:r>
            <a:r>
              <a:rPr lang="en-US" sz="4400" dirty="0"/>
              <a:t> “</a:t>
            </a:r>
            <a:r>
              <a:rPr lang="en-US" sz="4400" dirty="0" err="1"/>
              <a:t>tục</a:t>
            </a:r>
            <a:r>
              <a:rPr lang="en-US" sz="4400" dirty="0"/>
              <a:t>, </a:t>
            </a:r>
            <a:r>
              <a:rPr lang="en-US" sz="4400" dirty="0" err="1"/>
              <a:t>tục</a:t>
            </a:r>
            <a:r>
              <a:rPr lang="en-US" sz="4400" dirty="0"/>
              <a:t>” </a:t>
            </a:r>
            <a:r>
              <a:rPr lang="en-US" sz="4400" dirty="0" err="1"/>
              <a:t>dắt</a:t>
            </a:r>
            <a:r>
              <a:rPr lang="en-US" sz="4400" dirty="0"/>
              <a:t> </a:t>
            </a:r>
            <a:r>
              <a:rPr lang="en-US" sz="4400" dirty="0" err="1"/>
              <a:t>bầy</a:t>
            </a:r>
            <a:r>
              <a:rPr lang="en-US" sz="4400" dirty="0"/>
              <a:t> con </a:t>
            </a:r>
            <a:r>
              <a:rPr lang="en-US" sz="4400" dirty="0" err="1"/>
              <a:t>quây</a:t>
            </a:r>
            <a:r>
              <a:rPr lang="en-US" sz="4400" dirty="0"/>
              <a:t> </a:t>
            </a:r>
            <a:r>
              <a:rPr lang="en-US" sz="4400" dirty="0" err="1"/>
              <a:t>quanh</a:t>
            </a:r>
            <a:r>
              <a:rPr lang="en-US" sz="4400" dirty="0"/>
              <a:t> </a:t>
            </a:r>
            <a:r>
              <a:rPr lang="en-US" sz="4400" dirty="0" err="1"/>
              <a:t>vũng</a:t>
            </a:r>
            <a:r>
              <a:rPr lang="en-US" sz="4400" dirty="0"/>
              <a:t> </a:t>
            </a:r>
            <a:r>
              <a:rPr lang="en-US" sz="4400" dirty="0" err="1"/>
              <a:t>nước</a:t>
            </a:r>
            <a:r>
              <a:rPr lang="en-US" sz="4400" dirty="0"/>
              <a:t> </a:t>
            </a:r>
            <a:r>
              <a:rPr lang="en-US" sz="4400" dirty="0" err="1"/>
              <a:t>đọng</a:t>
            </a:r>
            <a:r>
              <a:rPr lang="en-US" sz="4400" dirty="0"/>
              <a:t> </a:t>
            </a:r>
            <a:r>
              <a:rPr lang="en-US" sz="4400" dirty="0" err="1"/>
              <a:t>trong</a:t>
            </a:r>
            <a:r>
              <a:rPr lang="en-US" sz="4400" dirty="0"/>
              <a:t> </a:t>
            </a:r>
            <a:r>
              <a:rPr lang="en-US" sz="4400" dirty="0" err="1"/>
              <a:t>vườn</a:t>
            </a:r>
            <a:r>
              <a:rPr lang="en-US" sz="4400" dirty="0"/>
              <a:t>. </a:t>
            </a:r>
          </a:p>
          <a:p>
            <a:pPr algn="r"/>
            <a:r>
              <a:rPr lang="en-US" sz="4400" i="1" dirty="0"/>
              <a:t>(Theo </a:t>
            </a:r>
            <a:r>
              <a:rPr lang="en-US" sz="4400" i="1" dirty="0" err="1"/>
              <a:t>Vũ</a:t>
            </a:r>
            <a:r>
              <a:rPr lang="en-US" sz="4400" i="1" dirty="0"/>
              <a:t> </a:t>
            </a:r>
            <a:r>
              <a:rPr lang="en-US" sz="4400" i="1" dirty="0" err="1"/>
              <a:t>Tú</a:t>
            </a:r>
            <a:r>
              <a:rPr lang="en-US" sz="4400" i="1" dirty="0"/>
              <a:t> Nam)</a:t>
            </a:r>
          </a:p>
        </p:txBody>
      </p:sp>
      <p:pic>
        <p:nvPicPr>
          <p:cNvPr id="9" name="Picture 8"/>
          <p:cNvPicPr>
            <a:picLocks noChangeAspect="1"/>
          </p:cNvPicPr>
          <p:nvPr/>
        </p:nvPicPr>
        <p:blipFill>
          <a:blip r:embed="rId2"/>
          <a:stretch>
            <a:fillRect/>
          </a:stretch>
        </p:blipFill>
        <p:spPr>
          <a:xfrm>
            <a:off x="321014" y="53811"/>
            <a:ext cx="3871296" cy="1280271"/>
          </a:xfrm>
          <a:prstGeom prst="rect">
            <a:avLst/>
          </a:prstGeom>
        </p:spPr>
      </p:pic>
      <p:cxnSp>
        <p:nvCxnSpPr>
          <p:cNvPr id="11" name="Straight Connector 10"/>
          <p:cNvCxnSpPr/>
          <p:nvPr/>
        </p:nvCxnSpPr>
        <p:spPr>
          <a:xfrm>
            <a:off x="4587240" y="6438900"/>
            <a:ext cx="104241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7170" name="Picture 2" descr="Hướng tới Tết Vu Lan: Tại sao lại có tên hoa dâm b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3420" y="1592593"/>
            <a:ext cx="5257800" cy="3943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Nam bộ mưa rào và giông, Tây Nguyên trời rét và có mưa - Báo Công an Nhân  dân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282" y="1514927"/>
            <a:ext cx="7620000" cy="4000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Freeform 2"/>
          <p:cNvSpPr/>
          <p:nvPr/>
        </p:nvSpPr>
        <p:spPr>
          <a:xfrm>
            <a:off x="-41061" y="4600544"/>
            <a:ext cx="4452364" cy="5671802"/>
          </a:xfrm>
          <a:custGeom>
            <a:avLst/>
            <a:gdLst/>
            <a:ahLst/>
            <a:cxnLst/>
            <a:rect l="l" t="t" r="r" b="b"/>
            <a:pathLst>
              <a:path w="4452364" h="5671802">
                <a:moveTo>
                  <a:pt x="0" y="0"/>
                </a:moveTo>
                <a:lnTo>
                  <a:pt x="4452365" y="0"/>
                </a:lnTo>
                <a:lnTo>
                  <a:pt x="4452365" y="5671802"/>
                </a:lnTo>
                <a:lnTo>
                  <a:pt x="0" y="5671802"/>
                </a:lnTo>
                <a:lnTo>
                  <a:pt x="0" y="0"/>
                </a:lnTo>
                <a:close/>
              </a:path>
            </a:pathLst>
          </a:custGeom>
          <a:blipFill>
            <a:blip r:embed="rId5"/>
            <a:stretch>
              <a:fillRect/>
            </a:stretch>
          </a:blipFill>
        </p:spPr>
        <p:txBody>
          <a:bodyPr/>
          <a:lstStyle/>
          <a:p>
            <a:endParaRPr lang="vi-VN"/>
          </a:p>
        </p:txBody>
      </p:sp>
      <p:pic>
        <p:nvPicPr>
          <p:cNvPr id="7174" name="Picture 6" descr="Hơn 2.581.300 Mây Trời Bức ảnh ảnh, hình chụp &amp; hình ảnh trả phí bản quyền  một lần sẵn có - i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05358" y="1561539"/>
            <a:ext cx="4016882" cy="3974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66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randombar(horizontal)">
                                      <p:cBhvr>
                                        <p:cTn id="12" dur="500"/>
                                        <p:tgtEl>
                                          <p:spTgt spid="7172"/>
                                        </p:tgtEl>
                                      </p:cBhvr>
                                    </p:animEffect>
                                  </p:childTnLst>
                                </p:cTn>
                              </p:par>
                              <p:par>
                                <p:cTn id="13" presetID="14" presetClass="entr" presetSubtype="1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randombar(horizontal)">
                                      <p:cBhvr>
                                        <p:cTn id="15" dur="500"/>
                                        <p:tgtEl>
                                          <p:spTgt spid="7170"/>
                                        </p:tgtEl>
                                      </p:cBhvr>
                                    </p:animEffect>
                                  </p:childTnLst>
                                </p:cTn>
                              </p:par>
                              <p:par>
                                <p:cTn id="16" presetID="14" presetClass="entr" presetSubtype="10" fill="hold" nodeType="with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randombar(horizontal)">
                                      <p:cBhvr>
                                        <p:cTn id="18"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004491"/>
            <a:ext cx="18288000" cy="9317182"/>
          </a:xfrm>
          <a:custGeom>
            <a:avLst/>
            <a:gdLst/>
            <a:ahLst/>
            <a:cxnLst/>
            <a:rect l="l" t="t" r="r" b="b"/>
            <a:pathLst>
              <a:path w="18288000" h="9317182">
                <a:moveTo>
                  <a:pt x="0" y="0"/>
                </a:moveTo>
                <a:lnTo>
                  <a:pt x="18288000" y="0"/>
                </a:lnTo>
                <a:lnTo>
                  <a:pt x="18288000" y="9317182"/>
                </a:lnTo>
                <a:lnTo>
                  <a:pt x="0" y="9317182"/>
                </a:lnTo>
                <a:lnTo>
                  <a:pt x="0" y="0"/>
                </a:lnTo>
                <a:close/>
              </a:path>
            </a:pathLst>
          </a:custGeom>
          <a:blipFill>
            <a:blip r:embed="rId2"/>
            <a:stretch>
              <a:fillRect/>
            </a:stretch>
          </a:blipFill>
        </p:spPr>
        <p:txBody>
          <a:bodyPr/>
          <a:lstStyle/>
          <a:p>
            <a:endParaRPr lang="vi-VN"/>
          </a:p>
        </p:txBody>
      </p:sp>
      <p:sp>
        <p:nvSpPr>
          <p:cNvPr id="3" name="Freeform 3"/>
          <p:cNvSpPr/>
          <p:nvPr/>
        </p:nvSpPr>
        <p:spPr>
          <a:xfrm>
            <a:off x="3060692" y="975791"/>
            <a:ext cx="8753313" cy="5558354"/>
          </a:xfrm>
          <a:custGeom>
            <a:avLst/>
            <a:gdLst/>
            <a:ahLst/>
            <a:cxnLst/>
            <a:rect l="l" t="t" r="r" b="b"/>
            <a:pathLst>
              <a:path w="8753313" h="5558354">
                <a:moveTo>
                  <a:pt x="0" y="0"/>
                </a:moveTo>
                <a:lnTo>
                  <a:pt x="8753314" y="0"/>
                </a:lnTo>
                <a:lnTo>
                  <a:pt x="8753314" y="5558354"/>
                </a:lnTo>
                <a:lnTo>
                  <a:pt x="0" y="5558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6" name="TextBox 5"/>
          <p:cNvSpPr txBox="1"/>
          <p:nvPr/>
        </p:nvSpPr>
        <p:spPr>
          <a:xfrm>
            <a:off x="3938795" y="2532779"/>
            <a:ext cx="7186406" cy="2308324"/>
          </a:xfrm>
          <a:prstGeom prst="rect">
            <a:avLst/>
          </a:prstGeom>
          <a:noFill/>
        </p:spPr>
        <p:txBody>
          <a:bodyPr wrap="square" rtlCol="0">
            <a:spAutoFit/>
          </a:bodyPr>
          <a:lstStyle/>
          <a:p>
            <a:pPr algn="ctr"/>
            <a:r>
              <a:rPr lang="en-US" sz="4800" b="1" dirty="0" err="1">
                <a:solidFill>
                  <a:schemeClr val="tx1">
                    <a:lumMod val="65000"/>
                    <a:lumOff val="35000"/>
                  </a:schemeClr>
                </a:solidFill>
              </a:rPr>
              <a:t>Viết</a:t>
            </a:r>
            <a:r>
              <a:rPr lang="en-US" sz="4800" b="1" dirty="0">
                <a:solidFill>
                  <a:schemeClr val="tx1">
                    <a:lumMod val="65000"/>
                    <a:lumOff val="35000"/>
                  </a:schemeClr>
                </a:solidFill>
              </a:rPr>
              <a:t> </a:t>
            </a:r>
            <a:r>
              <a:rPr lang="en-US" sz="4800" b="1" dirty="0" err="1">
                <a:solidFill>
                  <a:schemeClr val="tx1">
                    <a:lumMod val="65000"/>
                    <a:lumOff val="35000"/>
                  </a:schemeClr>
                </a:solidFill>
              </a:rPr>
              <a:t>đoạn</a:t>
            </a:r>
            <a:r>
              <a:rPr lang="en-US" sz="4800" b="1" dirty="0">
                <a:solidFill>
                  <a:schemeClr val="tx1">
                    <a:lumMod val="65000"/>
                    <a:lumOff val="35000"/>
                  </a:schemeClr>
                </a:solidFill>
              </a:rPr>
              <a:t> </a:t>
            </a:r>
            <a:r>
              <a:rPr lang="en-US" sz="4800" b="1" dirty="0" err="1">
                <a:solidFill>
                  <a:schemeClr val="tx1">
                    <a:lumMod val="65000"/>
                    <a:lumOff val="35000"/>
                  </a:schemeClr>
                </a:solidFill>
              </a:rPr>
              <a:t>văn</a:t>
            </a:r>
            <a:r>
              <a:rPr lang="en-US" sz="4800" b="1" dirty="0">
                <a:solidFill>
                  <a:schemeClr val="tx1">
                    <a:lumMod val="65000"/>
                    <a:lumOff val="35000"/>
                  </a:schemeClr>
                </a:solidFill>
              </a:rPr>
              <a:t> </a:t>
            </a:r>
            <a:r>
              <a:rPr lang="en-US" sz="4800" b="1" dirty="0" err="1">
                <a:solidFill>
                  <a:schemeClr val="tx1">
                    <a:lumMod val="65000"/>
                    <a:lumOff val="35000"/>
                  </a:schemeClr>
                </a:solidFill>
              </a:rPr>
              <a:t>ngắn</a:t>
            </a:r>
            <a:r>
              <a:rPr lang="en-US" sz="4800" b="1" dirty="0">
                <a:solidFill>
                  <a:schemeClr val="tx1">
                    <a:lumMod val="65000"/>
                    <a:lumOff val="35000"/>
                  </a:schemeClr>
                </a:solidFill>
              </a:rPr>
              <a:t> </a:t>
            </a:r>
            <a:r>
              <a:rPr lang="en-US" sz="4800" b="1" dirty="0" err="1">
                <a:solidFill>
                  <a:schemeClr val="tx1">
                    <a:lumMod val="65000"/>
                    <a:lumOff val="35000"/>
                  </a:schemeClr>
                </a:solidFill>
              </a:rPr>
              <a:t>có</a:t>
            </a:r>
            <a:r>
              <a:rPr lang="en-US" sz="4800" b="1" dirty="0">
                <a:solidFill>
                  <a:schemeClr val="tx1">
                    <a:lumMod val="65000"/>
                    <a:lumOff val="35000"/>
                  </a:schemeClr>
                </a:solidFill>
              </a:rPr>
              <a:t> </a:t>
            </a:r>
            <a:r>
              <a:rPr lang="en-US" sz="4800" b="1" dirty="0" err="1">
                <a:solidFill>
                  <a:schemeClr val="tx1">
                    <a:lumMod val="65000"/>
                    <a:lumOff val="35000"/>
                  </a:schemeClr>
                </a:solidFill>
              </a:rPr>
              <a:t>câu</a:t>
            </a:r>
            <a:r>
              <a:rPr lang="en-US" sz="4800" b="1" dirty="0">
                <a:solidFill>
                  <a:schemeClr val="tx1">
                    <a:lumMod val="65000"/>
                    <a:lumOff val="35000"/>
                  </a:schemeClr>
                </a:solidFill>
              </a:rPr>
              <a:t> </a:t>
            </a:r>
            <a:r>
              <a:rPr lang="en-US" sz="4800" b="1" dirty="0" err="1">
                <a:solidFill>
                  <a:schemeClr val="tx1">
                    <a:lumMod val="65000"/>
                    <a:lumOff val="35000"/>
                  </a:schemeClr>
                </a:solidFill>
              </a:rPr>
              <a:t>chủ</a:t>
            </a:r>
            <a:r>
              <a:rPr lang="en-US" sz="4800" b="1" dirty="0">
                <a:solidFill>
                  <a:schemeClr val="tx1">
                    <a:lumMod val="65000"/>
                    <a:lumOff val="35000"/>
                  </a:schemeClr>
                </a:solidFill>
              </a:rPr>
              <a:t> </a:t>
            </a:r>
            <a:r>
              <a:rPr lang="en-US" sz="4800" b="1" dirty="0" err="1">
                <a:solidFill>
                  <a:schemeClr val="tx1">
                    <a:lumMod val="65000"/>
                    <a:lumOff val="35000"/>
                  </a:schemeClr>
                </a:solidFill>
              </a:rPr>
              <a:t>đề</a:t>
            </a:r>
            <a:r>
              <a:rPr lang="en-US" sz="4800" b="1" dirty="0">
                <a:solidFill>
                  <a:schemeClr val="tx1">
                    <a:lumMod val="65000"/>
                    <a:lumOff val="35000"/>
                  </a:schemeClr>
                </a:solidFill>
              </a:rPr>
              <a:t>: </a:t>
            </a:r>
            <a:r>
              <a:rPr lang="en-US" sz="4800" b="1" i="1" dirty="0" err="1">
                <a:solidFill>
                  <a:srgbClr val="C00000"/>
                </a:solidFill>
              </a:rPr>
              <a:t>Họ</a:t>
            </a:r>
            <a:r>
              <a:rPr lang="en-US" sz="4800" b="1" i="1" dirty="0">
                <a:solidFill>
                  <a:srgbClr val="C00000"/>
                </a:solidFill>
              </a:rPr>
              <a:t> </a:t>
            </a:r>
            <a:r>
              <a:rPr lang="en-US" sz="4800" b="1" i="1" dirty="0" err="1">
                <a:solidFill>
                  <a:srgbClr val="C00000"/>
                </a:solidFill>
              </a:rPr>
              <a:t>hàng</a:t>
            </a:r>
            <a:r>
              <a:rPr lang="en-US" sz="4800" b="1" i="1" dirty="0">
                <a:solidFill>
                  <a:srgbClr val="C00000"/>
                </a:solidFill>
              </a:rPr>
              <a:t> </a:t>
            </a:r>
            <a:r>
              <a:rPr lang="en-US" sz="4800" b="1" i="1" dirty="0" err="1">
                <a:solidFill>
                  <a:srgbClr val="C00000"/>
                </a:solidFill>
              </a:rPr>
              <a:t>nhà</a:t>
            </a:r>
            <a:r>
              <a:rPr lang="en-US" sz="4800" b="1" i="1" dirty="0">
                <a:solidFill>
                  <a:srgbClr val="C00000"/>
                </a:solidFill>
              </a:rPr>
              <a:t> </a:t>
            </a:r>
            <a:r>
              <a:rPr lang="en-US" sz="4800" b="1" i="1" dirty="0" err="1">
                <a:solidFill>
                  <a:srgbClr val="C00000"/>
                </a:solidFill>
              </a:rPr>
              <a:t>kiến</a:t>
            </a:r>
            <a:r>
              <a:rPr lang="en-US" sz="4800" b="1" i="1" dirty="0">
                <a:solidFill>
                  <a:srgbClr val="C00000"/>
                </a:solidFill>
              </a:rPr>
              <a:t> </a:t>
            </a:r>
            <a:r>
              <a:rPr lang="en-US" sz="4800" b="1" i="1" dirty="0" err="1">
                <a:solidFill>
                  <a:srgbClr val="C00000"/>
                </a:solidFill>
              </a:rPr>
              <a:t>chăm</a:t>
            </a:r>
            <a:r>
              <a:rPr lang="en-US" sz="4800" b="1" i="1" dirty="0">
                <a:solidFill>
                  <a:srgbClr val="C00000"/>
                </a:solidFill>
              </a:rPr>
              <a:t> </a:t>
            </a:r>
            <a:r>
              <a:rPr lang="en-US" sz="4800" b="1" i="1" dirty="0" err="1">
                <a:solidFill>
                  <a:srgbClr val="C00000"/>
                </a:solidFill>
              </a:rPr>
              <a:t>chỉ</a:t>
            </a:r>
            <a:r>
              <a:rPr lang="en-US" sz="4800" b="1" i="1" dirty="0">
                <a:solidFill>
                  <a:srgbClr val="C00000"/>
                </a:solidFill>
              </a:rPr>
              <a:t>, </a:t>
            </a:r>
            <a:r>
              <a:rPr lang="en-US" sz="4800" b="1" i="1" dirty="0" err="1">
                <a:solidFill>
                  <a:srgbClr val="C00000"/>
                </a:solidFill>
              </a:rPr>
              <a:t>hiền</a:t>
            </a:r>
            <a:r>
              <a:rPr lang="en-US" sz="4800" b="1" i="1" dirty="0">
                <a:solidFill>
                  <a:srgbClr val="C00000"/>
                </a:solidFill>
              </a:rPr>
              <a:t> </a:t>
            </a:r>
            <a:r>
              <a:rPr lang="en-US" sz="4800" b="1" i="1" dirty="0" err="1">
                <a:solidFill>
                  <a:srgbClr val="C00000"/>
                </a:solidFill>
              </a:rPr>
              <a:t>lành</a:t>
            </a:r>
            <a:r>
              <a:rPr lang="en-US" sz="4800" b="1" i="1" dirty="0">
                <a:solidFill>
                  <a:srgbClr val="C00000"/>
                </a:solidFill>
              </a:rPr>
              <a:t>.</a:t>
            </a:r>
          </a:p>
        </p:txBody>
      </p:sp>
      <p:pic>
        <p:nvPicPr>
          <p:cNvPr id="7" name="Picture 6"/>
          <p:cNvPicPr>
            <a:picLocks noChangeAspect="1"/>
          </p:cNvPicPr>
          <p:nvPr/>
        </p:nvPicPr>
        <p:blipFill>
          <a:blip r:embed="rId5"/>
          <a:stretch>
            <a:fillRect/>
          </a:stretch>
        </p:blipFill>
        <p:spPr>
          <a:xfrm>
            <a:off x="304800" y="104119"/>
            <a:ext cx="3926164" cy="191431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215" y="6895591"/>
            <a:ext cx="3473094" cy="30778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CEF8F"/>
        </a:solidFill>
        <a:effectLst/>
      </p:bgPr>
    </p:bg>
    <p:spTree>
      <p:nvGrpSpPr>
        <p:cNvPr id="1" name=""/>
        <p:cNvGrpSpPr/>
        <p:nvPr/>
      </p:nvGrpSpPr>
      <p:grpSpPr>
        <a:xfrm>
          <a:off x="0" y="0"/>
          <a:ext cx="0" cy="0"/>
          <a:chOff x="0" y="0"/>
          <a:chExt cx="0" cy="0"/>
        </a:xfrm>
      </p:grpSpPr>
      <p:sp>
        <p:nvSpPr>
          <p:cNvPr id="8" name="Rounded Rectangle 7"/>
          <p:cNvSpPr/>
          <p:nvPr/>
        </p:nvSpPr>
        <p:spPr>
          <a:xfrm>
            <a:off x="533400" y="495300"/>
            <a:ext cx="14325600" cy="6247863"/>
          </a:xfrm>
          <a:prstGeom prst="roundRect">
            <a:avLst>
              <a:gd name="adj" fmla="val 2782"/>
            </a:avLst>
          </a:prstGeom>
          <a:solidFill>
            <a:schemeClr val="bg1"/>
          </a:solidFill>
          <a:ln w="57150">
            <a:solidFill>
              <a:srgbClr val="00B050"/>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0" y="6799518"/>
            <a:ext cx="5867400" cy="3487481"/>
          </a:xfrm>
          <a:custGeom>
            <a:avLst/>
            <a:gdLst/>
            <a:ahLst/>
            <a:cxnLst/>
            <a:rect l="l" t="t" r="r" b="b"/>
            <a:pathLst>
              <a:path w="6700478" h="4380438">
                <a:moveTo>
                  <a:pt x="0" y="0"/>
                </a:moveTo>
                <a:lnTo>
                  <a:pt x="6700478" y="0"/>
                </a:lnTo>
                <a:lnTo>
                  <a:pt x="6700478" y="4380438"/>
                </a:lnTo>
                <a:lnTo>
                  <a:pt x="0" y="4380438"/>
                </a:lnTo>
                <a:lnTo>
                  <a:pt x="0" y="0"/>
                </a:lnTo>
                <a:close/>
              </a:path>
            </a:pathLst>
          </a:custGeom>
          <a:blipFill>
            <a:blip r:embed="rId2"/>
            <a:stretch>
              <a:fillRect/>
            </a:stretch>
          </a:blipFill>
        </p:spPr>
        <p:txBody>
          <a:bodyPr/>
          <a:lstStyle/>
          <a:p>
            <a:endParaRPr lang="vi-VN"/>
          </a:p>
        </p:txBody>
      </p:sp>
      <p:sp>
        <p:nvSpPr>
          <p:cNvPr id="3" name="Freeform 3"/>
          <p:cNvSpPr/>
          <p:nvPr/>
        </p:nvSpPr>
        <p:spPr>
          <a:xfrm>
            <a:off x="14486472" y="4991100"/>
            <a:ext cx="4182528" cy="1928687"/>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5" name="Freeform 5"/>
          <p:cNvSpPr/>
          <p:nvPr/>
        </p:nvSpPr>
        <p:spPr>
          <a:xfrm>
            <a:off x="15067825" y="941777"/>
            <a:ext cx="3601175" cy="5354908"/>
          </a:xfrm>
          <a:custGeom>
            <a:avLst/>
            <a:gdLst/>
            <a:ahLst/>
            <a:cxnLst/>
            <a:rect l="l" t="t" r="r" b="b"/>
            <a:pathLst>
              <a:path w="3601175" h="5354908">
                <a:moveTo>
                  <a:pt x="0" y="0"/>
                </a:moveTo>
                <a:lnTo>
                  <a:pt x="3601175" y="0"/>
                </a:lnTo>
                <a:lnTo>
                  <a:pt x="3601175" y="5354907"/>
                </a:lnTo>
                <a:lnTo>
                  <a:pt x="0" y="5354907"/>
                </a:lnTo>
                <a:lnTo>
                  <a:pt x="0" y="0"/>
                </a:lnTo>
                <a:close/>
              </a:path>
            </a:pathLst>
          </a:custGeom>
          <a:blipFill>
            <a:blip r:embed="rId5"/>
            <a:stretch>
              <a:fillRect/>
            </a:stretch>
          </a:blipFill>
        </p:spPr>
        <p:txBody>
          <a:bodyPr/>
          <a:lstStyle/>
          <a:p>
            <a:endParaRPr lang="vi-VN"/>
          </a:p>
        </p:txBody>
      </p:sp>
      <p:sp>
        <p:nvSpPr>
          <p:cNvPr id="6" name="Freeform 6"/>
          <p:cNvSpPr/>
          <p:nvPr/>
        </p:nvSpPr>
        <p:spPr>
          <a:xfrm>
            <a:off x="7772400" y="6296685"/>
            <a:ext cx="9144115" cy="4049323"/>
          </a:xfrm>
          <a:custGeom>
            <a:avLst/>
            <a:gdLst/>
            <a:ahLst/>
            <a:cxnLst/>
            <a:rect l="l" t="t" r="r" b="b"/>
            <a:pathLst>
              <a:path w="6592981" h="3304732">
                <a:moveTo>
                  <a:pt x="0" y="0"/>
                </a:moveTo>
                <a:lnTo>
                  <a:pt x="6592981" y="0"/>
                </a:lnTo>
                <a:lnTo>
                  <a:pt x="6592981" y="3304731"/>
                </a:lnTo>
                <a:lnTo>
                  <a:pt x="0" y="3304731"/>
                </a:lnTo>
                <a:lnTo>
                  <a:pt x="0" y="0"/>
                </a:lnTo>
                <a:close/>
              </a:path>
            </a:pathLst>
          </a:custGeom>
          <a:blipFill>
            <a:blip r:embed="rId6"/>
            <a:stretch>
              <a:fillRect/>
            </a:stretch>
          </a:blipFill>
        </p:spPr>
        <p:txBody>
          <a:bodyPr/>
          <a:lstStyle/>
          <a:p>
            <a:endParaRPr lang="vi-VN"/>
          </a:p>
        </p:txBody>
      </p:sp>
      <p:sp>
        <p:nvSpPr>
          <p:cNvPr id="7" name="Rectangle 6"/>
          <p:cNvSpPr/>
          <p:nvPr/>
        </p:nvSpPr>
        <p:spPr>
          <a:xfrm>
            <a:off x="699243" y="551654"/>
            <a:ext cx="13846610" cy="6247864"/>
          </a:xfrm>
          <a:prstGeom prst="rect">
            <a:avLst/>
          </a:prstGeom>
        </p:spPr>
        <p:txBody>
          <a:bodyPr wrap="square">
            <a:spAutoFit/>
          </a:bodyPr>
          <a:lstStyle/>
          <a:p>
            <a:pPr algn="just"/>
            <a:r>
              <a:rPr lang="en-US" sz="4000" dirty="0"/>
              <a:t>	</a:t>
            </a:r>
            <a:r>
              <a:rPr lang="en-US" sz="4000" b="1" i="1" dirty="0" err="1"/>
              <a:t>Họ</a:t>
            </a:r>
            <a:r>
              <a:rPr lang="en-US" sz="4000" b="1" i="1" dirty="0"/>
              <a:t> </a:t>
            </a:r>
            <a:r>
              <a:rPr lang="en-US" sz="4000" b="1" i="1" dirty="0" err="1"/>
              <a:t>hàng</a:t>
            </a:r>
            <a:r>
              <a:rPr lang="en-US" sz="4000" b="1" i="1" dirty="0"/>
              <a:t> </a:t>
            </a:r>
            <a:r>
              <a:rPr lang="en-US" sz="4000" b="1" i="1" dirty="0" err="1"/>
              <a:t>nhà</a:t>
            </a:r>
            <a:r>
              <a:rPr lang="en-US" sz="4000" b="1" i="1" dirty="0"/>
              <a:t> </a:t>
            </a:r>
            <a:r>
              <a:rPr lang="en-US" sz="4000" b="1" i="1" dirty="0" err="1"/>
              <a:t>kiến</a:t>
            </a:r>
            <a:r>
              <a:rPr lang="en-US" sz="4000" b="1" i="1" dirty="0"/>
              <a:t> </a:t>
            </a:r>
            <a:r>
              <a:rPr lang="en-US" sz="4000" b="1" i="1" dirty="0" err="1"/>
              <a:t>lúc</a:t>
            </a:r>
            <a:r>
              <a:rPr lang="en-US" sz="4000" b="1" i="1" dirty="0"/>
              <a:t> </a:t>
            </a:r>
            <a:r>
              <a:rPr lang="en-US" sz="4000" b="1" i="1" dirty="0" err="1"/>
              <a:t>nào</a:t>
            </a:r>
            <a:r>
              <a:rPr lang="en-US" sz="4000" b="1" i="1" dirty="0"/>
              <a:t> </a:t>
            </a:r>
            <a:r>
              <a:rPr lang="en-US" sz="4000" b="1" i="1" dirty="0" err="1"/>
              <a:t>cũng</a:t>
            </a:r>
            <a:r>
              <a:rPr lang="en-US" sz="4000" b="1" i="1" dirty="0"/>
              <a:t> </a:t>
            </a:r>
            <a:r>
              <a:rPr lang="en-US" sz="4000" b="1" i="1" dirty="0" err="1"/>
              <a:t>chăm</a:t>
            </a:r>
            <a:r>
              <a:rPr lang="en-US" sz="4000" b="1" i="1" dirty="0"/>
              <a:t> </a:t>
            </a:r>
            <a:r>
              <a:rPr lang="en-US" sz="4000" b="1" i="1" dirty="0" err="1"/>
              <a:t>chỉ</a:t>
            </a:r>
            <a:r>
              <a:rPr lang="en-US" sz="4000" b="1" i="1" dirty="0"/>
              <a:t>, </a:t>
            </a:r>
            <a:r>
              <a:rPr lang="en-US" sz="4000" b="1" i="1" dirty="0" err="1"/>
              <a:t>hiền</a:t>
            </a:r>
            <a:r>
              <a:rPr lang="en-US" sz="4000" b="1" i="1" dirty="0"/>
              <a:t> </a:t>
            </a:r>
            <a:r>
              <a:rPr lang="en-US" sz="4000" b="1" i="1" dirty="0" err="1"/>
              <a:t>lành</a:t>
            </a:r>
            <a:r>
              <a:rPr lang="en-US" sz="4000" b="1" i="1" dirty="0"/>
              <a:t>. </a:t>
            </a:r>
            <a:r>
              <a:rPr lang="en-US" sz="4000" dirty="0" err="1"/>
              <a:t>Trời</a:t>
            </a:r>
            <a:r>
              <a:rPr lang="en-US" sz="4000" dirty="0"/>
              <a:t> </a:t>
            </a:r>
            <a:r>
              <a:rPr lang="en-US" sz="4000" dirty="0" err="1"/>
              <a:t>chuẩn</a:t>
            </a:r>
            <a:r>
              <a:rPr lang="en-US" sz="4000" dirty="0"/>
              <a:t> </a:t>
            </a:r>
            <a:r>
              <a:rPr lang="en-US" sz="4000" dirty="0" err="1"/>
              <a:t>bị</a:t>
            </a:r>
            <a:r>
              <a:rPr lang="en-US" sz="4000" dirty="0"/>
              <a:t> </a:t>
            </a:r>
            <a:r>
              <a:rPr lang="en-US" sz="4000" dirty="0" err="1"/>
              <a:t>mưa</a:t>
            </a:r>
            <a:r>
              <a:rPr lang="en-US" sz="4000" dirty="0"/>
              <a:t> to </a:t>
            </a:r>
            <a:r>
              <a:rPr lang="en-US" sz="4000" dirty="0" err="1"/>
              <a:t>nhưng</a:t>
            </a:r>
            <a:r>
              <a:rPr lang="en-US" sz="4000" dirty="0"/>
              <a:t> </a:t>
            </a:r>
            <a:r>
              <a:rPr lang="en-US" sz="4000" dirty="0" err="1"/>
              <a:t>đàn</a:t>
            </a:r>
            <a:r>
              <a:rPr lang="en-US" sz="4000" dirty="0"/>
              <a:t> </a:t>
            </a:r>
            <a:r>
              <a:rPr lang="en-US" sz="4000" dirty="0" err="1"/>
              <a:t>kiến</a:t>
            </a:r>
            <a:r>
              <a:rPr lang="en-US" sz="4000" dirty="0"/>
              <a:t> </a:t>
            </a:r>
            <a:r>
              <a:rPr lang="en-US" sz="4000" dirty="0" err="1"/>
              <a:t>vẫn</a:t>
            </a:r>
            <a:r>
              <a:rPr lang="en-US" sz="4000" dirty="0"/>
              <a:t> </a:t>
            </a:r>
            <a:r>
              <a:rPr lang="en-US" sz="4000" dirty="0" err="1"/>
              <a:t>hành</a:t>
            </a:r>
            <a:r>
              <a:rPr lang="en-US" sz="4000" dirty="0"/>
              <a:t> </a:t>
            </a:r>
            <a:r>
              <a:rPr lang="en-US" sz="4000" dirty="0" err="1"/>
              <a:t>quân</a:t>
            </a:r>
            <a:r>
              <a:rPr lang="en-US" sz="4000" dirty="0"/>
              <a:t> </a:t>
            </a:r>
            <a:r>
              <a:rPr lang="en-US" sz="4000" dirty="0" err="1"/>
              <a:t>thành</a:t>
            </a:r>
            <a:r>
              <a:rPr lang="en-US" sz="4000" dirty="0"/>
              <a:t> </a:t>
            </a:r>
            <a:r>
              <a:rPr lang="en-US" sz="4000" dirty="0" err="1"/>
              <a:t>một</a:t>
            </a:r>
            <a:r>
              <a:rPr lang="en-US" sz="4000" dirty="0"/>
              <a:t> </a:t>
            </a:r>
            <a:r>
              <a:rPr lang="en-US" sz="4000" dirty="0" err="1"/>
              <a:t>hàng</a:t>
            </a:r>
            <a:r>
              <a:rPr lang="en-US" sz="4000" dirty="0"/>
              <a:t> </a:t>
            </a:r>
            <a:r>
              <a:rPr lang="en-US" sz="4000" dirty="0" err="1"/>
              <a:t>đen</a:t>
            </a:r>
            <a:r>
              <a:rPr lang="en-US" sz="4000" dirty="0"/>
              <a:t> </a:t>
            </a:r>
            <a:r>
              <a:rPr lang="en-US" sz="4000" dirty="0" err="1"/>
              <a:t>kịt</a:t>
            </a:r>
            <a:r>
              <a:rPr lang="en-US" sz="4000" dirty="0"/>
              <a:t> </a:t>
            </a:r>
            <a:r>
              <a:rPr lang="en-US" sz="4000" dirty="0" err="1"/>
              <a:t>tha</a:t>
            </a:r>
            <a:r>
              <a:rPr lang="en-US" sz="4000" dirty="0"/>
              <a:t> </a:t>
            </a:r>
            <a:r>
              <a:rPr lang="en-US" sz="4000" dirty="0" err="1"/>
              <a:t>mồi</a:t>
            </a:r>
            <a:r>
              <a:rPr lang="en-US" sz="4000" dirty="0"/>
              <a:t> </a:t>
            </a:r>
            <a:r>
              <a:rPr lang="en-US" sz="4000" dirty="0" err="1"/>
              <a:t>về</a:t>
            </a:r>
            <a:r>
              <a:rPr lang="en-US" sz="4000" dirty="0"/>
              <a:t> </a:t>
            </a:r>
            <a:r>
              <a:rPr lang="en-US" sz="4000" dirty="0" err="1"/>
              <a:t>tổ</a:t>
            </a:r>
            <a:r>
              <a:rPr lang="en-US" sz="4000" dirty="0"/>
              <a:t>. </a:t>
            </a:r>
            <a:r>
              <a:rPr lang="en-US" sz="4000" dirty="0" err="1"/>
              <a:t>Lần</a:t>
            </a:r>
            <a:r>
              <a:rPr lang="en-US" sz="4000" dirty="0"/>
              <a:t> </a:t>
            </a:r>
            <a:r>
              <a:rPr lang="en-US" sz="4000" dirty="0" err="1"/>
              <a:t>theo</a:t>
            </a:r>
            <a:r>
              <a:rPr lang="en-US" sz="4000" dirty="0"/>
              <a:t> </a:t>
            </a:r>
            <a:r>
              <a:rPr lang="en-US" sz="4000" dirty="0" err="1"/>
              <a:t>dấu</a:t>
            </a:r>
            <a:r>
              <a:rPr lang="en-US" sz="4000" dirty="0"/>
              <a:t> </a:t>
            </a:r>
            <a:r>
              <a:rPr lang="en-US" sz="4000" dirty="0" err="1"/>
              <a:t>vết</a:t>
            </a:r>
            <a:r>
              <a:rPr lang="en-US" sz="4000" dirty="0"/>
              <a:t> </a:t>
            </a:r>
            <a:r>
              <a:rPr lang="en-US" sz="4000" dirty="0" err="1"/>
              <a:t>của</a:t>
            </a:r>
            <a:r>
              <a:rPr lang="en-US" sz="4000" dirty="0"/>
              <a:t> </a:t>
            </a:r>
            <a:r>
              <a:rPr lang="en-US" sz="4000" dirty="0" err="1"/>
              <a:t>đàn</a:t>
            </a:r>
            <a:r>
              <a:rPr lang="en-US" sz="4000" dirty="0"/>
              <a:t> </a:t>
            </a:r>
            <a:r>
              <a:rPr lang="en-US" sz="4000" dirty="0" err="1"/>
              <a:t>kiến</a:t>
            </a:r>
            <a:r>
              <a:rPr lang="en-US" sz="4000" dirty="0"/>
              <a:t> </a:t>
            </a:r>
            <a:r>
              <a:rPr lang="en-US" sz="4000" dirty="0" err="1"/>
              <a:t>mới</a:t>
            </a:r>
            <a:r>
              <a:rPr lang="en-US" sz="4000" dirty="0"/>
              <a:t> </a:t>
            </a:r>
            <a:r>
              <a:rPr lang="en-US" sz="4000" dirty="0" err="1"/>
              <a:t>thấy</a:t>
            </a:r>
            <a:r>
              <a:rPr lang="en-US" sz="4000" dirty="0"/>
              <a:t> </a:t>
            </a:r>
            <a:r>
              <a:rPr lang="en-US" sz="4000" dirty="0" err="1"/>
              <a:t>chúng</a:t>
            </a:r>
            <a:r>
              <a:rPr lang="en-US" sz="4000" dirty="0"/>
              <a:t> </a:t>
            </a:r>
            <a:r>
              <a:rPr lang="en-US" sz="4000" dirty="0" err="1"/>
              <a:t>đi</a:t>
            </a:r>
            <a:r>
              <a:rPr lang="en-US" sz="4000" dirty="0"/>
              <a:t> </a:t>
            </a:r>
            <a:r>
              <a:rPr lang="en-US" sz="4000" dirty="0" err="1"/>
              <a:t>kiếm</a:t>
            </a:r>
            <a:r>
              <a:rPr lang="en-US" sz="4000" dirty="0"/>
              <a:t> </a:t>
            </a:r>
            <a:r>
              <a:rPr lang="en-US" sz="4000" dirty="0" err="1"/>
              <a:t>ăn</a:t>
            </a:r>
            <a:r>
              <a:rPr lang="en-US" sz="4000" dirty="0"/>
              <a:t> </a:t>
            </a:r>
            <a:r>
              <a:rPr lang="en-US" sz="4000" dirty="0" err="1"/>
              <a:t>rất</a:t>
            </a:r>
            <a:r>
              <a:rPr lang="en-US" sz="4000" dirty="0"/>
              <a:t> </a:t>
            </a:r>
            <a:r>
              <a:rPr lang="en-US" sz="4000" dirty="0" err="1"/>
              <a:t>xa</a:t>
            </a:r>
            <a:r>
              <a:rPr lang="en-US" sz="4000" dirty="0"/>
              <a:t> </a:t>
            </a:r>
            <a:r>
              <a:rPr lang="en-US" sz="4000" dirty="0" err="1"/>
              <a:t>tổ</a:t>
            </a:r>
            <a:r>
              <a:rPr lang="en-US" sz="4000" dirty="0"/>
              <a:t>, </a:t>
            </a:r>
            <a:r>
              <a:rPr lang="en-US" sz="4000" dirty="0" err="1"/>
              <a:t>chúng</a:t>
            </a:r>
            <a:r>
              <a:rPr lang="en-US" sz="4000" dirty="0"/>
              <a:t> </a:t>
            </a:r>
            <a:r>
              <a:rPr lang="en-US" sz="4000" dirty="0" err="1"/>
              <a:t>kiếm</a:t>
            </a:r>
            <a:r>
              <a:rPr lang="en-US" sz="4000" dirty="0"/>
              <a:t> </a:t>
            </a:r>
            <a:r>
              <a:rPr lang="en-US" sz="4000" dirty="0" err="1"/>
              <a:t>ăn</a:t>
            </a:r>
            <a:r>
              <a:rPr lang="en-US" sz="4000" dirty="0"/>
              <a:t> ở </a:t>
            </a:r>
            <a:r>
              <a:rPr lang="en-US" sz="4000" dirty="0" err="1"/>
              <a:t>trên</a:t>
            </a:r>
            <a:r>
              <a:rPr lang="en-US" sz="4000" dirty="0"/>
              <a:t> </a:t>
            </a:r>
            <a:r>
              <a:rPr lang="en-US" sz="4000" dirty="0" err="1"/>
              <a:t>cây</a:t>
            </a:r>
            <a:r>
              <a:rPr lang="en-US" sz="4000" dirty="0"/>
              <a:t> </a:t>
            </a:r>
            <a:r>
              <a:rPr lang="en-US" sz="4000" dirty="0" err="1"/>
              <a:t>hồng</a:t>
            </a:r>
            <a:r>
              <a:rPr lang="en-US" sz="4000" dirty="0"/>
              <a:t> </a:t>
            </a:r>
            <a:r>
              <a:rPr lang="en-US" sz="4000" dirty="0" err="1"/>
              <a:t>xiêm</a:t>
            </a:r>
            <a:r>
              <a:rPr lang="en-US" sz="4000" dirty="0"/>
              <a:t> </a:t>
            </a:r>
            <a:r>
              <a:rPr lang="en-US" sz="4000" dirty="0" err="1"/>
              <a:t>mà</a:t>
            </a:r>
            <a:r>
              <a:rPr lang="en-US" sz="4000" dirty="0"/>
              <a:t> </a:t>
            </a:r>
            <a:r>
              <a:rPr lang="en-US" sz="4000" dirty="0" err="1"/>
              <a:t>tổ</a:t>
            </a:r>
            <a:r>
              <a:rPr lang="en-US" sz="4000" dirty="0"/>
              <a:t> </a:t>
            </a:r>
            <a:r>
              <a:rPr lang="en-US" sz="4000" dirty="0" err="1"/>
              <a:t>lại</a:t>
            </a:r>
            <a:r>
              <a:rPr lang="en-US" sz="4000" dirty="0"/>
              <a:t> ở </a:t>
            </a:r>
            <a:r>
              <a:rPr lang="en-US" sz="4000" dirty="0" err="1"/>
              <a:t>trên</a:t>
            </a:r>
            <a:r>
              <a:rPr lang="en-US" sz="4000" dirty="0"/>
              <a:t> </a:t>
            </a:r>
            <a:r>
              <a:rPr lang="en-US" sz="4000" dirty="0" err="1"/>
              <a:t>vách</a:t>
            </a:r>
            <a:r>
              <a:rPr lang="en-US" sz="4000" dirty="0"/>
              <a:t> </a:t>
            </a:r>
            <a:r>
              <a:rPr lang="en-US" sz="4000" dirty="0" err="1"/>
              <a:t>nhà</a:t>
            </a:r>
            <a:r>
              <a:rPr lang="en-US" sz="4000" dirty="0"/>
              <a:t>, </a:t>
            </a:r>
            <a:r>
              <a:rPr lang="en-US" sz="4000" dirty="0" err="1"/>
              <a:t>quãng</a:t>
            </a:r>
            <a:r>
              <a:rPr lang="en-US" sz="4000" dirty="0"/>
              <a:t> </a:t>
            </a:r>
            <a:r>
              <a:rPr lang="en-US" sz="4000" dirty="0" err="1"/>
              <a:t>đường</a:t>
            </a:r>
            <a:r>
              <a:rPr lang="en-US" sz="4000" dirty="0"/>
              <a:t> </a:t>
            </a:r>
            <a:r>
              <a:rPr lang="en-US" sz="4000" dirty="0" err="1"/>
              <a:t>đi</a:t>
            </a:r>
            <a:r>
              <a:rPr lang="en-US" sz="4000" dirty="0"/>
              <a:t> </a:t>
            </a:r>
            <a:r>
              <a:rPr lang="en-US" sz="4000" dirty="0" err="1"/>
              <a:t>phải</a:t>
            </a:r>
            <a:r>
              <a:rPr lang="en-US" sz="4000" dirty="0"/>
              <a:t> </a:t>
            </a:r>
            <a:r>
              <a:rPr lang="en-US" sz="4000" dirty="0" err="1"/>
              <a:t>đến</a:t>
            </a:r>
            <a:r>
              <a:rPr lang="en-US" sz="4000" dirty="0"/>
              <a:t> </a:t>
            </a:r>
            <a:r>
              <a:rPr lang="en-US" sz="4000" dirty="0" err="1"/>
              <a:t>chục</a:t>
            </a:r>
            <a:r>
              <a:rPr lang="en-US" sz="4000" dirty="0"/>
              <a:t> </a:t>
            </a:r>
            <a:r>
              <a:rPr lang="en-US" sz="4000" dirty="0" err="1"/>
              <a:t>mét</a:t>
            </a:r>
            <a:r>
              <a:rPr lang="en-US" sz="4000" dirty="0"/>
              <a:t>, </a:t>
            </a:r>
            <a:r>
              <a:rPr lang="en-US" sz="4000" dirty="0" err="1"/>
              <a:t>quá</a:t>
            </a:r>
            <a:r>
              <a:rPr lang="en-US" sz="4000" dirty="0"/>
              <a:t> </a:t>
            </a:r>
            <a:r>
              <a:rPr lang="en-US" sz="4000" dirty="0" err="1"/>
              <a:t>xa</a:t>
            </a:r>
            <a:r>
              <a:rPr lang="en-US" sz="4000" dirty="0"/>
              <a:t> </a:t>
            </a:r>
            <a:r>
              <a:rPr lang="en-US" sz="4000" dirty="0" err="1"/>
              <a:t>xôi</a:t>
            </a:r>
            <a:r>
              <a:rPr lang="en-US" sz="4000" dirty="0"/>
              <a:t> </a:t>
            </a:r>
            <a:r>
              <a:rPr lang="en-US" sz="4000" dirty="0" err="1"/>
              <a:t>với</a:t>
            </a:r>
            <a:r>
              <a:rPr lang="en-US" sz="4000" dirty="0"/>
              <a:t> </a:t>
            </a:r>
            <a:r>
              <a:rPr lang="en-US" sz="4000" dirty="0" err="1"/>
              <a:t>thân</a:t>
            </a:r>
            <a:r>
              <a:rPr lang="en-US" sz="4000" dirty="0"/>
              <a:t> </a:t>
            </a:r>
            <a:r>
              <a:rPr lang="en-US" sz="4000" dirty="0" err="1"/>
              <a:t>hình</a:t>
            </a:r>
            <a:r>
              <a:rPr lang="en-US" sz="4000" dirty="0"/>
              <a:t> </a:t>
            </a:r>
            <a:r>
              <a:rPr lang="en-US" sz="4000" dirty="0" err="1"/>
              <a:t>nhỏ</a:t>
            </a:r>
            <a:r>
              <a:rPr lang="en-US" sz="4000" dirty="0"/>
              <a:t> </a:t>
            </a:r>
            <a:r>
              <a:rPr lang="en-US" sz="4000" dirty="0" err="1"/>
              <a:t>bé</a:t>
            </a:r>
            <a:r>
              <a:rPr lang="en-US" sz="4000" dirty="0"/>
              <a:t> </a:t>
            </a:r>
            <a:r>
              <a:rPr lang="en-US" sz="4000" dirty="0" err="1"/>
              <a:t>ti</a:t>
            </a:r>
            <a:r>
              <a:rPr lang="en-US" sz="4000" dirty="0"/>
              <a:t> </a:t>
            </a:r>
            <a:r>
              <a:rPr lang="en-US" sz="4000" dirty="0" err="1"/>
              <a:t>ti</a:t>
            </a:r>
            <a:r>
              <a:rPr lang="en-US" sz="4000" dirty="0"/>
              <a:t> </a:t>
            </a:r>
            <a:r>
              <a:rPr lang="en-US" sz="4000" dirty="0" err="1"/>
              <a:t>của</a:t>
            </a:r>
            <a:r>
              <a:rPr lang="en-US" sz="4000" dirty="0"/>
              <a:t> </a:t>
            </a:r>
            <a:r>
              <a:rPr lang="en-US" sz="4000" dirty="0" err="1"/>
              <a:t>chúng</a:t>
            </a:r>
            <a:r>
              <a:rPr lang="en-US" sz="4000" dirty="0"/>
              <a:t>. </a:t>
            </a:r>
            <a:r>
              <a:rPr lang="en-US" sz="4000" dirty="0" err="1"/>
              <a:t>Thế</a:t>
            </a:r>
            <a:r>
              <a:rPr lang="en-US" sz="4000" dirty="0"/>
              <a:t> </a:t>
            </a:r>
            <a:r>
              <a:rPr lang="en-US" sz="4000" dirty="0" err="1"/>
              <a:t>mà</a:t>
            </a:r>
            <a:r>
              <a:rPr lang="en-US" sz="4000" dirty="0"/>
              <a:t> </a:t>
            </a:r>
            <a:r>
              <a:rPr lang="en-US" sz="4000" dirty="0" err="1"/>
              <a:t>đàn</a:t>
            </a:r>
            <a:r>
              <a:rPr lang="en-US" sz="4000" dirty="0"/>
              <a:t> </a:t>
            </a:r>
            <a:r>
              <a:rPr lang="en-US" sz="4000" dirty="0" err="1"/>
              <a:t>kiến</a:t>
            </a:r>
            <a:r>
              <a:rPr lang="en-US" sz="4000" dirty="0"/>
              <a:t> </a:t>
            </a:r>
            <a:r>
              <a:rPr lang="en-US" sz="4000" dirty="0" err="1"/>
              <a:t>vẫn</a:t>
            </a:r>
            <a:r>
              <a:rPr lang="en-US" sz="4000" dirty="0"/>
              <a:t> </a:t>
            </a:r>
            <a:r>
              <a:rPr lang="en-US" sz="4000" dirty="0" err="1"/>
              <a:t>nối</a:t>
            </a:r>
            <a:r>
              <a:rPr lang="en-US" sz="4000" dirty="0"/>
              <a:t> </a:t>
            </a:r>
            <a:r>
              <a:rPr lang="en-US" sz="4000" dirty="0" err="1"/>
              <a:t>đuôi</a:t>
            </a:r>
            <a:r>
              <a:rPr lang="en-US" sz="4000" dirty="0"/>
              <a:t> </a:t>
            </a:r>
            <a:r>
              <a:rPr lang="en-US" sz="4000" dirty="0" err="1"/>
              <a:t>nhau</a:t>
            </a:r>
            <a:r>
              <a:rPr lang="en-US" sz="4000" dirty="0"/>
              <a:t> </a:t>
            </a:r>
            <a:r>
              <a:rPr lang="en-US" sz="4000" dirty="0" err="1"/>
              <a:t>thành</a:t>
            </a:r>
            <a:r>
              <a:rPr lang="en-US" sz="4000" dirty="0"/>
              <a:t> </a:t>
            </a:r>
            <a:r>
              <a:rPr lang="en-US" sz="4000" dirty="0" err="1"/>
              <a:t>hàng</a:t>
            </a:r>
            <a:r>
              <a:rPr lang="en-US" sz="4000" dirty="0"/>
              <a:t> </a:t>
            </a:r>
            <a:r>
              <a:rPr lang="en-US" sz="4000" dirty="0" err="1"/>
              <a:t>đi</a:t>
            </a:r>
            <a:r>
              <a:rPr lang="en-US" sz="4000" dirty="0"/>
              <a:t> </a:t>
            </a:r>
            <a:r>
              <a:rPr lang="en-US" sz="4000" dirty="0" err="1"/>
              <a:t>sát</a:t>
            </a:r>
            <a:r>
              <a:rPr lang="en-US" sz="4000" dirty="0"/>
              <a:t> </a:t>
            </a:r>
            <a:r>
              <a:rPr lang="en-US" sz="4000" dirty="0" err="1"/>
              <a:t>vào</a:t>
            </a:r>
            <a:r>
              <a:rPr lang="en-US" sz="4000" dirty="0"/>
              <a:t> </a:t>
            </a:r>
            <a:r>
              <a:rPr lang="en-US" sz="4000" dirty="0" err="1"/>
              <a:t>mép</a:t>
            </a:r>
            <a:r>
              <a:rPr lang="en-US" sz="4000" dirty="0"/>
              <a:t> </a:t>
            </a:r>
            <a:r>
              <a:rPr lang="en-US" sz="4000" dirty="0" err="1"/>
              <a:t>tường</a:t>
            </a:r>
            <a:r>
              <a:rPr lang="en-US" sz="4000" dirty="0"/>
              <a:t> </a:t>
            </a:r>
            <a:r>
              <a:rPr lang="en-US" sz="4000" dirty="0" err="1"/>
              <a:t>sân</a:t>
            </a:r>
            <a:r>
              <a:rPr lang="en-US" sz="4000" dirty="0"/>
              <a:t>. </a:t>
            </a:r>
            <a:r>
              <a:rPr lang="en-US" sz="4000" dirty="0" err="1"/>
              <a:t>Trông</a:t>
            </a:r>
            <a:r>
              <a:rPr lang="en-US" sz="4000" dirty="0"/>
              <a:t> </a:t>
            </a:r>
            <a:r>
              <a:rPr lang="en-US" sz="4000" dirty="0" err="1"/>
              <a:t>chúng</a:t>
            </a:r>
            <a:r>
              <a:rPr lang="en-US" sz="4000" dirty="0"/>
              <a:t> </a:t>
            </a:r>
            <a:r>
              <a:rPr lang="en-US" sz="4000" dirty="0" err="1"/>
              <a:t>nhỏ</a:t>
            </a:r>
            <a:r>
              <a:rPr lang="en-US" sz="4000" dirty="0"/>
              <a:t> </a:t>
            </a:r>
            <a:r>
              <a:rPr lang="en-US" sz="4000" dirty="0" err="1"/>
              <a:t>bé</a:t>
            </a:r>
            <a:r>
              <a:rPr lang="en-US" sz="4000" dirty="0"/>
              <a:t>, </a:t>
            </a:r>
            <a:r>
              <a:rPr lang="en-US" sz="4000" dirty="0" err="1"/>
              <a:t>hiền</a:t>
            </a:r>
            <a:r>
              <a:rPr lang="en-US" sz="4000" dirty="0"/>
              <a:t> </a:t>
            </a:r>
            <a:r>
              <a:rPr lang="en-US" sz="4000" dirty="0" err="1"/>
              <a:t>lành</a:t>
            </a:r>
            <a:r>
              <a:rPr lang="en-US" sz="4000" dirty="0"/>
              <a:t> </a:t>
            </a:r>
            <a:r>
              <a:rPr lang="en-US" sz="4000" dirty="0" err="1"/>
              <a:t>nhưng</a:t>
            </a:r>
            <a:r>
              <a:rPr lang="en-US" sz="4000" dirty="0"/>
              <a:t> </a:t>
            </a:r>
            <a:r>
              <a:rPr lang="en-US" sz="4000" dirty="0" err="1"/>
              <a:t>lại</a:t>
            </a:r>
            <a:r>
              <a:rPr lang="en-US" sz="4000" dirty="0"/>
              <a:t> </a:t>
            </a:r>
            <a:r>
              <a:rPr lang="en-US" sz="4000" dirty="0" err="1"/>
              <a:t>rất</a:t>
            </a:r>
            <a:r>
              <a:rPr lang="en-US" sz="4000" dirty="0"/>
              <a:t> </a:t>
            </a:r>
            <a:r>
              <a:rPr lang="en-US" sz="4000" dirty="0" err="1"/>
              <a:t>kiên</a:t>
            </a:r>
            <a:r>
              <a:rPr lang="en-US" sz="4000" dirty="0"/>
              <a:t> </a:t>
            </a:r>
            <a:r>
              <a:rPr lang="en-US" sz="4000" dirty="0" err="1"/>
              <a:t>cường</a:t>
            </a:r>
            <a:r>
              <a:rPr lang="en-US" sz="4000" dirty="0"/>
              <a:t>. </a:t>
            </a:r>
            <a:r>
              <a:rPr lang="en-US" sz="4000" dirty="0" err="1"/>
              <a:t>Nếu</a:t>
            </a:r>
            <a:r>
              <a:rPr lang="en-US" sz="4000" dirty="0"/>
              <a:t> </a:t>
            </a:r>
            <a:r>
              <a:rPr lang="en-US" sz="4000" dirty="0" err="1"/>
              <a:t>một</a:t>
            </a:r>
            <a:r>
              <a:rPr lang="en-US" sz="4000" dirty="0"/>
              <a:t> </a:t>
            </a:r>
            <a:r>
              <a:rPr lang="en-US" sz="4000" dirty="0" err="1"/>
              <a:t>tên</a:t>
            </a:r>
            <a:r>
              <a:rPr lang="en-US" sz="4000" dirty="0"/>
              <a:t> </a:t>
            </a:r>
            <a:r>
              <a:rPr lang="en-US" sz="4000" dirty="0" err="1"/>
              <a:t>kiến</a:t>
            </a:r>
            <a:r>
              <a:rPr lang="en-US" sz="4000" dirty="0"/>
              <a:t> </a:t>
            </a:r>
            <a:r>
              <a:rPr lang="en-US" sz="4000" dirty="0" err="1"/>
              <a:t>bị</a:t>
            </a:r>
            <a:r>
              <a:rPr lang="en-US" sz="4000" dirty="0"/>
              <a:t> </a:t>
            </a:r>
            <a:r>
              <a:rPr lang="en-US" sz="4000" dirty="0" err="1"/>
              <a:t>trêu</a:t>
            </a:r>
            <a:r>
              <a:rPr lang="en-US" sz="4000" dirty="0"/>
              <a:t> </a:t>
            </a:r>
            <a:r>
              <a:rPr lang="en-US" sz="4000" dirty="0" err="1"/>
              <a:t>chọc</a:t>
            </a:r>
            <a:r>
              <a:rPr lang="en-US" sz="4000" dirty="0"/>
              <a:t> </a:t>
            </a:r>
            <a:r>
              <a:rPr lang="en-US" sz="4000" dirty="0" err="1"/>
              <a:t>thì</a:t>
            </a:r>
            <a:r>
              <a:rPr lang="en-US" sz="4000" dirty="0"/>
              <a:t> </a:t>
            </a:r>
            <a:r>
              <a:rPr lang="en-US" sz="4000" dirty="0" err="1"/>
              <a:t>những</a:t>
            </a:r>
            <a:r>
              <a:rPr lang="en-US" sz="4000" dirty="0"/>
              <a:t> con </a:t>
            </a:r>
            <a:r>
              <a:rPr lang="en-US" sz="4000" dirty="0" err="1"/>
              <a:t>xung</a:t>
            </a:r>
            <a:r>
              <a:rPr lang="en-US" sz="4000" dirty="0"/>
              <a:t> </a:t>
            </a:r>
            <a:r>
              <a:rPr lang="en-US" sz="4000" dirty="0" err="1"/>
              <a:t>quanh</a:t>
            </a:r>
            <a:r>
              <a:rPr lang="en-US" sz="4000" dirty="0"/>
              <a:t> </a:t>
            </a:r>
            <a:r>
              <a:rPr lang="en-US" sz="4000" dirty="0" err="1"/>
              <a:t>liền</a:t>
            </a:r>
            <a:r>
              <a:rPr lang="en-US" sz="4000" dirty="0"/>
              <a:t> </a:t>
            </a:r>
            <a:r>
              <a:rPr lang="en-US" sz="4000" dirty="0" err="1"/>
              <a:t>cùng</a:t>
            </a:r>
            <a:r>
              <a:rPr lang="en-US" sz="4000" dirty="0"/>
              <a:t> </a:t>
            </a:r>
            <a:r>
              <a:rPr lang="en-US" sz="4000" dirty="0" err="1"/>
              <a:t>nhau</a:t>
            </a:r>
            <a:r>
              <a:rPr lang="en-US" sz="4000" dirty="0"/>
              <a:t> </a:t>
            </a:r>
            <a:r>
              <a:rPr lang="en-US" sz="4000" dirty="0" err="1"/>
              <a:t>giơ</a:t>
            </a:r>
            <a:r>
              <a:rPr lang="en-US" sz="4000" dirty="0"/>
              <a:t> </a:t>
            </a:r>
            <a:r>
              <a:rPr lang="en-US" sz="4000" dirty="0" err="1"/>
              <a:t>càng</a:t>
            </a:r>
            <a:r>
              <a:rPr lang="en-US" sz="4000" dirty="0"/>
              <a:t> </a:t>
            </a:r>
            <a:r>
              <a:rPr lang="en-US" sz="4000" dirty="0" err="1"/>
              <a:t>lên</a:t>
            </a:r>
            <a:r>
              <a:rPr lang="en-US" sz="4000" dirty="0"/>
              <a:t> </a:t>
            </a:r>
            <a:r>
              <a:rPr lang="en-US" sz="4000" dirty="0" err="1"/>
              <a:t>phản</a:t>
            </a:r>
            <a:r>
              <a:rPr lang="en-US" sz="4000" dirty="0"/>
              <a:t> </a:t>
            </a:r>
            <a:r>
              <a:rPr lang="en-US" sz="4000" dirty="0" err="1"/>
              <a:t>ứng</a:t>
            </a:r>
            <a:r>
              <a:rPr lang="en-US" sz="4000" dirty="0"/>
              <a:t> </a:t>
            </a:r>
            <a:r>
              <a:rPr lang="en-US" sz="4000" dirty="0" err="1"/>
              <a:t>tự</a:t>
            </a:r>
            <a:r>
              <a:rPr lang="en-US" sz="4000" dirty="0"/>
              <a:t> </a:t>
            </a:r>
            <a:r>
              <a:rPr lang="en-US" sz="4000" dirty="0" err="1"/>
              <a:t>vệ</a:t>
            </a:r>
            <a:r>
              <a:rPr lang="en-US" sz="40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2081334" y="764647"/>
            <a:ext cx="14125331" cy="8757705"/>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a:off x="13377066" y="-306793"/>
            <a:ext cx="1966025" cy="2323220"/>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p:cNvSpPr/>
          <p:nvPr/>
        </p:nvSpPr>
        <p:spPr>
          <a:xfrm>
            <a:off x="-367401" y="4877680"/>
            <a:ext cx="5844114" cy="5646875"/>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a:off x="14070628" y="5143500"/>
            <a:ext cx="2136038" cy="4882373"/>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pic>
        <p:nvPicPr>
          <p:cNvPr id="9" name="Picture 8"/>
          <p:cNvPicPr>
            <a:picLocks noChangeAspect="1"/>
          </p:cNvPicPr>
          <p:nvPr/>
        </p:nvPicPr>
        <p:blipFill>
          <a:blip r:embed="rId10"/>
          <a:stretch>
            <a:fillRect/>
          </a:stretch>
        </p:blipFill>
        <p:spPr>
          <a:xfrm>
            <a:off x="4203200" y="912508"/>
            <a:ext cx="9138696" cy="8461981"/>
          </a:xfrm>
          <a:prstGeom prst="rect">
            <a:avLst/>
          </a:prstGeom>
        </p:spPr>
      </p:pic>
    </p:spTree>
    <p:extLst>
      <p:ext uri="{BB962C8B-B14F-4D97-AF65-F5344CB8AC3E}">
        <p14:creationId xmlns:p14="http://schemas.microsoft.com/office/powerpoint/2010/main" val="1766847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53089"/>
        </a:solidFill>
        <a:effectLst/>
      </p:bgPr>
    </p:bg>
    <p:spTree>
      <p:nvGrpSpPr>
        <p:cNvPr id="1" name=""/>
        <p:cNvGrpSpPr/>
        <p:nvPr/>
      </p:nvGrpSpPr>
      <p:grpSpPr>
        <a:xfrm>
          <a:off x="0" y="0"/>
          <a:ext cx="0" cy="0"/>
          <a:chOff x="0" y="0"/>
          <a:chExt cx="0" cy="0"/>
        </a:xfrm>
      </p:grpSpPr>
      <p:sp>
        <p:nvSpPr>
          <p:cNvPr id="2" name="Freeform 2"/>
          <p:cNvSpPr/>
          <p:nvPr/>
        </p:nvSpPr>
        <p:spPr>
          <a:xfrm>
            <a:off x="2983257" y="1028700"/>
            <a:ext cx="10980624"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14674938" y="-669490"/>
            <a:ext cx="2584362" cy="5022612"/>
          </a:xfrm>
          <a:custGeom>
            <a:avLst/>
            <a:gdLst/>
            <a:ahLst/>
            <a:cxnLst/>
            <a:rect l="l" t="t" r="r" b="b"/>
            <a:pathLst>
              <a:path w="2584362" h="5022612">
                <a:moveTo>
                  <a:pt x="0" y="0"/>
                </a:moveTo>
                <a:lnTo>
                  <a:pt x="2584362" y="0"/>
                </a:lnTo>
                <a:lnTo>
                  <a:pt x="2584362" y="5022612"/>
                </a:lnTo>
                <a:lnTo>
                  <a:pt x="0" y="50226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2277164">
            <a:off x="1167097" y="968425"/>
            <a:ext cx="999552" cy="952073"/>
          </a:xfrm>
          <a:custGeom>
            <a:avLst/>
            <a:gdLst/>
            <a:ahLst/>
            <a:cxnLst/>
            <a:rect l="l" t="t" r="r" b="b"/>
            <a:pathLst>
              <a:path w="999552" h="952073">
                <a:moveTo>
                  <a:pt x="0" y="0"/>
                </a:moveTo>
                <a:lnTo>
                  <a:pt x="999552" y="0"/>
                </a:lnTo>
                <a:lnTo>
                  <a:pt x="999552" y="952073"/>
                </a:lnTo>
                <a:lnTo>
                  <a:pt x="0" y="9520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grpSp>
        <p:nvGrpSpPr>
          <p:cNvPr id="5" name="Group 5"/>
          <p:cNvGrpSpPr/>
          <p:nvPr/>
        </p:nvGrpSpPr>
        <p:grpSpPr>
          <a:xfrm>
            <a:off x="1296501" y="2394584"/>
            <a:ext cx="728771" cy="72877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774B"/>
            </a:solidFill>
          </p:spPr>
          <p:txBody>
            <a:bodyPr/>
            <a:lstStyle/>
            <a:p>
              <a:endParaRPr lang="vi-VN"/>
            </a:p>
          </p:txBody>
        </p:sp>
      </p:grpSp>
      <p:sp>
        <p:nvSpPr>
          <p:cNvPr id="7" name="Freeform 7"/>
          <p:cNvSpPr/>
          <p:nvPr/>
        </p:nvSpPr>
        <p:spPr>
          <a:xfrm>
            <a:off x="1240123" y="4943543"/>
            <a:ext cx="841525" cy="4325598"/>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8" name="Freeform 8"/>
          <p:cNvSpPr/>
          <p:nvPr/>
        </p:nvSpPr>
        <p:spPr>
          <a:xfrm flipH="1">
            <a:off x="11586831" y="4034321"/>
            <a:ext cx="5352997" cy="6144042"/>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pic>
        <p:nvPicPr>
          <p:cNvPr id="10" name="Picture 9"/>
          <p:cNvPicPr>
            <a:picLocks noChangeAspect="1"/>
          </p:cNvPicPr>
          <p:nvPr/>
        </p:nvPicPr>
        <p:blipFill>
          <a:blip r:embed="rId12"/>
          <a:stretch>
            <a:fillRect/>
          </a:stretch>
        </p:blipFill>
        <p:spPr>
          <a:xfrm>
            <a:off x="3518198" y="2758969"/>
            <a:ext cx="6608637" cy="47735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17" name="Rectangle 16"/>
          <p:cNvSpPr/>
          <p:nvPr/>
        </p:nvSpPr>
        <p:spPr>
          <a:xfrm>
            <a:off x="1260727" y="342900"/>
            <a:ext cx="7467600" cy="6858000"/>
          </a:xfrm>
          <a:prstGeom prst="rect">
            <a:avLst/>
          </a:prstGeom>
          <a:solidFill>
            <a:schemeClr val="bg1"/>
          </a:solidFill>
          <a:ln w="57150">
            <a:solidFill>
              <a:schemeClr val="bg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flipH="1">
            <a:off x="9722618" y="342900"/>
            <a:ext cx="7443683" cy="8171707"/>
          </a:xfrm>
          <a:custGeom>
            <a:avLst/>
            <a:gdLst/>
            <a:ahLst/>
            <a:cxnLst/>
            <a:rect l="l" t="t" r="r" b="b"/>
            <a:pathLst>
              <a:path w="7443683" h="8171707">
                <a:moveTo>
                  <a:pt x="7443682" y="0"/>
                </a:moveTo>
                <a:lnTo>
                  <a:pt x="0" y="0"/>
                </a:lnTo>
                <a:lnTo>
                  <a:pt x="0" y="8171707"/>
                </a:lnTo>
                <a:lnTo>
                  <a:pt x="7443682" y="8171707"/>
                </a:lnTo>
                <a:lnTo>
                  <a:pt x="7443682"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8" name="Freeform 4"/>
          <p:cNvSpPr/>
          <p:nvPr/>
        </p:nvSpPr>
        <p:spPr>
          <a:xfrm>
            <a:off x="13824050" y="5972065"/>
            <a:ext cx="4695920" cy="4114800"/>
          </a:xfrm>
          <a:custGeom>
            <a:avLst/>
            <a:gdLst/>
            <a:ahLst/>
            <a:cxnLst/>
            <a:rect l="l" t="t" r="r" b="b"/>
            <a:pathLst>
              <a:path w="4695920" h="4114800">
                <a:moveTo>
                  <a:pt x="0" y="0"/>
                </a:moveTo>
                <a:lnTo>
                  <a:pt x="4695920" y="0"/>
                </a:lnTo>
                <a:lnTo>
                  <a:pt x="469592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8" name="Rectangle 17"/>
          <p:cNvSpPr/>
          <p:nvPr/>
        </p:nvSpPr>
        <p:spPr>
          <a:xfrm>
            <a:off x="378435" y="7394506"/>
            <a:ext cx="10670565" cy="2724300"/>
          </a:xfrm>
          <a:prstGeom prst="rect">
            <a:avLst/>
          </a:prstGeom>
          <a:solidFill>
            <a:schemeClr val="bg1"/>
          </a:solidFill>
          <a:ln w="57150">
            <a:solidFill>
              <a:schemeClr val="bg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17186" y="7441150"/>
            <a:ext cx="10393061" cy="2677656"/>
          </a:xfrm>
          <a:prstGeom prst="rect">
            <a:avLst/>
          </a:prstGeom>
          <a:noFill/>
        </p:spPr>
        <p:txBody>
          <a:bodyPr wrap="square" rtlCol="0">
            <a:spAutoFit/>
          </a:bodyPr>
          <a:lstStyle/>
          <a:p>
            <a:pPr marL="285750" indent="-285750" algn="just">
              <a:buFont typeface="Wingdings" panose="05000000000000000000" pitchFamily="2" charset="2"/>
              <a:buChar char="§"/>
            </a:pPr>
            <a:r>
              <a:rPr lang="en-US" sz="2800" dirty="0" err="1">
                <a:solidFill>
                  <a:srgbClr val="C00000"/>
                </a:solidFill>
              </a:rPr>
              <a:t>Thi</a:t>
            </a:r>
            <a:r>
              <a:rPr lang="en-US" sz="2800" dirty="0">
                <a:solidFill>
                  <a:srgbClr val="C00000"/>
                </a:solidFill>
              </a:rPr>
              <a:t> </a:t>
            </a:r>
            <a:r>
              <a:rPr lang="en-US" sz="2800" dirty="0" err="1">
                <a:solidFill>
                  <a:srgbClr val="C00000"/>
                </a:solidFill>
              </a:rPr>
              <a:t>đọc</a:t>
            </a:r>
            <a:r>
              <a:rPr lang="en-US" sz="2800" dirty="0">
                <a:solidFill>
                  <a:srgbClr val="C00000"/>
                </a:solidFill>
              </a:rPr>
              <a:t> </a:t>
            </a:r>
            <a:r>
              <a:rPr lang="en-US" sz="2800" dirty="0" err="1">
                <a:solidFill>
                  <a:srgbClr val="C00000"/>
                </a:solidFill>
              </a:rPr>
              <a:t>theo</a:t>
            </a:r>
            <a:r>
              <a:rPr lang="en-US" sz="2800" dirty="0">
                <a:solidFill>
                  <a:srgbClr val="C00000"/>
                </a:solidFill>
              </a:rPr>
              <a:t> </a:t>
            </a:r>
            <a:r>
              <a:rPr lang="en-US" sz="2800" dirty="0" err="1">
                <a:solidFill>
                  <a:srgbClr val="C00000"/>
                </a:solidFill>
              </a:rPr>
              <a:t>tổ</a:t>
            </a:r>
            <a:r>
              <a:rPr lang="en-US" sz="2800" dirty="0">
                <a:solidFill>
                  <a:srgbClr val="C00000"/>
                </a:solidFill>
              </a:rPr>
              <a:t>, </a:t>
            </a:r>
            <a:r>
              <a:rPr lang="en-US" sz="2800" dirty="0" err="1">
                <a:solidFill>
                  <a:srgbClr val="C00000"/>
                </a:solidFill>
              </a:rPr>
              <a:t>mỗi</a:t>
            </a:r>
            <a:r>
              <a:rPr lang="en-US" sz="2800" dirty="0">
                <a:solidFill>
                  <a:srgbClr val="C00000"/>
                </a:solidFill>
              </a:rPr>
              <a:t> </a:t>
            </a:r>
            <a:r>
              <a:rPr lang="en-US" sz="2800" dirty="0" err="1">
                <a:solidFill>
                  <a:srgbClr val="C00000"/>
                </a:solidFill>
              </a:rPr>
              <a:t>tổ</a:t>
            </a:r>
            <a:r>
              <a:rPr lang="en-US" sz="2800" dirty="0">
                <a:solidFill>
                  <a:srgbClr val="C00000"/>
                </a:solidFill>
              </a:rPr>
              <a:t> </a:t>
            </a:r>
            <a:r>
              <a:rPr lang="en-US" sz="2800" dirty="0" err="1">
                <a:solidFill>
                  <a:srgbClr val="C00000"/>
                </a:solidFill>
              </a:rPr>
              <a:t>lựa</a:t>
            </a:r>
            <a:r>
              <a:rPr lang="en-US" sz="2800" dirty="0">
                <a:solidFill>
                  <a:srgbClr val="C00000"/>
                </a:solidFill>
              </a:rPr>
              <a:t> </a:t>
            </a:r>
            <a:r>
              <a:rPr lang="en-US" sz="2800" dirty="0" err="1">
                <a:solidFill>
                  <a:srgbClr val="C00000"/>
                </a:solidFill>
              </a:rPr>
              <a:t>chọn</a:t>
            </a:r>
            <a:r>
              <a:rPr lang="en-US" sz="2800" dirty="0">
                <a:solidFill>
                  <a:srgbClr val="C00000"/>
                </a:solidFill>
              </a:rPr>
              <a:t> </a:t>
            </a:r>
            <a:r>
              <a:rPr lang="en-US" sz="2800" dirty="0" err="1">
                <a:solidFill>
                  <a:srgbClr val="C00000"/>
                </a:solidFill>
              </a:rPr>
              <a:t>một</a:t>
            </a:r>
            <a:r>
              <a:rPr lang="en-US" sz="2800" dirty="0">
                <a:solidFill>
                  <a:srgbClr val="C00000"/>
                </a:solidFill>
              </a:rPr>
              <a:t> ô </a:t>
            </a:r>
            <a:r>
              <a:rPr lang="en-US" sz="2800" dirty="0" err="1">
                <a:solidFill>
                  <a:srgbClr val="C00000"/>
                </a:solidFill>
              </a:rPr>
              <a:t>số</a:t>
            </a:r>
            <a:r>
              <a:rPr lang="en-US" sz="2800" dirty="0">
                <a:solidFill>
                  <a:srgbClr val="C00000"/>
                </a:solidFill>
              </a:rPr>
              <a:t>. </a:t>
            </a:r>
          </a:p>
          <a:p>
            <a:pPr marL="285750" indent="-285750" algn="just">
              <a:buFont typeface="Wingdings" panose="05000000000000000000" pitchFamily="2" charset="2"/>
              <a:buChar char="§"/>
            </a:pPr>
            <a:r>
              <a:rPr lang="en-US" sz="2800" dirty="0" err="1">
                <a:solidFill>
                  <a:srgbClr val="C00000"/>
                </a:solidFill>
              </a:rPr>
              <a:t>Mỗi</a:t>
            </a:r>
            <a:r>
              <a:rPr lang="en-US" sz="2800" dirty="0">
                <a:solidFill>
                  <a:srgbClr val="C00000"/>
                </a:solidFill>
              </a:rPr>
              <a:t> ô </a:t>
            </a:r>
            <a:r>
              <a:rPr lang="en-US" sz="2800" dirty="0" err="1">
                <a:solidFill>
                  <a:srgbClr val="C00000"/>
                </a:solidFill>
              </a:rPr>
              <a:t>số</a:t>
            </a:r>
            <a:r>
              <a:rPr lang="en-US" sz="2800" dirty="0">
                <a:solidFill>
                  <a:srgbClr val="C00000"/>
                </a:solidFill>
              </a:rPr>
              <a:t> </a:t>
            </a:r>
            <a:r>
              <a:rPr lang="en-US" sz="2800" dirty="0" err="1">
                <a:solidFill>
                  <a:srgbClr val="C00000"/>
                </a:solidFill>
              </a:rPr>
              <a:t>chứa</a:t>
            </a:r>
            <a:r>
              <a:rPr lang="en-US" sz="2800" dirty="0">
                <a:solidFill>
                  <a:srgbClr val="C00000"/>
                </a:solidFill>
              </a:rPr>
              <a:t> </a:t>
            </a:r>
            <a:r>
              <a:rPr lang="en-US" sz="2800" dirty="0" err="1">
                <a:solidFill>
                  <a:srgbClr val="C00000"/>
                </a:solidFill>
              </a:rPr>
              <a:t>một</a:t>
            </a:r>
            <a:r>
              <a:rPr lang="en-US" sz="2800" dirty="0">
                <a:solidFill>
                  <a:srgbClr val="C00000"/>
                </a:solidFill>
              </a:rPr>
              <a:t> </a:t>
            </a:r>
            <a:r>
              <a:rPr lang="en-US" sz="2800" dirty="0" err="1">
                <a:solidFill>
                  <a:srgbClr val="C00000"/>
                </a:solidFill>
              </a:rPr>
              <a:t>bài</a:t>
            </a:r>
            <a:r>
              <a:rPr lang="en-US" sz="2800" dirty="0">
                <a:solidFill>
                  <a:srgbClr val="C00000"/>
                </a:solidFill>
              </a:rPr>
              <a:t> </a:t>
            </a:r>
            <a:r>
              <a:rPr lang="en-US" sz="2800" dirty="0" err="1">
                <a:solidFill>
                  <a:srgbClr val="C00000"/>
                </a:solidFill>
              </a:rPr>
              <a:t>đọc</a:t>
            </a:r>
            <a:r>
              <a:rPr lang="en-US" sz="2800" dirty="0">
                <a:solidFill>
                  <a:srgbClr val="C00000"/>
                </a:solidFill>
              </a:rPr>
              <a:t>, </a:t>
            </a:r>
            <a:r>
              <a:rPr lang="en-US" sz="2800" dirty="0" err="1">
                <a:solidFill>
                  <a:srgbClr val="C00000"/>
                </a:solidFill>
              </a:rPr>
              <a:t>các</a:t>
            </a:r>
            <a:r>
              <a:rPr lang="en-US" sz="2800" dirty="0">
                <a:solidFill>
                  <a:srgbClr val="C00000"/>
                </a:solidFill>
              </a:rPr>
              <a:t> </a:t>
            </a:r>
            <a:r>
              <a:rPr lang="en-US" sz="2800" dirty="0" err="1">
                <a:solidFill>
                  <a:srgbClr val="C00000"/>
                </a:solidFill>
              </a:rPr>
              <a:t>tổ</a:t>
            </a:r>
            <a:r>
              <a:rPr lang="en-US" sz="2800" dirty="0">
                <a:solidFill>
                  <a:srgbClr val="C00000"/>
                </a:solidFill>
              </a:rPr>
              <a:t> </a:t>
            </a:r>
            <a:r>
              <a:rPr lang="en-US" sz="2800" dirty="0" err="1">
                <a:solidFill>
                  <a:srgbClr val="C00000"/>
                </a:solidFill>
              </a:rPr>
              <a:t>cử</a:t>
            </a:r>
            <a:r>
              <a:rPr lang="en-US" sz="2800" dirty="0">
                <a:solidFill>
                  <a:srgbClr val="C00000"/>
                </a:solidFill>
              </a:rPr>
              <a:t> </a:t>
            </a:r>
            <a:r>
              <a:rPr lang="en-US" sz="2800" dirty="0" err="1">
                <a:solidFill>
                  <a:srgbClr val="C00000"/>
                </a:solidFill>
              </a:rPr>
              <a:t>đại</a:t>
            </a:r>
            <a:r>
              <a:rPr lang="en-US" sz="2800" dirty="0">
                <a:solidFill>
                  <a:srgbClr val="C00000"/>
                </a:solidFill>
              </a:rPr>
              <a:t> </a:t>
            </a:r>
            <a:r>
              <a:rPr lang="en-US" sz="2800" dirty="0" err="1">
                <a:solidFill>
                  <a:srgbClr val="C00000"/>
                </a:solidFill>
              </a:rPr>
              <a:t>diện</a:t>
            </a:r>
            <a:r>
              <a:rPr lang="en-US" sz="2800" dirty="0">
                <a:solidFill>
                  <a:srgbClr val="C00000"/>
                </a:solidFill>
              </a:rPr>
              <a:t> </a:t>
            </a:r>
            <a:r>
              <a:rPr lang="en-US" sz="2800" dirty="0" err="1">
                <a:solidFill>
                  <a:srgbClr val="C00000"/>
                </a:solidFill>
              </a:rPr>
              <a:t>đứng</a:t>
            </a:r>
            <a:r>
              <a:rPr lang="en-US" sz="2800" dirty="0">
                <a:solidFill>
                  <a:srgbClr val="C00000"/>
                </a:solidFill>
              </a:rPr>
              <a:t> </a:t>
            </a:r>
            <a:r>
              <a:rPr lang="en-US" sz="2800" dirty="0" err="1">
                <a:solidFill>
                  <a:srgbClr val="C00000"/>
                </a:solidFill>
              </a:rPr>
              <a:t>lên</a:t>
            </a:r>
            <a:r>
              <a:rPr lang="en-US" sz="2800" dirty="0">
                <a:solidFill>
                  <a:srgbClr val="C00000"/>
                </a:solidFill>
              </a:rPr>
              <a:t> </a:t>
            </a:r>
            <a:r>
              <a:rPr lang="en-US" sz="2800" dirty="0" err="1">
                <a:solidFill>
                  <a:srgbClr val="C00000"/>
                </a:solidFill>
              </a:rPr>
              <a:t>đọc</a:t>
            </a:r>
            <a:r>
              <a:rPr lang="en-US" sz="2800" dirty="0">
                <a:solidFill>
                  <a:srgbClr val="C00000"/>
                </a:solidFill>
              </a:rPr>
              <a:t> </a:t>
            </a:r>
            <a:r>
              <a:rPr lang="en-US" sz="2800" dirty="0" err="1">
                <a:solidFill>
                  <a:srgbClr val="C00000"/>
                </a:solidFill>
              </a:rPr>
              <a:t>thuộc</a:t>
            </a:r>
            <a:r>
              <a:rPr lang="en-US" sz="2800" dirty="0">
                <a:solidFill>
                  <a:srgbClr val="C00000"/>
                </a:solidFill>
              </a:rPr>
              <a:t> </a:t>
            </a:r>
            <a:r>
              <a:rPr lang="en-US" sz="2800" dirty="0" err="1">
                <a:solidFill>
                  <a:srgbClr val="C00000"/>
                </a:solidFill>
              </a:rPr>
              <a:t>lòng</a:t>
            </a:r>
            <a:r>
              <a:rPr lang="en-US" sz="2800" dirty="0">
                <a:solidFill>
                  <a:srgbClr val="C00000"/>
                </a:solidFill>
              </a:rPr>
              <a:t> </a:t>
            </a:r>
            <a:r>
              <a:rPr lang="en-US" sz="2800" dirty="0" err="1">
                <a:solidFill>
                  <a:srgbClr val="C00000"/>
                </a:solidFill>
              </a:rPr>
              <a:t>đoạn</a:t>
            </a:r>
            <a:r>
              <a:rPr lang="en-US" sz="2800" dirty="0">
                <a:solidFill>
                  <a:srgbClr val="C00000"/>
                </a:solidFill>
              </a:rPr>
              <a:t> </a:t>
            </a:r>
            <a:r>
              <a:rPr lang="en-US" sz="2800" dirty="0" err="1">
                <a:solidFill>
                  <a:srgbClr val="C00000"/>
                </a:solidFill>
              </a:rPr>
              <a:t>thơ</a:t>
            </a:r>
            <a:r>
              <a:rPr lang="en-US" sz="2800" dirty="0">
                <a:solidFill>
                  <a:srgbClr val="C00000"/>
                </a:solidFill>
              </a:rPr>
              <a:t> </a:t>
            </a:r>
            <a:r>
              <a:rPr lang="en-US" sz="2800" dirty="0" err="1">
                <a:solidFill>
                  <a:srgbClr val="C00000"/>
                </a:solidFill>
              </a:rPr>
              <a:t>đó</a:t>
            </a:r>
            <a:r>
              <a:rPr lang="en-US" sz="2800" dirty="0">
                <a:solidFill>
                  <a:srgbClr val="C00000"/>
                </a:solidFill>
              </a:rPr>
              <a:t>. </a:t>
            </a:r>
            <a:r>
              <a:rPr lang="en-US" sz="2800" dirty="0" err="1">
                <a:solidFill>
                  <a:srgbClr val="C00000"/>
                </a:solidFill>
              </a:rPr>
              <a:t>Đọc</a:t>
            </a:r>
            <a:r>
              <a:rPr lang="en-US" sz="2800" dirty="0">
                <a:solidFill>
                  <a:srgbClr val="C00000"/>
                </a:solidFill>
              </a:rPr>
              <a:t> hay </a:t>
            </a:r>
            <a:r>
              <a:rPr lang="en-US" sz="2800" dirty="0" err="1">
                <a:solidFill>
                  <a:srgbClr val="C00000"/>
                </a:solidFill>
              </a:rPr>
              <a:t>và</a:t>
            </a:r>
            <a:r>
              <a:rPr lang="en-US" sz="2800" dirty="0">
                <a:solidFill>
                  <a:srgbClr val="C00000"/>
                </a:solidFill>
              </a:rPr>
              <a:t> </a:t>
            </a:r>
            <a:r>
              <a:rPr lang="en-US" sz="2800" dirty="0" err="1">
                <a:solidFill>
                  <a:srgbClr val="C00000"/>
                </a:solidFill>
              </a:rPr>
              <a:t>ngắt</a:t>
            </a:r>
            <a:r>
              <a:rPr lang="en-US" sz="2800" dirty="0">
                <a:solidFill>
                  <a:srgbClr val="C00000"/>
                </a:solidFill>
              </a:rPr>
              <a:t> </a:t>
            </a:r>
            <a:r>
              <a:rPr lang="en-US" sz="2800" dirty="0" err="1">
                <a:solidFill>
                  <a:srgbClr val="C00000"/>
                </a:solidFill>
              </a:rPr>
              <a:t>nhịp</a:t>
            </a:r>
            <a:r>
              <a:rPr lang="en-US" sz="2800" dirty="0">
                <a:solidFill>
                  <a:srgbClr val="C00000"/>
                </a:solidFill>
              </a:rPr>
              <a:t> </a:t>
            </a:r>
            <a:r>
              <a:rPr lang="en-US" sz="2800" dirty="0" err="1">
                <a:solidFill>
                  <a:srgbClr val="C00000"/>
                </a:solidFill>
              </a:rPr>
              <a:t>đúng</a:t>
            </a:r>
            <a:r>
              <a:rPr lang="en-US" sz="2800" dirty="0">
                <a:solidFill>
                  <a:srgbClr val="C00000"/>
                </a:solidFill>
              </a:rPr>
              <a:t> </a:t>
            </a:r>
            <a:r>
              <a:rPr lang="en-US" sz="2800" dirty="0" err="1">
                <a:solidFill>
                  <a:srgbClr val="C00000"/>
                </a:solidFill>
              </a:rPr>
              <a:t>sẽ</a:t>
            </a:r>
            <a:r>
              <a:rPr lang="en-US" sz="2800" dirty="0">
                <a:solidFill>
                  <a:srgbClr val="C00000"/>
                </a:solidFill>
              </a:rPr>
              <a:t> </a:t>
            </a:r>
            <a:r>
              <a:rPr lang="en-US" sz="2800" dirty="0" err="1">
                <a:solidFill>
                  <a:srgbClr val="C00000"/>
                </a:solidFill>
              </a:rPr>
              <a:t>được</a:t>
            </a:r>
            <a:r>
              <a:rPr lang="en-US" sz="2800" dirty="0">
                <a:solidFill>
                  <a:srgbClr val="C00000"/>
                </a:solidFill>
              </a:rPr>
              <a:t> </a:t>
            </a:r>
            <a:r>
              <a:rPr lang="en-US" sz="2800" dirty="0" err="1">
                <a:solidFill>
                  <a:srgbClr val="C00000"/>
                </a:solidFill>
              </a:rPr>
              <a:t>cộng</a:t>
            </a:r>
            <a:r>
              <a:rPr lang="en-US" sz="2800" dirty="0">
                <a:solidFill>
                  <a:srgbClr val="C00000"/>
                </a:solidFill>
              </a:rPr>
              <a:t> 5 </a:t>
            </a:r>
            <a:r>
              <a:rPr lang="en-US" sz="2800" dirty="0" err="1">
                <a:solidFill>
                  <a:srgbClr val="C00000"/>
                </a:solidFill>
              </a:rPr>
              <a:t>điểm</a:t>
            </a:r>
            <a:endParaRPr lang="en-US" sz="2800" dirty="0">
              <a:solidFill>
                <a:srgbClr val="C00000"/>
              </a:solidFill>
            </a:endParaRPr>
          </a:p>
          <a:p>
            <a:pPr marL="285750" indent="-285750" algn="just">
              <a:buFont typeface="Wingdings" panose="05000000000000000000" pitchFamily="2" charset="2"/>
              <a:buChar char="§"/>
            </a:pPr>
            <a:r>
              <a:rPr lang="en-US" sz="2800" dirty="0" err="1">
                <a:solidFill>
                  <a:srgbClr val="C00000"/>
                </a:solidFill>
              </a:rPr>
              <a:t>Sau</a:t>
            </a:r>
            <a:r>
              <a:rPr lang="en-US" sz="2800" dirty="0">
                <a:solidFill>
                  <a:srgbClr val="C00000"/>
                </a:solidFill>
              </a:rPr>
              <a:t> </a:t>
            </a:r>
            <a:r>
              <a:rPr lang="en-US" sz="2800" dirty="0" err="1">
                <a:solidFill>
                  <a:srgbClr val="C00000"/>
                </a:solidFill>
              </a:rPr>
              <a:t>khi</a:t>
            </a:r>
            <a:r>
              <a:rPr lang="en-US" sz="2800" dirty="0">
                <a:solidFill>
                  <a:srgbClr val="C00000"/>
                </a:solidFill>
              </a:rPr>
              <a:t> </a:t>
            </a:r>
            <a:r>
              <a:rPr lang="en-US" sz="2800" dirty="0" err="1">
                <a:solidFill>
                  <a:srgbClr val="C00000"/>
                </a:solidFill>
              </a:rPr>
              <a:t>đọc</a:t>
            </a:r>
            <a:r>
              <a:rPr lang="en-US" sz="2800" dirty="0">
                <a:solidFill>
                  <a:srgbClr val="C00000"/>
                </a:solidFill>
              </a:rPr>
              <a:t> </a:t>
            </a:r>
            <a:r>
              <a:rPr lang="en-US" sz="2800" dirty="0" err="1">
                <a:solidFill>
                  <a:srgbClr val="C00000"/>
                </a:solidFill>
              </a:rPr>
              <a:t>đúng</a:t>
            </a:r>
            <a:r>
              <a:rPr lang="en-US" sz="2800" dirty="0">
                <a:solidFill>
                  <a:srgbClr val="C00000"/>
                </a:solidFill>
              </a:rPr>
              <a:t>, </a:t>
            </a:r>
            <a:r>
              <a:rPr lang="en-US" sz="2800" dirty="0" err="1">
                <a:solidFill>
                  <a:srgbClr val="C00000"/>
                </a:solidFill>
              </a:rPr>
              <a:t>các</a:t>
            </a:r>
            <a:r>
              <a:rPr lang="en-US" sz="2800" dirty="0">
                <a:solidFill>
                  <a:srgbClr val="C00000"/>
                </a:solidFill>
              </a:rPr>
              <a:t> </a:t>
            </a:r>
            <a:r>
              <a:rPr lang="en-US" sz="2800" dirty="0" err="1">
                <a:solidFill>
                  <a:srgbClr val="C00000"/>
                </a:solidFill>
              </a:rPr>
              <a:t>tổ</a:t>
            </a:r>
            <a:r>
              <a:rPr lang="en-US" sz="2800" dirty="0">
                <a:solidFill>
                  <a:srgbClr val="C00000"/>
                </a:solidFill>
              </a:rPr>
              <a:t> </a:t>
            </a:r>
            <a:r>
              <a:rPr lang="en-US" sz="2800" dirty="0" err="1">
                <a:solidFill>
                  <a:srgbClr val="C00000"/>
                </a:solidFill>
              </a:rPr>
              <a:t>hãy</a:t>
            </a:r>
            <a:r>
              <a:rPr lang="en-US" sz="2800" dirty="0">
                <a:solidFill>
                  <a:srgbClr val="C00000"/>
                </a:solidFill>
              </a:rPr>
              <a:t> </a:t>
            </a:r>
            <a:r>
              <a:rPr lang="en-US" sz="2800" dirty="0" err="1">
                <a:solidFill>
                  <a:srgbClr val="C00000"/>
                </a:solidFill>
              </a:rPr>
              <a:t>thảo</a:t>
            </a:r>
            <a:r>
              <a:rPr lang="en-US" sz="2800" dirty="0">
                <a:solidFill>
                  <a:srgbClr val="C00000"/>
                </a:solidFill>
              </a:rPr>
              <a:t> </a:t>
            </a:r>
            <a:r>
              <a:rPr lang="en-US" sz="2800" dirty="0" err="1">
                <a:solidFill>
                  <a:srgbClr val="C00000"/>
                </a:solidFill>
              </a:rPr>
              <a:t>luận</a:t>
            </a:r>
            <a:r>
              <a:rPr lang="en-US" sz="2800" dirty="0">
                <a:solidFill>
                  <a:srgbClr val="C00000"/>
                </a:solidFill>
              </a:rPr>
              <a:t> </a:t>
            </a:r>
            <a:r>
              <a:rPr lang="en-US" sz="2800" dirty="0" err="1">
                <a:solidFill>
                  <a:srgbClr val="C00000"/>
                </a:solidFill>
              </a:rPr>
              <a:t>trả</a:t>
            </a:r>
            <a:r>
              <a:rPr lang="en-US" sz="2800" dirty="0">
                <a:solidFill>
                  <a:srgbClr val="C00000"/>
                </a:solidFill>
              </a:rPr>
              <a:t> </a:t>
            </a:r>
            <a:r>
              <a:rPr lang="en-US" sz="2800" dirty="0" err="1">
                <a:solidFill>
                  <a:srgbClr val="C00000"/>
                </a:solidFill>
              </a:rPr>
              <a:t>lời</a:t>
            </a:r>
            <a:r>
              <a:rPr lang="en-US" sz="2800" dirty="0">
                <a:solidFill>
                  <a:srgbClr val="C00000"/>
                </a:solidFill>
              </a:rPr>
              <a:t> </a:t>
            </a:r>
            <a:r>
              <a:rPr lang="en-US" sz="2800" dirty="0" err="1">
                <a:solidFill>
                  <a:srgbClr val="C00000"/>
                </a:solidFill>
              </a:rPr>
              <a:t>câu</a:t>
            </a:r>
            <a:r>
              <a:rPr lang="en-US" sz="2800" dirty="0">
                <a:solidFill>
                  <a:srgbClr val="C00000"/>
                </a:solidFill>
              </a:rPr>
              <a:t> </a:t>
            </a:r>
            <a:r>
              <a:rPr lang="en-US" sz="2800" dirty="0" err="1">
                <a:solidFill>
                  <a:srgbClr val="C00000"/>
                </a:solidFill>
              </a:rPr>
              <a:t>hỏi</a:t>
            </a:r>
            <a:r>
              <a:rPr lang="en-US" sz="2800" dirty="0">
                <a:solidFill>
                  <a:srgbClr val="C00000"/>
                </a:solidFill>
              </a:rPr>
              <a:t> </a:t>
            </a:r>
            <a:r>
              <a:rPr lang="en-US" sz="2800" dirty="0" err="1">
                <a:solidFill>
                  <a:srgbClr val="C00000"/>
                </a:solidFill>
              </a:rPr>
              <a:t>liên</a:t>
            </a:r>
            <a:r>
              <a:rPr lang="en-US" sz="2800" dirty="0">
                <a:solidFill>
                  <a:srgbClr val="C00000"/>
                </a:solidFill>
              </a:rPr>
              <a:t> </a:t>
            </a:r>
            <a:r>
              <a:rPr lang="en-US" sz="2800" dirty="0" err="1">
                <a:solidFill>
                  <a:srgbClr val="C00000"/>
                </a:solidFill>
              </a:rPr>
              <a:t>quan</a:t>
            </a:r>
            <a:r>
              <a:rPr lang="en-US" sz="2800" dirty="0">
                <a:solidFill>
                  <a:srgbClr val="C00000"/>
                </a:solidFill>
              </a:rPr>
              <a:t>, </a:t>
            </a:r>
            <a:r>
              <a:rPr lang="en-US" sz="2800" dirty="0" err="1">
                <a:solidFill>
                  <a:srgbClr val="C00000"/>
                </a:solidFill>
              </a:rPr>
              <a:t>trả</a:t>
            </a:r>
            <a:r>
              <a:rPr lang="en-US" sz="2800" dirty="0">
                <a:solidFill>
                  <a:srgbClr val="C00000"/>
                </a:solidFill>
              </a:rPr>
              <a:t> </a:t>
            </a:r>
            <a:r>
              <a:rPr lang="en-US" sz="2800" dirty="0" err="1">
                <a:solidFill>
                  <a:srgbClr val="C00000"/>
                </a:solidFill>
              </a:rPr>
              <a:t>lời</a:t>
            </a:r>
            <a:r>
              <a:rPr lang="en-US" sz="2800" dirty="0">
                <a:solidFill>
                  <a:srgbClr val="C00000"/>
                </a:solidFill>
              </a:rPr>
              <a:t> </a:t>
            </a:r>
            <a:r>
              <a:rPr lang="en-US" sz="2800" dirty="0" err="1">
                <a:solidFill>
                  <a:srgbClr val="C00000"/>
                </a:solidFill>
              </a:rPr>
              <a:t>đúng</a:t>
            </a:r>
            <a:r>
              <a:rPr lang="en-US" sz="2800" dirty="0">
                <a:solidFill>
                  <a:srgbClr val="C00000"/>
                </a:solidFill>
              </a:rPr>
              <a:t> </a:t>
            </a:r>
            <a:r>
              <a:rPr lang="en-US" sz="2800" dirty="0" err="1">
                <a:solidFill>
                  <a:srgbClr val="C00000"/>
                </a:solidFill>
              </a:rPr>
              <a:t>sẽ</a:t>
            </a:r>
            <a:r>
              <a:rPr lang="en-US" sz="2800" dirty="0">
                <a:solidFill>
                  <a:srgbClr val="C00000"/>
                </a:solidFill>
              </a:rPr>
              <a:t> </a:t>
            </a:r>
            <a:r>
              <a:rPr lang="en-US" sz="2800" dirty="0" err="1">
                <a:solidFill>
                  <a:srgbClr val="C00000"/>
                </a:solidFill>
              </a:rPr>
              <a:t>được</a:t>
            </a:r>
            <a:r>
              <a:rPr lang="en-US" sz="2800" dirty="0">
                <a:solidFill>
                  <a:srgbClr val="C00000"/>
                </a:solidFill>
              </a:rPr>
              <a:t> </a:t>
            </a:r>
            <a:r>
              <a:rPr lang="en-US" sz="2800" dirty="0" err="1">
                <a:solidFill>
                  <a:srgbClr val="C00000"/>
                </a:solidFill>
              </a:rPr>
              <a:t>cộng</a:t>
            </a:r>
            <a:r>
              <a:rPr lang="en-US" sz="2800" dirty="0">
                <a:solidFill>
                  <a:srgbClr val="C00000"/>
                </a:solidFill>
              </a:rPr>
              <a:t> </a:t>
            </a:r>
            <a:r>
              <a:rPr lang="en-US" sz="2800" dirty="0" err="1">
                <a:solidFill>
                  <a:srgbClr val="C00000"/>
                </a:solidFill>
              </a:rPr>
              <a:t>thêm</a:t>
            </a:r>
            <a:r>
              <a:rPr lang="en-US" sz="2800" dirty="0">
                <a:solidFill>
                  <a:srgbClr val="C00000"/>
                </a:solidFill>
              </a:rPr>
              <a:t> 5 </a:t>
            </a:r>
            <a:r>
              <a:rPr lang="en-US" sz="2800" dirty="0" err="1">
                <a:solidFill>
                  <a:srgbClr val="C00000"/>
                </a:solidFill>
              </a:rPr>
              <a:t>điểm</a:t>
            </a:r>
            <a:endParaRPr lang="en-US" sz="2800" dirty="0">
              <a:solidFill>
                <a:srgbClr val="C00000"/>
              </a:solidFill>
            </a:endParaRPr>
          </a:p>
          <a:p>
            <a:pPr marL="285750" indent="-285750" algn="just">
              <a:buFont typeface="Wingdings" panose="05000000000000000000" pitchFamily="2" charset="2"/>
              <a:buChar char="§"/>
            </a:pPr>
            <a:r>
              <a:rPr lang="en-US" sz="2800" dirty="0" err="1">
                <a:solidFill>
                  <a:srgbClr val="C00000"/>
                </a:solidFill>
              </a:rPr>
              <a:t>Tổ</a:t>
            </a:r>
            <a:r>
              <a:rPr lang="en-US" sz="2800" dirty="0">
                <a:solidFill>
                  <a:srgbClr val="C00000"/>
                </a:solidFill>
              </a:rPr>
              <a:t> </a:t>
            </a:r>
            <a:r>
              <a:rPr lang="en-US" sz="2800" dirty="0" err="1">
                <a:solidFill>
                  <a:srgbClr val="C00000"/>
                </a:solidFill>
              </a:rPr>
              <a:t>nào</a:t>
            </a:r>
            <a:r>
              <a:rPr lang="en-US" sz="2800" dirty="0">
                <a:solidFill>
                  <a:srgbClr val="C00000"/>
                </a:solidFill>
              </a:rPr>
              <a:t> </a:t>
            </a:r>
            <a:r>
              <a:rPr lang="en-US" sz="2800" dirty="0" err="1">
                <a:solidFill>
                  <a:srgbClr val="C00000"/>
                </a:solidFill>
              </a:rPr>
              <a:t>nhiều</a:t>
            </a:r>
            <a:r>
              <a:rPr lang="en-US" sz="2800" dirty="0">
                <a:solidFill>
                  <a:srgbClr val="C00000"/>
                </a:solidFill>
              </a:rPr>
              <a:t> </a:t>
            </a:r>
            <a:r>
              <a:rPr lang="en-US" sz="2800" dirty="0" err="1">
                <a:solidFill>
                  <a:srgbClr val="C00000"/>
                </a:solidFill>
              </a:rPr>
              <a:t>điểm</a:t>
            </a:r>
            <a:r>
              <a:rPr lang="en-US" sz="2800" dirty="0">
                <a:solidFill>
                  <a:srgbClr val="C00000"/>
                </a:solidFill>
              </a:rPr>
              <a:t> </a:t>
            </a:r>
            <a:r>
              <a:rPr lang="en-US" sz="2800" dirty="0" err="1">
                <a:solidFill>
                  <a:srgbClr val="C00000"/>
                </a:solidFill>
              </a:rPr>
              <a:t>hơn</a:t>
            </a:r>
            <a:r>
              <a:rPr lang="en-US" sz="2800" dirty="0">
                <a:solidFill>
                  <a:srgbClr val="C00000"/>
                </a:solidFill>
              </a:rPr>
              <a:t> </a:t>
            </a:r>
            <a:r>
              <a:rPr lang="en-US" sz="2800" dirty="0" err="1">
                <a:solidFill>
                  <a:srgbClr val="C00000"/>
                </a:solidFill>
              </a:rPr>
              <a:t>sẽ</a:t>
            </a:r>
            <a:r>
              <a:rPr lang="en-US" sz="2800" dirty="0">
                <a:solidFill>
                  <a:srgbClr val="C00000"/>
                </a:solidFill>
              </a:rPr>
              <a:t> </a:t>
            </a:r>
            <a:r>
              <a:rPr lang="en-US" sz="2800" dirty="0" err="1">
                <a:solidFill>
                  <a:srgbClr val="C00000"/>
                </a:solidFill>
              </a:rPr>
              <a:t>giành</a:t>
            </a:r>
            <a:r>
              <a:rPr lang="en-US" sz="2800" dirty="0">
                <a:solidFill>
                  <a:srgbClr val="C00000"/>
                </a:solidFill>
              </a:rPr>
              <a:t> </a:t>
            </a:r>
            <a:r>
              <a:rPr lang="en-US" sz="2800" dirty="0" err="1">
                <a:solidFill>
                  <a:srgbClr val="C00000"/>
                </a:solidFill>
              </a:rPr>
              <a:t>chiến</a:t>
            </a:r>
            <a:r>
              <a:rPr lang="en-US" sz="2800" dirty="0">
                <a:solidFill>
                  <a:srgbClr val="C00000"/>
                </a:solidFill>
              </a:rPr>
              <a:t> </a:t>
            </a:r>
            <a:r>
              <a:rPr lang="en-US" sz="2800" dirty="0" err="1">
                <a:solidFill>
                  <a:srgbClr val="C00000"/>
                </a:solidFill>
              </a:rPr>
              <a:t>thắng</a:t>
            </a:r>
            <a:endParaRPr lang="en-US" sz="2800" dirty="0">
              <a:solidFill>
                <a:srgbClr val="C00000"/>
              </a:solidFill>
            </a:endParaRPr>
          </a:p>
        </p:txBody>
      </p:sp>
      <p:pic>
        <p:nvPicPr>
          <p:cNvPr id="22" name="Picture 21">
            <a:hlinkClick r:id="rId7" action="ppaction://hlinksldjump"/>
          </p:cNvPr>
          <p:cNvPicPr>
            <a:picLocks noChangeAspect="1"/>
          </p:cNvPicPr>
          <p:nvPr/>
        </p:nvPicPr>
        <p:blipFill>
          <a:blip r:embed="rId8"/>
          <a:stretch>
            <a:fillRect/>
          </a:stretch>
        </p:blipFill>
        <p:spPr>
          <a:xfrm>
            <a:off x="2873332" y="2795490"/>
            <a:ext cx="4493141" cy="2121592"/>
          </a:xfrm>
          <a:prstGeom prst="rect">
            <a:avLst/>
          </a:prstGeom>
        </p:spPr>
      </p:pic>
      <p:pic>
        <p:nvPicPr>
          <p:cNvPr id="20" name="Picture 19"/>
          <p:cNvPicPr>
            <a:picLocks noChangeAspect="1"/>
          </p:cNvPicPr>
          <p:nvPr/>
        </p:nvPicPr>
        <p:blipFill>
          <a:blip r:embed="rId9"/>
          <a:stretch>
            <a:fillRect/>
          </a:stretch>
        </p:blipFill>
        <p:spPr>
          <a:xfrm>
            <a:off x="10515600" y="1219663"/>
            <a:ext cx="5285690" cy="5706351"/>
          </a:xfrm>
          <a:prstGeom prst="rect">
            <a:avLst/>
          </a:prstGeom>
        </p:spPr>
      </p:pic>
      <p:sp>
        <p:nvSpPr>
          <p:cNvPr id="13" name="Rounded Rectangle 12">
            <a:hlinkClick r:id="rId10" action="ppaction://hlinksldjump"/>
          </p:cNvPr>
          <p:cNvSpPr/>
          <p:nvPr/>
        </p:nvSpPr>
        <p:spPr>
          <a:xfrm>
            <a:off x="1771519" y="579686"/>
            <a:ext cx="3048000" cy="3039814"/>
          </a:xfrm>
          <a:prstGeom prst="roundRect">
            <a:avLst/>
          </a:prstGeom>
          <a:solidFill>
            <a:schemeClr val="accent4">
              <a:lumMod val="75000"/>
            </a:schemeClr>
          </a:solidFill>
          <a:ln w="57150">
            <a:solidFill>
              <a:schemeClr val="bg2">
                <a:lumMod val="1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latin typeface="#9Slide06 FS Playlist Script" pitchFamily="2" charset="0"/>
              </a:rPr>
              <a:t>1</a:t>
            </a:r>
          </a:p>
        </p:txBody>
      </p:sp>
      <p:sp>
        <p:nvSpPr>
          <p:cNvPr id="14" name="Rounded Rectangle 13">
            <a:hlinkClick r:id="rId11" action="ppaction://hlinksldjump"/>
          </p:cNvPr>
          <p:cNvSpPr/>
          <p:nvPr/>
        </p:nvSpPr>
        <p:spPr>
          <a:xfrm>
            <a:off x="5214886" y="579686"/>
            <a:ext cx="3048000" cy="3039814"/>
          </a:xfrm>
          <a:prstGeom prst="roundRect">
            <a:avLst/>
          </a:prstGeom>
          <a:solidFill>
            <a:srgbClr val="FFC000"/>
          </a:solidFill>
          <a:ln w="57150">
            <a:solidFill>
              <a:schemeClr val="bg2">
                <a:lumMod val="1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latin typeface="#9Slide06 FS Playlist Script" pitchFamily="2" charset="0"/>
              </a:rPr>
              <a:t>2</a:t>
            </a:r>
          </a:p>
        </p:txBody>
      </p:sp>
      <p:sp>
        <p:nvSpPr>
          <p:cNvPr id="15" name="Rounded Rectangle 14">
            <a:hlinkClick r:id="rId12" action="ppaction://hlinksldjump"/>
          </p:cNvPr>
          <p:cNvSpPr/>
          <p:nvPr/>
        </p:nvSpPr>
        <p:spPr>
          <a:xfrm>
            <a:off x="1771519" y="3924300"/>
            <a:ext cx="3048000" cy="3039814"/>
          </a:xfrm>
          <a:prstGeom prst="roundRect">
            <a:avLst/>
          </a:prstGeom>
          <a:solidFill>
            <a:srgbClr val="00B0F0"/>
          </a:solidFill>
          <a:ln w="57150">
            <a:solidFill>
              <a:schemeClr val="bg2">
                <a:lumMod val="1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latin typeface="#9Slide06 FS Playlist Script" pitchFamily="2" charset="0"/>
              </a:rPr>
              <a:t>3</a:t>
            </a:r>
          </a:p>
        </p:txBody>
      </p:sp>
      <p:sp>
        <p:nvSpPr>
          <p:cNvPr id="16" name="Rounded Rectangle 15">
            <a:hlinkClick r:id="rId13" action="ppaction://hlinksldjump"/>
          </p:cNvPr>
          <p:cNvSpPr/>
          <p:nvPr/>
        </p:nvSpPr>
        <p:spPr>
          <a:xfrm>
            <a:off x="5214886" y="3924300"/>
            <a:ext cx="3048000" cy="3039814"/>
          </a:xfrm>
          <a:prstGeom prst="roundRect">
            <a:avLst/>
          </a:prstGeom>
          <a:solidFill>
            <a:srgbClr val="92D050"/>
          </a:solidFill>
          <a:ln w="57150">
            <a:solidFill>
              <a:schemeClr val="bg2">
                <a:lumMod val="1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latin typeface="#9Slide06 FS Playlist Script" pitchFamily="2" charset="0"/>
              </a:rPr>
              <a:t>4</a:t>
            </a:r>
          </a:p>
        </p:txBody>
      </p:sp>
      <p:sp>
        <p:nvSpPr>
          <p:cNvPr id="3" name="TextBox 2">
            <a:hlinkClick r:id="rId7" action="ppaction://hlinksldjump"/>
            <a:extLst>
              <a:ext uri="{FF2B5EF4-FFF2-40B4-BE49-F238E27FC236}">
                <a16:creationId xmlns:a16="http://schemas.microsoft.com/office/drawing/2014/main" id="{66139DFB-BA71-6126-81B7-C271670EFC04}"/>
              </a:ext>
            </a:extLst>
          </p:cNvPr>
          <p:cNvSpPr txBox="1"/>
          <p:nvPr/>
        </p:nvSpPr>
        <p:spPr>
          <a:xfrm>
            <a:off x="15503011" y="164187"/>
            <a:ext cx="2569499" cy="830997"/>
          </a:xfrm>
          <a:prstGeom prst="rect">
            <a:avLst/>
          </a:prstGeom>
          <a:solidFill>
            <a:schemeClr val="accent5">
              <a:lumMod val="40000"/>
              <a:lumOff val="60000"/>
            </a:schemeClr>
          </a:solidFill>
        </p:spPr>
        <p:txBody>
          <a:bodyPr wrap="square" rtlCol="0">
            <a:spAutoFit/>
          </a:bodyPr>
          <a:lstStyle/>
          <a:p>
            <a:pPr algn="ctr"/>
            <a:r>
              <a:rPr lang="en-US" sz="4800" b="1" dirty="0" err="1">
                <a:solidFill>
                  <a:srgbClr val="FFFF00"/>
                </a:solidFill>
                <a:latin typeface="Cambria" panose="02040503050406030204" pitchFamily="18" charset="0"/>
                <a:ea typeface="Cambria" panose="02040503050406030204" pitchFamily="18" charset="0"/>
              </a:rPr>
              <a:t>Vào</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bài</a:t>
            </a:r>
            <a:endParaRPr lang="vi-VN" sz="4800" b="1" dirty="0">
              <a:solidFill>
                <a:srgbClr val="FFFF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14" presetClass="entr" presetSubtype="1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randombar(horizont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grpId="1" nodeType="clickEffect">
                                  <p:stCondLst>
                                    <p:cond delay="0"/>
                                  </p:stCondLst>
                                  <p:childTnLst>
                                    <p:animEffect transition="out" filter="randombar(horizontal)">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7" grpId="0" animBg="1"/>
      <p:bldP spid="18" grpId="0" animBg="1"/>
      <p:bldP spid="19"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0"/>
          </a:schemeClr>
        </a:solidFill>
        <a:effectLst/>
      </p:bgPr>
    </p:bg>
    <p:spTree>
      <p:nvGrpSpPr>
        <p:cNvPr id="1" name=""/>
        <p:cNvGrpSpPr/>
        <p:nvPr/>
      </p:nvGrpSpPr>
      <p:grpSpPr>
        <a:xfrm>
          <a:off x="0" y="0"/>
          <a:ext cx="0" cy="0"/>
          <a:chOff x="0" y="0"/>
          <a:chExt cx="0" cy="0"/>
        </a:xfrm>
      </p:grpSpPr>
      <p:grpSp>
        <p:nvGrpSpPr>
          <p:cNvPr id="10" name="Group 9"/>
          <p:cNvGrpSpPr/>
          <p:nvPr/>
        </p:nvGrpSpPr>
        <p:grpSpPr>
          <a:xfrm flipH="1">
            <a:off x="12524975" y="190500"/>
            <a:ext cx="5730368" cy="4229100"/>
            <a:chOff x="152400" y="190500"/>
            <a:chExt cx="6108508" cy="4639921"/>
          </a:xfrm>
        </p:grpSpPr>
        <p:sp>
          <p:nvSpPr>
            <p:cNvPr id="3" name="Freeform 3"/>
            <p:cNvSpPr/>
            <p:nvPr/>
          </p:nvSpPr>
          <p:spPr>
            <a:xfrm>
              <a:off x="152400" y="190500"/>
              <a:ext cx="6108508" cy="4639921"/>
            </a:xfrm>
            <a:custGeom>
              <a:avLst/>
              <a:gdLst/>
              <a:ahLst/>
              <a:cxnLst/>
              <a:rect l="l" t="t" r="r" b="b"/>
              <a:pathLst>
                <a:path w="6108508" h="4639921">
                  <a:moveTo>
                    <a:pt x="0" y="0"/>
                  </a:moveTo>
                  <a:lnTo>
                    <a:pt x="6108508" y="0"/>
                  </a:lnTo>
                  <a:lnTo>
                    <a:pt x="6108508" y="4639921"/>
                  </a:lnTo>
                  <a:lnTo>
                    <a:pt x="0" y="4639921"/>
                  </a:lnTo>
                  <a:lnTo>
                    <a:pt x="0" y="0"/>
                  </a:lnTo>
                  <a:close/>
                </a:path>
              </a:pathLst>
            </a:custGeom>
            <a:blipFill>
              <a:blip r:embed="rId2"/>
              <a:stretch>
                <a:fillRect/>
              </a:stretch>
            </a:blipFill>
          </p:spPr>
          <p:txBody>
            <a:bodyPr/>
            <a:lstStyle/>
            <a:p>
              <a:endParaRPr lang="vi-VN"/>
            </a:p>
          </p:txBody>
        </p:sp>
        <p:sp>
          <p:nvSpPr>
            <p:cNvPr id="9" name="TextBox 8"/>
            <p:cNvSpPr txBox="1"/>
            <p:nvPr/>
          </p:nvSpPr>
          <p:spPr>
            <a:xfrm>
              <a:off x="3444368" y="895005"/>
              <a:ext cx="1828800" cy="3461163"/>
            </a:xfrm>
            <a:prstGeom prst="rect">
              <a:avLst/>
            </a:prstGeom>
            <a:noFill/>
          </p:spPr>
          <p:txBody>
            <a:bodyPr wrap="square" rtlCol="0">
              <a:spAutoFit/>
            </a:bodyPr>
            <a:lstStyle/>
            <a:p>
              <a:r>
                <a:rPr lang="en-US" sz="19900" dirty="0">
                  <a:latin typeface="#9Slide06 FS Playlist Script" pitchFamily="2" charset="0"/>
                </a:rPr>
                <a:t>1</a:t>
              </a:r>
            </a:p>
          </p:txBody>
        </p:sp>
      </p:grpSp>
      <p:sp>
        <p:nvSpPr>
          <p:cNvPr id="13" name="TextBox 8"/>
          <p:cNvSpPr txBox="1"/>
          <p:nvPr/>
        </p:nvSpPr>
        <p:spPr>
          <a:xfrm>
            <a:off x="853567" y="1838649"/>
            <a:ext cx="8568711" cy="8371523"/>
          </a:xfrm>
          <a:prstGeom prst="rect">
            <a:avLst/>
          </a:prstGeom>
        </p:spPr>
        <p:txBody>
          <a:bodyPr wrap="square" lIns="0" tIns="0" rIns="0" bIns="0" rtlCol="0" anchor="t">
            <a:spAutoFit/>
          </a:bodyPr>
          <a:lstStyle/>
          <a:p>
            <a:pPr defTabSz="609630">
              <a:spcBef>
                <a:spcPct val="0"/>
              </a:spcBef>
            </a:pPr>
            <a:r>
              <a:rPr lang="en-US" sz="3200" dirty="0">
                <a:solidFill>
                  <a:srgbClr val="000000"/>
                </a:solidFill>
              </a:rPr>
              <a:t>		</a:t>
            </a:r>
            <a:r>
              <a:rPr lang="vi-VN" sz="3200" dirty="0">
                <a:solidFill>
                  <a:srgbClr val="000000"/>
                </a:solidFill>
              </a:rPr>
              <a:t>Vui sao một sáng tháng Năm</a:t>
            </a:r>
            <a:endParaRPr lang="en-US" sz="3200" dirty="0">
              <a:solidFill>
                <a:srgbClr val="000000"/>
              </a:solidFill>
            </a:endParaRPr>
          </a:p>
          <a:p>
            <a:pPr defTabSz="609630">
              <a:spcBef>
                <a:spcPct val="0"/>
              </a:spcBef>
            </a:pPr>
            <a:r>
              <a:rPr lang="vi-VN" sz="3200" dirty="0">
                <a:solidFill>
                  <a:srgbClr val="000000"/>
                </a:solidFill>
              </a:rPr>
              <a:t>Đường về Việt Bắc lên thăm Bác Hồ</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Suối dài xanh mướt nương ngô</a:t>
            </a:r>
            <a:endParaRPr lang="en-US" sz="3200" dirty="0">
              <a:solidFill>
                <a:srgbClr val="000000"/>
              </a:solidFill>
            </a:endParaRPr>
          </a:p>
          <a:p>
            <a:pPr defTabSz="609630">
              <a:spcBef>
                <a:spcPct val="0"/>
              </a:spcBef>
            </a:pPr>
            <a:r>
              <a:rPr lang="vi-VN" sz="3200" dirty="0">
                <a:solidFill>
                  <a:srgbClr val="000000"/>
                </a:solidFill>
              </a:rPr>
              <a:t>Bốn phương lồng lộng thủ đô gió ngàn...</a:t>
            </a:r>
            <a:endParaRPr lang="en-US" sz="3200" dirty="0">
              <a:solidFill>
                <a:srgbClr val="000000"/>
              </a:solidFill>
            </a:endParaRPr>
          </a:p>
          <a:p>
            <a:pPr defTabSz="609630">
              <a:spcBef>
                <a:spcPct val="0"/>
              </a:spcBef>
            </a:pPr>
            <a:r>
              <a:rPr lang="en-US" sz="3200" dirty="0">
                <a:solidFill>
                  <a:srgbClr val="000000"/>
                </a:solidFill>
              </a:rPr>
              <a:t>		</a:t>
            </a:r>
          </a:p>
          <a:p>
            <a:pPr defTabSz="609630">
              <a:spcBef>
                <a:spcPct val="0"/>
              </a:spcBef>
            </a:pPr>
            <a:r>
              <a:rPr lang="en-US" sz="3200" dirty="0">
                <a:solidFill>
                  <a:srgbClr val="000000"/>
                </a:solidFill>
              </a:rPr>
              <a:t>		</a:t>
            </a:r>
            <a:r>
              <a:rPr lang="vi-VN" sz="3200" dirty="0">
                <a:solidFill>
                  <a:srgbClr val="000000"/>
                </a:solidFill>
              </a:rPr>
              <a:t>Bác kêu con đến bên bàn</a:t>
            </a:r>
            <a:endParaRPr lang="en-US" sz="3200" dirty="0">
              <a:solidFill>
                <a:srgbClr val="000000"/>
              </a:solidFill>
            </a:endParaRPr>
          </a:p>
          <a:p>
            <a:pPr defTabSz="609630">
              <a:spcBef>
                <a:spcPct val="0"/>
              </a:spcBef>
            </a:pPr>
            <a:r>
              <a:rPr lang="vi-VN" sz="3200" dirty="0">
                <a:solidFill>
                  <a:srgbClr val="000000"/>
                </a:solidFill>
              </a:rPr>
              <a:t>Bác ngồi Bác viết nhà sàn đơn sơ</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Con bồ câu trắng ngây thơ</a:t>
            </a:r>
            <a:endParaRPr lang="en-US" sz="3200" dirty="0">
              <a:solidFill>
                <a:srgbClr val="000000"/>
              </a:solidFill>
            </a:endParaRPr>
          </a:p>
          <a:p>
            <a:pPr defTabSz="609630">
              <a:spcBef>
                <a:spcPct val="0"/>
              </a:spcBef>
            </a:pPr>
            <a:r>
              <a:rPr lang="vi-VN" sz="3200" dirty="0">
                <a:solidFill>
                  <a:srgbClr val="000000"/>
                </a:solidFill>
              </a:rPr>
              <a:t>Nó đi tìm thóc quanh bồ công văn</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Lát rồi, chim nhé, chim ăn</a:t>
            </a:r>
            <a:endParaRPr lang="en-US" sz="3200" dirty="0">
              <a:solidFill>
                <a:srgbClr val="000000"/>
              </a:solidFill>
            </a:endParaRPr>
          </a:p>
          <a:p>
            <a:pPr defTabSz="609630">
              <a:spcBef>
                <a:spcPct val="0"/>
              </a:spcBef>
            </a:pPr>
            <a:r>
              <a:rPr lang="vi-VN" sz="3200" dirty="0">
                <a:solidFill>
                  <a:srgbClr val="000000"/>
                </a:solidFill>
              </a:rPr>
              <a:t>Bác Hồ còn bận khách văn đến nhà</a:t>
            </a:r>
            <a:endParaRPr lang="en-US" sz="3200" dirty="0">
              <a:solidFill>
                <a:srgbClr val="000000"/>
              </a:solidFill>
            </a:endParaRPr>
          </a:p>
          <a:p>
            <a:pPr defTabSz="609630">
              <a:spcBef>
                <a:spcPct val="0"/>
              </a:spcBef>
            </a:pP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Bàn tay con nắm tay cha</a:t>
            </a:r>
            <a:endParaRPr lang="en-US" sz="3200" dirty="0">
              <a:solidFill>
                <a:srgbClr val="000000"/>
              </a:solidFill>
            </a:endParaRPr>
          </a:p>
          <a:p>
            <a:pPr defTabSz="609630">
              <a:spcBef>
                <a:spcPct val="0"/>
              </a:spcBef>
            </a:pPr>
            <a:r>
              <a:rPr lang="vi-VN" sz="3200" dirty="0">
                <a:solidFill>
                  <a:srgbClr val="000000"/>
                </a:solidFill>
              </a:rPr>
              <a:t>Bàn tay Bác ấm vào da vào lòng.</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Bác ngồi đó, lớn mênh mông</a:t>
            </a:r>
            <a:endParaRPr lang="en-US" sz="3200" dirty="0">
              <a:solidFill>
                <a:srgbClr val="000000"/>
              </a:solidFill>
            </a:endParaRPr>
          </a:p>
          <a:p>
            <a:pPr defTabSz="609630">
              <a:spcBef>
                <a:spcPct val="0"/>
              </a:spcBef>
            </a:pPr>
            <a:r>
              <a:rPr lang="vi-VN" sz="3200" dirty="0">
                <a:solidFill>
                  <a:srgbClr val="000000"/>
                </a:solidFill>
              </a:rPr>
              <a:t>Trời xanh biển rộng ruộng đồng nước non...</a:t>
            </a:r>
            <a:endParaRPr lang="en-US" sz="3200" dirty="0">
              <a:solidFill>
                <a:srgbClr val="000000"/>
              </a:solidFill>
            </a:endParaRPr>
          </a:p>
          <a:p>
            <a:pPr defTabSz="609630">
              <a:spcBef>
                <a:spcPct val="0"/>
              </a:spcBef>
            </a:pPr>
            <a:r>
              <a:rPr lang="en-US" sz="3200" i="1" dirty="0">
                <a:solidFill>
                  <a:srgbClr val="000000"/>
                </a:solidFill>
              </a:rPr>
              <a:t>							</a:t>
            </a:r>
            <a:r>
              <a:rPr lang="en-US" sz="3200" i="1" dirty="0" err="1">
                <a:solidFill>
                  <a:srgbClr val="000000"/>
                </a:solidFill>
              </a:rPr>
              <a:t>Tố</a:t>
            </a:r>
            <a:r>
              <a:rPr lang="en-US" sz="3200" i="1" dirty="0">
                <a:solidFill>
                  <a:srgbClr val="000000"/>
                </a:solidFill>
              </a:rPr>
              <a:t> </a:t>
            </a:r>
            <a:r>
              <a:rPr lang="en-US" sz="3200" i="1" dirty="0" err="1">
                <a:solidFill>
                  <a:srgbClr val="000000"/>
                </a:solidFill>
              </a:rPr>
              <a:t>Hữu</a:t>
            </a:r>
            <a:endParaRPr lang="en-US" sz="3200" i="1" dirty="0">
              <a:solidFill>
                <a:srgbClr val="000000"/>
              </a:solidFill>
            </a:endParaRPr>
          </a:p>
        </p:txBody>
      </p:sp>
      <p:sp>
        <p:nvSpPr>
          <p:cNvPr id="16" name="Rounded Rectangle 15"/>
          <p:cNvSpPr/>
          <p:nvPr/>
        </p:nvSpPr>
        <p:spPr>
          <a:xfrm>
            <a:off x="9067800" y="4892100"/>
            <a:ext cx="8067275" cy="2688364"/>
          </a:xfrm>
          <a:prstGeom prst="roundRect">
            <a:avLst/>
          </a:prstGeom>
          <a:solidFill>
            <a:schemeClr val="accent4">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err="1">
                <a:solidFill>
                  <a:schemeClr val="bg1"/>
                </a:solidFill>
              </a:rPr>
              <a:t>Những</a:t>
            </a:r>
            <a:r>
              <a:rPr lang="en-US" sz="4800" b="1" dirty="0">
                <a:solidFill>
                  <a:schemeClr val="bg1"/>
                </a:solidFill>
              </a:rPr>
              <a:t> </a:t>
            </a:r>
            <a:r>
              <a:rPr lang="en-US" sz="4800" b="1" dirty="0" err="1">
                <a:solidFill>
                  <a:schemeClr val="bg1"/>
                </a:solidFill>
              </a:rPr>
              <a:t>câu</a:t>
            </a:r>
            <a:r>
              <a:rPr lang="en-US" sz="4800" b="1" dirty="0">
                <a:solidFill>
                  <a:schemeClr val="bg1"/>
                </a:solidFill>
              </a:rPr>
              <a:t> </a:t>
            </a:r>
            <a:r>
              <a:rPr lang="en-US" sz="4800" b="1" dirty="0" err="1">
                <a:solidFill>
                  <a:schemeClr val="bg1"/>
                </a:solidFill>
              </a:rPr>
              <a:t>thơ</a:t>
            </a:r>
            <a:r>
              <a:rPr lang="en-US" sz="4800" b="1" dirty="0">
                <a:solidFill>
                  <a:schemeClr val="bg1"/>
                </a:solidFill>
              </a:rPr>
              <a:t> </a:t>
            </a:r>
            <a:r>
              <a:rPr lang="en-US" sz="4800" b="1" dirty="0" err="1">
                <a:solidFill>
                  <a:schemeClr val="bg1"/>
                </a:solidFill>
              </a:rPr>
              <a:t>nào</a:t>
            </a:r>
            <a:r>
              <a:rPr lang="en-US" sz="4800" b="1" dirty="0">
                <a:solidFill>
                  <a:schemeClr val="bg1"/>
                </a:solidFill>
              </a:rPr>
              <a:t> </a:t>
            </a:r>
            <a:r>
              <a:rPr lang="en-US" sz="4800" b="1" dirty="0" err="1">
                <a:solidFill>
                  <a:schemeClr val="bg1"/>
                </a:solidFill>
              </a:rPr>
              <a:t>thể</a:t>
            </a:r>
            <a:r>
              <a:rPr lang="en-US" sz="4800" b="1" dirty="0">
                <a:solidFill>
                  <a:schemeClr val="bg1"/>
                </a:solidFill>
              </a:rPr>
              <a:t> </a:t>
            </a:r>
            <a:r>
              <a:rPr lang="en-US" sz="4800" b="1" dirty="0" err="1">
                <a:solidFill>
                  <a:schemeClr val="bg1"/>
                </a:solidFill>
              </a:rPr>
              <a:t>hiện</a:t>
            </a:r>
            <a:r>
              <a:rPr lang="en-US" sz="4800" b="1" dirty="0">
                <a:solidFill>
                  <a:schemeClr val="bg1"/>
                </a:solidFill>
              </a:rPr>
              <a:t> </a:t>
            </a:r>
            <a:r>
              <a:rPr lang="en-US" sz="4800" b="1" dirty="0" err="1">
                <a:solidFill>
                  <a:schemeClr val="bg1"/>
                </a:solidFill>
              </a:rPr>
              <a:t>tình</a:t>
            </a:r>
            <a:r>
              <a:rPr lang="en-US" sz="4800" b="1" dirty="0">
                <a:solidFill>
                  <a:schemeClr val="bg1"/>
                </a:solidFill>
              </a:rPr>
              <a:t> </a:t>
            </a:r>
            <a:r>
              <a:rPr lang="en-US" sz="4800" b="1" dirty="0" err="1">
                <a:solidFill>
                  <a:schemeClr val="bg1"/>
                </a:solidFill>
              </a:rPr>
              <a:t>cảm</a:t>
            </a:r>
            <a:r>
              <a:rPr lang="en-US" sz="4800" b="1" dirty="0">
                <a:solidFill>
                  <a:schemeClr val="bg1"/>
                </a:solidFill>
              </a:rPr>
              <a:t>, </a:t>
            </a:r>
            <a:r>
              <a:rPr lang="en-US" sz="4800" b="1" dirty="0" err="1">
                <a:solidFill>
                  <a:schemeClr val="bg1"/>
                </a:solidFill>
              </a:rPr>
              <a:t>cảm</a:t>
            </a:r>
            <a:r>
              <a:rPr lang="en-US" sz="4800" b="1" dirty="0">
                <a:solidFill>
                  <a:schemeClr val="bg1"/>
                </a:solidFill>
              </a:rPr>
              <a:t> </a:t>
            </a:r>
            <a:r>
              <a:rPr lang="en-US" sz="4800" b="1" dirty="0" err="1">
                <a:solidFill>
                  <a:schemeClr val="bg1"/>
                </a:solidFill>
              </a:rPr>
              <a:t>xúc</a:t>
            </a:r>
            <a:r>
              <a:rPr lang="en-US" sz="4800" b="1" dirty="0">
                <a:solidFill>
                  <a:schemeClr val="bg1"/>
                </a:solidFill>
              </a:rPr>
              <a:t> </a:t>
            </a:r>
            <a:r>
              <a:rPr lang="en-US" sz="4800" b="1" dirty="0" err="1">
                <a:solidFill>
                  <a:schemeClr val="bg1"/>
                </a:solidFill>
              </a:rPr>
              <a:t>của</a:t>
            </a:r>
            <a:r>
              <a:rPr lang="en-US" sz="4800" b="1" dirty="0">
                <a:solidFill>
                  <a:schemeClr val="bg1"/>
                </a:solidFill>
              </a:rPr>
              <a:t> </a:t>
            </a:r>
            <a:r>
              <a:rPr lang="en-US" sz="4800" b="1" dirty="0" err="1">
                <a:solidFill>
                  <a:schemeClr val="bg1"/>
                </a:solidFill>
              </a:rPr>
              <a:t>nhà</a:t>
            </a:r>
            <a:r>
              <a:rPr lang="en-US" sz="4800" b="1" dirty="0">
                <a:solidFill>
                  <a:schemeClr val="bg1"/>
                </a:solidFill>
              </a:rPr>
              <a:t> </a:t>
            </a:r>
            <a:r>
              <a:rPr lang="en-US" sz="4800" b="1" dirty="0" err="1">
                <a:solidFill>
                  <a:schemeClr val="bg1"/>
                </a:solidFill>
              </a:rPr>
              <a:t>thơ</a:t>
            </a:r>
            <a:r>
              <a:rPr lang="en-US" sz="4800" b="1" dirty="0">
                <a:solidFill>
                  <a:schemeClr val="bg1"/>
                </a:solidFill>
              </a:rPr>
              <a:t> </a:t>
            </a:r>
            <a:r>
              <a:rPr lang="en-US" sz="4800" b="1" dirty="0" err="1">
                <a:solidFill>
                  <a:schemeClr val="bg1"/>
                </a:solidFill>
              </a:rPr>
              <a:t>khi</a:t>
            </a:r>
            <a:r>
              <a:rPr lang="en-US" sz="4800" b="1" dirty="0">
                <a:solidFill>
                  <a:schemeClr val="bg1"/>
                </a:solidFill>
              </a:rPr>
              <a:t> </a:t>
            </a:r>
            <a:r>
              <a:rPr lang="en-US" sz="4800" b="1" dirty="0" err="1">
                <a:solidFill>
                  <a:schemeClr val="bg1"/>
                </a:solidFill>
              </a:rPr>
              <a:t>gặp</a:t>
            </a:r>
            <a:r>
              <a:rPr lang="en-US" sz="4800" b="1" dirty="0">
                <a:solidFill>
                  <a:schemeClr val="bg1"/>
                </a:solidFill>
              </a:rPr>
              <a:t> </a:t>
            </a:r>
            <a:r>
              <a:rPr lang="en-US" sz="4800" b="1" dirty="0" err="1">
                <a:solidFill>
                  <a:schemeClr val="bg1"/>
                </a:solidFill>
              </a:rPr>
              <a:t>Bác</a:t>
            </a:r>
            <a:r>
              <a:rPr lang="en-US" sz="4800" b="1" dirty="0">
                <a:solidFill>
                  <a:schemeClr val="bg1"/>
                </a:solidFill>
              </a:rPr>
              <a:t> </a:t>
            </a:r>
            <a:r>
              <a:rPr lang="en-US" sz="4800" b="1" dirty="0" err="1">
                <a:solidFill>
                  <a:schemeClr val="bg1"/>
                </a:solidFill>
              </a:rPr>
              <a:t>Hồ</a:t>
            </a:r>
            <a:r>
              <a:rPr lang="en-US" sz="4800" b="1" dirty="0">
                <a:solidFill>
                  <a:schemeClr val="bg1"/>
                </a:solidFill>
              </a:rPr>
              <a:t>?</a:t>
            </a:r>
          </a:p>
        </p:txBody>
      </p:sp>
      <p:pic>
        <p:nvPicPr>
          <p:cNvPr id="22" name="Picture 21"/>
          <p:cNvPicPr>
            <a:picLocks noChangeAspect="1"/>
          </p:cNvPicPr>
          <p:nvPr/>
        </p:nvPicPr>
        <p:blipFill>
          <a:blip r:embed="rId3"/>
          <a:stretch>
            <a:fillRect/>
          </a:stretch>
        </p:blipFill>
        <p:spPr>
          <a:xfrm rot="21096240">
            <a:off x="8801140" y="1349105"/>
            <a:ext cx="3688400" cy="2880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p:cNvPicPr>
            <a:picLocks noChangeAspect="1"/>
          </p:cNvPicPr>
          <p:nvPr/>
        </p:nvPicPr>
        <p:blipFill>
          <a:blip r:embed="rId4"/>
          <a:stretch>
            <a:fillRect/>
          </a:stretch>
        </p:blipFill>
        <p:spPr>
          <a:xfrm>
            <a:off x="990600" y="192314"/>
            <a:ext cx="6297496" cy="1781161"/>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40090" y="6667500"/>
            <a:ext cx="3843955" cy="3843955"/>
          </a:xfrm>
          <a:prstGeom prst="rect">
            <a:avLst/>
          </a:prstGeom>
        </p:spPr>
      </p:pic>
      <p:cxnSp>
        <p:nvCxnSpPr>
          <p:cNvPr id="27" name="Straight Connector 26"/>
          <p:cNvCxnSpPr/>
          <p:nvPr/>
        </p:nvCxnSpPr>
        <p:spPr>
          <a:xfrm>
            <a:off x="2057400" y="2324100"/>
            <a:ext cx="52306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57400" y="8191500"/>
            <a:ext cx="4480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57400" y="9105900"/>
            <a:ext cx="52120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53567" y="8648700"/>
            <a:ext cx="58521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29640" y="9639300"/>
            <a:ext cx="77724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3" name="Picture 32">
            <a:hlinkClick r:id="rId6" action="ppaction://hlinksldjump"/>
          </p:cNvPr>
          <p:cNvPicPr>
            <a:picLocks noChangeAspect="1"/>
          </p:cNvPicPr>
          <p:nvPr/>
        </p:nvPicPr>
        <p:blipFill>
          <a:blip r:embed="rId7"/>
          <a:stretch>
            <a:fillRect/>
          </a:stretch>
        </p:blipFill>
        <p:spPr>
          <a:xfrm>
            <a:off x="12088100" y="9029760"/>
            <a:ext cx="2651990"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10" name="Group 9"/>
          <p:cNvGrpSpPr/>
          <p:nvPr/>
        </p:nvGrpSpPr>
        <p:grpSpPr>
          <a:xfrm flipH="1">
            <a:off x="13106400" y="6057900"/>
            <a:ext cx="5730368" cy="4229100"/>
            <a:chOff x="152400" y="190500"/>
            <a:chExt cx="6108508" cy="4639921"/>
          </a:xfrm>
        </p:grpSpPr>
        <p:sp>
          <p:nvSpPr>
            <p:cNvPr id="3" name="Freeform 3"/>
            <p:cNvSpPr/>
            <p:nvPr/>
          </p:nvSpPr>
          <p:spPr>
            <a:xfrm>
              <a:off x="152400" y="190500"/>
              <a:ext cx="6108508" cy="4639921"/>
            </a:xfrm>
            <a:custGeom>
              <a:avLst/>
              <a:gdLst/>
              <a:ahLst/>
              <a:cxnLst/>
              <a:rect l="l" t="t" r="r" b="b"/>
              <a:pathLst>
                <a:path w="6108508" h="4639921">
                  <a:moveTo>
                    <a:pt x="0" y="0"/>
                  </a:moveTo>
                  <a:lnTo>
                    <a:pt x="6108508" y="0"/>
                  </a:lnTo>
                  <a:lnTo>
                    <a:pt x="6108508" y="4639921"/>
                  </a:lnTo>
                  <a:lnTo>
                    <a:pt x="0" y="4639921"/>
                  </a:lnTo>
                  <a:lnTo>
                    <a:pt x="0" y="0"/>
                  </a:lnTo>
                  <a:close/>
                </a:path>
              </a:pathLst>
            </a:custGeom>
            <a:blipFill>
              <a:blip r:embed="rId2"/>
              <a:stretch>
                <a:fillRect/>
              </a:stretch>
            </a:blipFill>
          </p:spPr>
          <p:txBody>
            <a:bodyPr/>
            <a:lstStyle/>
            <a:p>
              <a:endParaRPr lang="vi-VN"/>
            </a:p>
          </p:txBody>
        </p:sp>
        <p:sp>
          <p:nvSpPr>
            <p:cNvPr id="9" name="TextBox 8"/>
            <p:cNvSpPr txBox="1"/>
            <p:nvPr/>
          </p:nvSpPr>
          <p:spPr>
            <a:xfrm>
              <a:off x="3444368" y="895005"/>
              <a:ext cx="1828800" cy="3154710"/>
            </a:xfrm>
            <a:prstGeom prst="rect">
              <a:avLst/>
            </a:prstGeom>
            <a:noFill/>
          </p:spPr>
          <p:txBody>
            <a:bodyPr wrap="square" rtlCol="0">
              <a:spAutoFit/>
            </a:bodyPr>
            <a:lstStyle/>
            <a:p>
              <a:r>
                <a:rPr lang="en-US" sz="19900" dirty="0">
                  <a:latin typeface="#9Slide06 FS Playlist Script" pitchFamily="2" charset="0"/>
                </a:rPr>
                <a:t>2</a:t>
              </a:r>
            </a:p>
          </p:txBody>
        </p:sp>
      </p:grpSp>
      <p:sp>
        <p:nvSpPr>
          <p:cNvPr id="13" name="TextBox 8"/>
          <p:cNvSpPr txBox="1"/>
          <p:nvPr/>
        </p:nvSpPr>
        <p:spPr>
          <a:xfrm>
            <a:off x="1008850" y="2552700"/>
            <a:ext cx="8568711" cy="4431983"/>
          </a:xfrm>
          <a:prstGeom prst="rect">
            <a:avLst/>
          </a:prstGeom>
        </p:spPr>
        <p:txBody>
          <a:bodyPr wrap="square" lIns="0" tIns="0" rIns="0" bIns="0" rtlCol="0" anchor="t">
            <a:spAutoFit/>
          </a:bodyPr>
          <a:lstStyle/>
          <a:p>
            <a:pPr defTabSz="609630">
              <a:spcBef>
                <a:spcPct val="0"/>
              </a:spcBef>
            </a:pPr>
            <a:r>
              <a:rPr lang="en-US" sz="3200" dirty="0">
                <a:solidFill>
                  <a:srgbClr val="000000"/>
                </a:solidFill>
              </a:rPr>
              <a:t>		C</a:t>
            </a:r>
            <a:r>
              <a:rPr lang="vi-VN" sz="3200" dirty="0">
                <a:solidFill>
                  <a:srgbClr val="000000"/>
                </a:solidFill>
              </a:rPr>
              <a:t>on ong làm mật, yêu hoa</a:t>
            </a:r>
            <a:endParaRPr lang="en-US" sz="3200" dirty="0">
              <a:solidFill>
                <a:srgbClr val="000000"/>
              </a:solidFill>
            </a:endParaRPr>
          </a:p>
          <a:p>
            <a:pPr defTabSz="609630">
              <a:spcBef>
                <a:spcPct val="0"/>
              </a:spcBef>
            </a:pPr>
            <a:r>
              <a:rPr lang="vi-VN" sz="3200" dirty="0">
                <a:solidFill>
                  <a:srgbClr val="000000"/>
                </a:solidFill>
              </a:rPr>
              <a:t>Con cá bơi, yêu nước; con chim ca, yêu trời</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Con người muốn sống, con ơi</a:t>
            </a:r>
            <a:endParaRPr lang="en-US" sz="3200" dirty="0">
              <a:solidFill>
                <a:srgbClr val="000000"/>
              </a:solidFill>
            </a:endParaRPr>
          </a:p>
          <a:p>
            <a:pPr defTabSz="609630">
              <a:spcBef>
                <a:spcPct val="0"/>
              </a:spcBef>
            </a:pPr>
            <a:r>
              <a:rPr lang="vi-VN" sz="3200" dirty="0">
                <a:solidFill>
                  <a:srgbClr val="000000"/>
                </a:solidFill>
              </a:rPr>
              <a:t>Phải yêu đồng chí, yêu người anh em.</a:t>
            </a:r>
            <a:endParaRPr lang="en-US" sz="3200" dirty="0">
              <a:solidFill>
                <a:srgbClr val="000000"/>
              </a:solidFill>
            </a:endParaRPr>
          </a:p>
          <a:p>
            <a:pPr defTabSz="609630">
              <a:spcBef>
                <a:spcPct val="0"/>
              </a:spcBef>
            </a:pP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Một ngôi sao, chẳng sáng đêm</a:t>
            </a:r>
            <a:endParaRPr lang="en-US" sz="3200" dirty="0">
              <a:solidFill>
                <a:srgbClr val="000000"/>
              </a:solidFill>
            </a:endParaRPr>
          </a:p>
          <a:p>
            <a:pPr defTabSz="609630">
              <a:spcBef>
                <a:spcPct val="0"/>
              </a:spcBef>
            </a:pPr>
            <a:r>
              <a:rPr lang="vi-VN" sz="3200" dirty="0">
                <a:solidFill>
                  <a:srgbClr val="000000"/>
                </a:solidFill>
              </a:rPr>
              <a:t>Một thân lúa chín, chẳng nên mùa vàng.</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Một người – đâu phải nhân gian?</a:t>
            </a:r>
            <a:endParaRPr lang="en-US" sz="3200" dirty="0">
              <a:solidFill>
                <a:srgbClr val="000000"/>
              </a:solidFill>
            </a:endParaRPr>
          </a:p>
          <a:p>
            <a:pPr defTabSz="609630">
              <a:spcBef>
                <a:spcPct val="0"/>
              </a:spcBef>
            </a:pPr>
            <a:r>
              <a:rPr lang="vi-VN" sz="3200" dirty="0">
                <a:solidFill>
                  <a:srgbClr val="000000"/>
                </a:solidFill>
              </a:rPr>
              <a:t>Sống chăng, một đốm lửa tàn mà</a:t>
            </a:r>
            <a:endParaRPr lang="en-US" sz="3200" dirty="0">
              <a:solidFill>
                <a:srgbClr val="000000"/>
              </a:solidFill>
            </a:endParaRPr>
          </a:p>
        </p:txBody>
      </p:sp>
      <p:sp>
        <p:nvSpPr>
          <p:cNvPr id="14" name="TextBox 9"/>
          <p:cNvSpPr txBox="1"/>
          <p:nvPr/>
        </p:nvSpPr>
        <p:spPr>
          <a:xfrm>
            <a:off x="9906000" y="1884983"/>
            <a:ext cx="8012786" cy="4924425"/>
          </a:xfrm>
          <a:prstGeom prst="rect">
            <a:avLst/>
          </a:prstGeom>
        </p:spPr>
        <p:txBody>
          <a:bodyPr wrap="square" lIns="0" tIns="0" rIns="0" bIns="0" rtlCol="0" anchor="t">
            <a:spAutoFit/>
          </a:bodyPr>
          <a:lstStyle/>
          <a:p>
            <a:pPr lvl="2" defTabSz="609630">
              <a:spcBef>
                <a:spcPct val="0"/>
              </a:spcBef>
            </a:pPr>
            <a:r>
              <a:rPr lang="en-US" sz="3200" dirty="0">
                <a:solidFill>
                  <a:srgbClr val="000000"/>
                </a:solidFill>
              </a:rPr>
              <a:t>	</a:t>
            </a:r>
            <a:r>
              <a:rPr lang="vi-VN" sz="3200" dirty="0">
                <a:solidFill>
                  <a:srgbClr val="000000"/>
                </a:solidFill>
              </a:rPr>
              <a:t>Núi cao bởi có đất bồi</a:t>
            </a:r>
            <a:endParaRPr lang="en-US" sz="3200" dirty="0">
              <a:solidFill>
                <a:srgbClr val="000000"/>
              </a:solidFill>
            </a:endParaRPr>
          </a:p>
          <a:p>
            <a:pPr defTabSz="609630">
              <a:spcBef>
                <a:spcPct val="0"/>
              </a:spcBef>
            </a:pPr>
            <a:r>
              <a:rPr lang="vi-VN" sz="3200" dirty="0">
                <a:solidFill>
                  <a:srgbClr val="000000"/>
                </a:solidFill>
              </a:rPr>
              <a:t>Núi chê đất thấp, núi ngồi ở đâu?</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Muôn dòng sông đổ biển sâu</a:t>
            </a:r>
            <a:endParaRPr lang="en-US" sz="3200" dirty="0">
              <a:solidFill>
                <a:srgbClr val="000000"/>
              </a:solidFill>
            </a:endParaRPr>
          </a:p>
          <a:p>
            <a:pPr defTabSz="609630">
              <a:spcBef>
                <a:spcPct val="0"/>
              </a:spcBef>
            </a:pPr>
            <a:r>
              <a:rPr lang="vi-VN" sz="3200" dirty="0">
                <a:solidFill>
                  <a:srgbClr val="000000"/>
                </a:solidFill>
              </a:rPr>
              <a:t>Biển chê sông nhỏ, biển đâu nước còn?</a:t>
            </a:r>
            <a:endParaRPr lang="en-US" sz="3200" dirty="0">
              <a:solidFill>
                <a:srgbClr val="000000"/>
              </a:solidFill>
            </a:endParaRPr>
          </a:p>
          <a:p>
            <a:pPr defTabSz="609630">
              <a:spcBef>
                <a:spcPct val="0"/>
              </a:spcBef>
            </a:pP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Tre già yêu lấy măng non</a:t>
            </a:r>
            <a:endParaRPr lang="en-US" sz="3200" dirty="0">
              <a:solidFill>
                <a:srgbClr val="000000"/>
              </a:solidFill>
            </a:endParaRPr>
          </a:p>
          <a:p>
            <a:pPr defTabSz="609630">
              <a:spcBef>
                <a:spcPct val="0"/>
              </a:spcBef>
            </a:pPr>
            <a:r>
              <a:rPr lang="vi-VN" sz="3200" dirty="0">
                <a:solidFill>
                  <a:srgbClr val="000000"/>
                </a:solidFill>
              </a:rPr>
              <a:t>Chắt chiu như mẹ yêu con tháng ngày</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Mai sau con lớn hơn thầy</a:t>
            </a:r>
            <a:endParaRPr lang="en-US" sz="3200" dirty="0">
              <a:solidFill>
                <a:srgbClr val="000000"/>
              </a:solidFill>
            </a:endParaRPr>
          </a:p>
          <a:p>
            <a:pPr defTabSz="609630">
              <a:spcBef>
                <a:spcPct val="0"/>
              </a:spcBef>
            </a:pPr>
            <a:r>
              <a:rPr lang="vi-VN" sz="3200" dirty="0">
                <a:solidFill>
                  <a:srgbClr val="000000"/>
                </a:solidFill>
              </a:rPr>
              <a:t>Các con ôm cả hai tay đất </a:t>
            </a:r>
            <a:r>
              <a:rPr lang="en-US" sz="3200" dirty="0" err="1">
                <a:solidFill>
                  <a:srgbClr val="000000"/>
                </a:solidFill>
                <a:latin typeface="Arial" panose="020B0604020202020204" pitchFamily="34" charset="0"/>
                <a:cs typeface="Arial" panose="020B0604020202020204" pitchFamily="34" charset="0"/>
              </a:rPr>
              <a:t>tròn</a:t>
            </a:r>
            <a:r>
              <a:rPr lang="en-US" sz="3200" dirty="0">
                <a:solidFill>
                  <a:srgbClr val="000000"/>
                </a:solidFill>
              </a:rPr>
              <a:t>.</a:t>
            </a:r>
          </a:p>
          <a:p>
            <a:pPr lvl="8" defTabSz="609630">
              <a:spcBef>
                <a:spcPct val="0"/>
              </a:spcBef>
            </a:pPr>
            <a:r>
              <a:rPr lang="en-US" sz="3200" i="1" dirty="0" err="1">
                <a:solidFill>
                  <a:srgbClr val="000000"/>
                </a:solidFill>
              </a:rPr>
              <a:t>Tố</a:t>
            </a:r>
            <a:r>
              <a:rPr lang="en-US" sz="3200" i="1" dirty="0">
                <a:solidFill>
                  <a:srgbClr val="000000"/>
                </a:solidFill>
              </a:rPr>
              <a:t> </a:t>
            </a:r>
            <a:r>
              <a:rPr lang="en-US" sz="3200" i="1" dirty="0" err="1">
                <a:solidFill>
                  <a:srgbClr val="000000"/>
                </a:solidFill>
              </a:rPr>
              <a:t>Hữu</a:t>
            </a:r>
            <a:endParaRPr lang="en-US" sz="3200" i="1" dirty="0">
              <a:solidFill>
                <a:srgbClr val="000000"/>
              </a:solidFill>
            </a:endParaRPr>
          </a:p>
        </p:txBody>
      </p:sp>
      <p:sp>
        <p:nvSpPr>
          <p:cNvPr id="16" name="Rounded Rectangle 15"/>
          <p:cNvSpPr/>
          <p:nvPr/>
        </p:nvSpPr>
        <p:spPr>
          <a:xfrm>
            <a:off x="724632" y="7055184"/>
            <a:ext cx="8967961" cy="950233"/>
          </a:xfrm>
          <a:prstGeom prst="roundRect">
            <a:avLst/>
          </a:prstGeom>
          <a:solidFill>
            <a:srgbClr val="FFC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b="1" dirty="0" err="1">
                <a:solidFill>
                  <a:schemeClr val="tx1"/>
                </a:solidFill>
              </a:rPr>
              <a:t>Tác</a:t>
            </a:r>
            <a:r>
              <a:rPr lang="en-US" sz="4000" b="1" dirty="0">
                <a:solidFill>
                  <a:schemeClr val="tx1"/>
                </a:solidFill>
              </a:rPr>
              <a:t> </a:t>
            </a:r>
            <a:r>
              <a:rPr lang="en-US" sz="4000" b="1" dirty="0" err="1">
                <a:solidFill>
                  <a:schemeClr val="tx1"/>
                </a:solidFill>
              </a:rPr>
              <a:t>giả</a:t>
            </a:r>
            <a:r>
              <a:rPr lang="en-US" sz="4000" b="1" dirty="0">
                <a:solidFill>
                  <a:schemeClr val="tx1"/>
                </a:solidFill>
              </a:rPr>
              <a:t> </a:t>
            </a:r>
            <a:r>
              <a:rPr lang="en-US" sz="4000" b="1" dirty="0" err="1">
                <a:solidFill>
                  <a:schemeClr val="tx1"/>
                </a:solidFill>
              </a:rPr>
              <a:t>bài</a:t>
            </a:r>
            <a:r>
              <a:rPr lang="en-US" sz="4000" b="1" dirty="0">
                <a:solidFill>
                  <a:schemeClr val="tx1"/>
                </a:solidFill>
              </a:rPr>
              <a:t> </a:t>
            </a:r>
            <a:r>
              <a:rPr lang="en-US" sz="4000" b="1" dirty="0" err="1">
                <a:solidFill>
                  <a:schemeClr val="tx1"/>
                </a:solidFill>
              </a:rPr>
              <a:t>thơ</a:t>
            </a:r>
            <a:r>
              <a:rPr lang="en-US" sz="4000" b="1" dirty="0">
                <a:solidFill>
                  <a:schemeClr val="tx1"/>
                </a:solidFill>
              </a:rPr>
              <a:t> </a:t>
            </a:r>
            <a:r>
              <a:rPr lang="en-US" sz="4000" b="1" dirty="0" err="1">
                <a:solidFill>
                  <a:schemeClr val="tx1"/>
                </a:solidFill>
              </a:rPr>
              <a:t>muốn</a:t>
            </a:r>
            <a:r>
              <a:rPr lang="en-US" sz="4000" b="1" dirty="0">
                <a:solidFill>
                  <a:schemeClr val="tx1"/>
                </a:solidFill>
              </a:rPr>
              <a:t> </a:t>
            </a:r>
            <a:r>
              <a:rPr lang="en-US" sz="4000" b="1" dirty="0" err="1">
                <a:solidFill>
                  <a:schemeClr val="tx1"/>
                </a:solidFill>
              </a:rPr>
              <a:t>nhắn</a:t>
            </a:r>
            <a:r>
              <a:rPr lang="en-US" sz="4000" b="1" dirty="0">
                <a:solidFill>
                  <a:schemeClr val="tx1"/>
                </a:solidFill>
              </a:rPr>
              <a:t> </a:t>
            </a:r>
            <a:r>
              <a:rPr lang="en-US" sz="4000" b="1" dirty="0" err="1">
                <a:solidFill>
                  <a:schemeClr val="tx1"/>
                </a:solidFill>
              </a:rPr>
              <a:t>nhủ</a:t>
            </a:r>
            <a:r>
              <a:rPr lang="en-US" sz="4000" b="1" dirty="0">
                <a:solidFill>
                  <a:schemeClr val="tx1"/>
                </a:solidFill>
              </a:rPr>
              <a:t> </a:t>
            </a:r>
            <a:r>
              <a:rPr lang="en-US" sz="4000" b="1" dirty="0" err="1">
                <a:solidFill>
                  <a:schemeClr val="tx1"/>
                </a:solidFill>
              </a:rPr>
              <a:t>điều</a:t>
            </a:r>
            <a:r>
              <a:rPr lang="en-US" sz="4000" b="1" dirty="0">
                <a:solidFill>
                  <a:schemeClr val="tx1"/>
                </a:solidFill>
              </a:rPr>
              <a:t> </a:t>
            </a:r>
            <a:r>
              <a:rPr lang="en-US" sz="4000" b="1" dirty="0" err="1">
                <a:solidFill>
                  <a:schemeClr val="tx1"/>
                </a:solidFill>
              </a:rPr>
              <a:t>gì</a:t>
            </a:r>
            <a:r>
              <a:rPr lang="en-US" sz="4000" b="1" dirty="0">
                <a:solidFill>
                  <a:schemeClr val="tx1"/>
                </a:solidFill>
              </a:rPr>
              <a:t>?</a:t>
            </a:r>
          </a:p>
        </p:txBody>
      </p:sp>
      <p:pic>
        <p:nvPicPr>
          <p:cNvPr id="21" name="Picture 20"/>
          <p:cNvPicPr>
            <a:picLocks noChangeAspect="1"/>
          </p:cNvPicPr>
          <p:nvPr/>
        </p:nvPicPr>
        <p:blipFill>
          <a:blip r:embed="rId3"/>
          <a:stretch>
            <a:fillRect/>
          </a:stretch>
        </p:blipFill>
        <p:spPr>
          <a:xfrm rot="20982176">
            <a:off x="10468278" y="6827205"/>
            <a:ext cx="2789032" cy="3236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stretch>
            <a:fillRect/>
          </a:stretch>
        </p:blipFill>
        <p:spPr>
          <a:xfrm>
            <a:off x="2133600" y="412819"/>
            <a:ext cx="4828450" cy="2139881"/>
          </a:xfrm>
          <a:prstGeom prst="rect">
            <a:avLst/>
          </a:prstGeom>
        </p:spPr>
      </p:pic>
      <p:sp>
        <p:nvSpPr>
          <p:cNvPr id="4" name="Rectangle 3"/>
          <p:cNvSpPr/>
          <p:nvPr/>
        </p:nvSpPr>
        <p:spPr>
          <a:xfrm>
            <a:off x="803029" y="8225341"/>
            <a:ext cx="9144000" cy="1815882"/>
          </a:xfrm>
          <a:prstGeom prst="rect">
            <a:avLst/>
          </a:prstGeom>
          <a:solidFill>
            <a:schemeClr val="bg1"/>
          </a:solidFill>
        </p:spPr>
        <p:txBody>
          <a:bodyPr>
            <a:spAutoFit/>
          </a:bodyPr>
          <a:lstStyle/>
          <a:p>
            <a:pPr algn="just"/>
            <a:r>
              <a:rPr lang="vi-VN" sz="2800" dirty="0">
                <a:latin typeface="Google Sans"/>
              </a:rPr>
              <a:t>Bài thơ gợi nhắc chúng ta cần biết yêu thương đùm bọc lẫn nhau trong cuộc sống, chúng ta luôn là những cá thể cùng chung sống, xây dựng tạo nên xã hội và không thể tách rời, sống đơn độc được</a:t>
            </a:r>
            <a:endParaRPr lang="en-US" sz="2800" dirty="0"/>
          </a:p>
        </p:txBody>
      </p:sp>
      <p:pic>
        <p:nvPicPr>
          <p:cNvPr id="15" name="Picture 14">
            <a:hlinkClick r:id="rId5" action="ppaction://hlinksldjump"/>
          </p:cNvPr>
          <p:cNvPicPr>
            <a:picLocks noChangeAspect="1"/>
          </p:cNvPicPr>
          <p:nvPr/>
        </p:nvPicPr>
        <p:blipFill>
          <a:blip r:embed="rId6"/>
          <a:stretch>
            <a:fillRect/>
          </a:stretch>
        </p:blipFill>
        <p:spPr>
          <a:xfrm>
            <a:off x="15544800" y="298509"/>
            <a:ext cx="2651990" cy="1176630"/>
          </a:xfrm>
          <a:prstGeom prst="rect">
            <a:avLst/>
          </a:prstGeom>
        </p:spPr>
      </p:pic>
    </p:spTree>
    <p:extLst>
      <p:ext uri="{BB962C8B-B14F-4D97-AF65-F5344CB8AC3E}">
        <p14:creationId xmlns:p14="http://schemas.microsoft.com/office/powerpoint/2010/main" val="7327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268516" y="5214724"/>
            <a:ext cx="6108508" cy="4639921"/>
            <a:chOff x="152400" y="190500"/>
            <a:chExt cx="6108508" cy="4639921"/>
          </a:xfrm>
        </p:grpSpPr>
        <p:sp>
          <p:nvSpPr>
            <p:cNvPr id="3" name="Freeform 3"/>
            <p:cNvSpPr/>
            <p:nvPr/>
          </p:nvSpPr>
          <p:spPr>
            <a:xfrm>
              <a:off x="152400" y="190500"/>
              <a:ext cx="6108508" cy="4639921"/>
            </a:xfrm>
            <a:custGeom>
              <a:avLst/>
              <a:gdLst/>
              <a:ahLst/>
              <a:cxnLst/>
              <a:rect l="l" t="t" r="r" b="b"/>
              <a:pathLst>
                <a:path w="6108508" h="4639921">
                  <a:moveTo>
                    <a:pt x="0" y="0"/>
                  </a:moveTo>
                  <a:lnTo>
                    <a:pt x="6108508" y="0"/>
                  </a:lnTo>
                  <a:lnTo>
                    <a:pt x="6108508" y="4639921"/>
                  </a:lnTo>
                  <a:lnTo>
                    <a:pt x="0" y="4639921"/>
                  </a:lnTo>
                  <a:lnTo>
                    <a:pt x="0" y="0"/>
                  </a:lnTo>
                  <a:close/>
                </a:path>
              </a:pathLst>
            </a:custGeom>
            <a:blipFill>
              <a:blip r:embed="rId2"/>
              <a:stretch>
                <a:fillRect/>
              </a:stretch>
            </a:blipFill>
          </p:spPr>
          <p:txBody>
            <a:bodyPr/>
            <a:lstStyle/>
            <a:p>
              <a:endParaRPr lang="vi-VN"/>
            </a:p>
          </p:txBody>
        </p:sp>
        <p:sp>
          <p:nvSpPr>
            <p:cNvPr id="9" name="TextBox 8"/>
            <p:cNvSpPr txBox="1"/>
            <p:nvPr/>
          </p:nvSpPr>
          <p:spPr>
            <a:xfrm>
              <a:off x="4395822" y="933105"/>
              <a:ext cx="1828800" cy="3154710"/>
            </a:xfrm>
            <a:prstGeom prst="rect">
              <a:avLst/>
            </a:prstGeom>
            <a:noFill/>
          </p:spPr>
          <p:txBody>
            <a:bodyPr wrap="square" rtlCol="0">
              <a:spAutoFit/>
            </a:bodyPr>
            <a:lstStyle/>
            <a:p>
              <a:r>
                <a:rPr lang="en-US" sz="19900" dirty="0">
                  <a:latin typeface="#9Slide06 FS Playlist Script" pitchFamily="2" charset="0"/>
                </a:rPr>
                <a:t>3</a:t>
              </a:r>
            </a:p>
          </p:txBody>
        </p:sp>
      </p:grpSp>
      <p:sp>
        <p:nvSpPr>
          <p:cNvPr id="13" name="TextBox 8"/>
          <p:cNvSpPr txBox="1"/>
          <p:nvPr/>
        </p:nvSpPr>
        <p:spPr>
          <a:xfrm>
            <a:off x="1019166" y="292112"/>
            <a:ext cx="5381634" cy="4924425"/>
          </a:xfrm>
          <a:prstGeom prst="rect">
            <a:avLst/>
          </a:prstGeom>
        </p:spPr>
        <p:txBody>
          <a:bodyPr wrap="square" lIns="0" tIns="0" rIns="0" bIns="0" rtlCol="0" anchor="t">
            <a:spAutoFit/>
          </a:bodyPr>
          <a:lstStyle/>
          <a:p>
            <a:pPr defTabSz="609630">
              <a:spcBef>
                <a:spcPct val="0"/>
              </a:spcBef>
            </a:pPr>
            <a:r>
              <a:rPr lang="vi-VN" sz="3200" dirty="0">
                <a:solidFill>
                  <a:srgbClr val="000000"/>
                </a:solidFill>
              </a:rPr>
              <a:t>Em đã nhớ Trường Sa</a:t>
            </a:r>
            <a:endParaRPr lang="en-US" sz="3200" dirty="0">
              <a:solidFill>
                <a:srgbClr val="000000"/>
              </a:solidFill>
            </a:endParaRPr>
          </a:p>
          <a:p>
            <a:pPr defTabSz="609630">
              <a:spcBef>
                <a:spcPct val="0"/>
              </a:spcBef>
            </a:pPr>
            <a:r>
              <a:rPr lang="vi-VN" sz="3200" dirty="0">
                <a:solidFill>
                  <a:srgbClr val="000000"/>
                </a:solidFill>
              </a:rPr>
              <a:t>Cả khi mình chưa đến</a:t>
            </a:r>
            <a:endParaRPr lang="en-US" sz="3200" dirty="0">
              <a:solidFill>
                <a:srgbClr val="000000"/>
              </a:solidFill>
            </a:endParaRPr>
          </a:p>
          <a:p>
            <a:pPr defTabSz="609630">
              <a:spcBef>
                <a:spcPct val="0"/>
              </a:spcBef>
            </a:pPr>
            <a:r>
              <a:rPr lang="vi-VN" sz="3200" dirty="0">
                <a:solidFill>
                  <a:srgbClr val="000000"/>
                </a:solidFill>
              </a:rPr>
              <a:t> Giữa sóng, cát không ngờ </a:t>
            </a:r>
            <a:endParaRPr lang="en-US" sz="3200" dirty="0">
              <a:solidFill>
                <a:srgbClr val="000000"/>
              </a:solidFill>
            </a:endParaRPr>
          </a:p>
          <a:p>
            <a:pPr defTabSz="609630">
              <a:spcBef>
                <a:spcPct val="0"/>
              </a:spcBef>
            </a:pPr>
            <a:r>
              <a:rPr lang="vi-VN" sz="3200" dirty="0">
                <a:solidFill>
                  <a:srgbClr val="000000"/>
                </a:solidFill>
              </a:rPr>
              <a:t>Gặp màu hoa muống biển. </a:t>
            </a:r>
            <a:endParaRPr lang="en-US" sz="3200" dirty="0">
              <a:solidFill>
                <a:srgbClr val="000000"/>
              </a:solidFill>
            </a:endParaRPr>
          </a:p>
          <a:p>
            <a:pPr defTabSz="609630">
              <a:spcBef>
                <a:spcPct val="0"/>
              </a:spcBef>
            </a:pPr>
            <a:endParaRPr lang="en-US" sz="3200" dirty="0">
              <a:solidFill>
                <a:srgbClr val="000000"/>
              </a:solidFill>
            </a:endParaRPr>
          </a:p>
          <a:p>
            <a:pPr defTabSz="609630">
              <a:spcBef>
                <a:spcPct val="0"/>
              </a:spcBef>
            </a:pPr>
            <a:r>
              <a:rPr lang="vi-VN" sz="3200" dirty="0">
                <a:solidFill>
                  <a:srgbClr val="000000"/>
                </a:solidFill>
              </a:rPr>
              <a:t>Những Đá Thị, Len Đao </a:t>
            </a:r>
            <a:endParaRPr lang="en-US" sz="3200" dirty="0">
              <a:solidFill>
                <a:srgbClr val="000000"/>
              </a:solidFill>
            </a:endParaRPr>
          </a:p>
          <a:p>
            <a:pPr defTabSz="609630">
              <a:spcBef>
                <a:spcPct val="0"/>
              </a:spcBef>
            </a:pPr>
            <a:r>
              <a:rPr lang="vi-VN" sz="3200" dirty="0">
                <a:solidFill>
                  <a:srgbClr val="000000"/>
                </a:solidFill>
              </a:rPr>
              <a:t>Song Tử Tây sóng vỗ </a:t>
            </a:r>
            <a:endParaRPr lang="en-US" sz="3200" dirty="0">
              <a:solidFill>
                <a:srgbClr val="000000"/>
              </a:solidFill>
            </a:endParaRPr>
          </a:p>
          <a:p>
            <a:pPr defTabSz="609630">
              <a:spcBef>
                <a:spcPct val="0"/>
              </a:spcBef>
            </a:pPr>
            <a:r>
              <a:rPr lang="vi-VN" sz="3200" dirty="0">
                <a:solidFill>
                  <a:srgbClr val="000000"/>
                </a:solidFill>
              </a:rPr>
              <a:t>Những Sơn Ca, Sinh Tồn </a:t>
            </a:r>
            <a:endParaRPr lang="en-US" sz="3200" dirty="0">
              <a:solidFill>
                <a:srgbClr val="000000"/>
              </a:solidFill>
            </a:endParaRPr>
          </a:p>
          <a:p>
            <a:pPr defTabSz="609630">
              <a:spcBef>
                <a:spcPct val="0"/>
              </a:spcBef>
            </a:pPr>
            <a:r>
              <a:rPr lang="vi-VN" sz="3200" dirty="0">
                <a:solidFill>
                  <a:srgbClr val="000000"/>
                </a:solidFill>
              </a:rPr>
              <a:t>Hoa bàng vuông đợi nở.</a:t>
            </a:r>
            <a:endParaRPr lang="en-US" sz="3200" dirty="0">
              <a:solidFill>
                <a:srgbClr val="000000"/>
              </a:solidFill>
            </a:endParaRPr>
          </a:p>
          <a:p>
            <a:pPr defTabSz="609630">
              <a:spcBef>
                <a:spcPct val="0"/>
              </a:spcBef>
            </a:pPr>
            <a:endParaRPr lang="en-US" sz="3200" dirty="0">
              <a:solidFill>
                <a:srgbClr val="000000"/>
              </a:solidFill>
            </a:endParaRPr>
          </a:p>
        </p:txBody>
      </p:sp>
      <p:sp>
        <p:nvSpPr>
          <p:cNvPr id="14" name="TextBox 9"/>
          <p:cNvSpPr txBox="1"/>
          <p:nvPr/>
        </p:nvSpPr>
        <p:spPr>
          <a:xfrm>
            <a:off x="6834287" y="2213152"/>
            <a:ext cx="8894223" cy="4924425"/>
          </a:xfrm>
          <a:prstGeom prst="rect">
            <a:avLst/>
          </a:prstGeom>
        </p:spPr>
        <p:txBody>
          <a:bodyPr wrap="square" lIns="0" tIns="0" rIns="0" bIns="0" rtlCol="0" anchor="t">
            <a:spAutoFit/>
          </a:bodyPr>
          <a:lstStyle/>
          <a:p>
            <a:pPr defTabSz="609630">
              <a:spcBef>
                <a:spcPct val="0"/>
              </a:spcBef>
            </a:pPr>
            <a:r>
              <a:rPr lang="vi-VN" sz="3200" dirty="0">
                <a:solidFill>
                  <a:srgbClr val="000000"/>
                </a:solidFill>
              </a:rPr>
              <a:t>Những nhà giàn giữ đảo </a:t>
            </a:r>
            <a:endParaRPr lang="en-US" sz="3200" dirty="0">
              <a:solidFill>
                <a:srgbClr val="000000"/>
              </a:solidFill>
            </a:endParaRPr>
          </a:p>
          <a:p>
            <a:pPr defTabSz="609630">
              <a:spcBef>
                <a:spcPct val="0"/>
              </a:spcBef>
            </a:pPr>
            <a:r>
              <a:rPr lang="vi-VN" sz="3200" dirty="0">
                <a:solidFill>
                  <a:srgbClr val="000000"/>
                </a:solidFill>
              </a:rPr>
              <a:t>Neo cả nhịp tim người</a:t>
            </a:r>
            <a:endParaRPr lang="en-US" sz="3200" dirty="0">
              <a:solidFill>
                <a:srgbClr val="000000"/>
              </a:solidFill>
            </a:endParaRPr>
          </a:p>
          <a:p>
            <a:pPr defTabSz="609630">
              <a:spcBef>
                <a:spcPct val="0"/>
              </a:spcBef>
            </a:pPr>
            <a:r>
              <a:rPr lang="vi-VN" sz="3200" dirty="0">
                <a:solidFill>
                  <a:srgbClr val="000000"/>
                </a:solidFill>
              </a:rPr>
              <a:t>Muốn gửi vào muôn gió</a:t>
            </a:r>
            <a:endParaRPr lang="en-US" sz="3200" dirty="0">
              <a:solidFill>
                <a:srgbClr val="000000"/>
              </a:solidFill>
            </a:endParaRPr>
          </a:p>
          <a:p>
            <a:pPr defTabSz="609630">
              <a:spcBef>
                <a:spcPct val="0"/>
              </a:spcBef>
            </a:pPr>
            <a:r>
              <a:rPr lang="vi-VN" sz="3200" dirty="0">
                <a:solidFill>
                  <a:srgbClr val="000000"/>
                </a:solidFill>
              </a:rPr>
              <a:t>Xin từng ngày sóng nguôi.</a:t>
            </a:r>
            <a:endParaRPr lang="en-US" sz="3200" dirty="0">
              <a:solidFill>
                <a:srgbClr val="000000"/>
              </a:solidFill>
            </a:endParaRPr>
          </a:p>
          <a:p>
            <a:pPr defTabSz="609630">
              <a:spcBef>
                <a:spcPct val="0"/>
              </a:spcBef>
            </a:pPr>
            <a:endParaRPr lang="en-US" sz="3200" dirty="0">
              <a:solidFill>
                <a:srgbClr val="000000"/>
              </a:solidFill>
            </a:endParaRPr>
          </a:p>
          <a:p>
            <a:pPr defTabSz="609630">
              <a:spcBef>
                <a:spcPct val="0"/>
              </a:spcBef>
            </a:pPr>
            <a:r>
              <a:rPr lang="vi-VN" sz="3200" dirty="0">
                <a:solidFill>
                  <a:srgbClr val="000000"/>
                </a:solidFill>
              </a:rPr>
              <a:t>Bão giăng giăng mặt biển </a:t>
            </a:r>
            <a:endParaRPr lang="en-US" sz="3200" dirty="0">
              <a:solidFill>
                <a:srgbClr val="000000"/>
              </a:solidFill>
            </a:endParaRPr>
          </a:p>
          <a:p>
            <a:pPr defTabSz="609630">
              <a:spcBef>
                <a:spcPct val="0"/>
              </a:spcBef>
            </a:pPr>
            <a:r>
              <a:rPr lang="vi-VN" sz="3200" dirty="0">
                <a:solidFill>
                  <a:srgbClr val="000000"/>
                </a:solidFill>
              </a:rPr>
              <a:t>Đảo oằn mình khát mưa </a:t>
            </a:r>
            <a:endParaRPr lang="en-US" sz="3200" dirty="0">
              <a:solidFill>
                <a:srgbClr val="000000"/>
              </a:solidFill>
            </a:endParaRPr>
          </a:p>
          <a:p>
            <a:pPr defTabSz="609630">
              <a:spcBef>
                <a:spcPct val="0"/>
              </a:spcBef>
            </a:pPr>
            <a:r>
              <a:rPr lang="vi-VN" sz="3200" dirty="0">
                <a:solidFill>
                  <a:srgbClr val="000000"/>
                </a:solidFill>
              </a:rPr>
              <a:t>Đoá san hô kiêu hãnh </a:t>
            </a:r>
            <a:endParaRPr lang="en-US" sz="3200" dirty="0">
              <a:solidFill>
                <a:srgbClr val="000000"/>
              </a:solidFill>
            </a:endParaRPr>
          </a:p>
          <a:p>
            <a:pPr defTabSz="609630">
              <a:spcBef>
                <a:spcPct val="0"/>
              </a:spcBef>
            </a:pPr>
            <a:r>
              <a:rPr lang="vi-VN" sz="3200" dirty="0">
                <a:solidFill>
                  <a:srgbClr val="000000"/>
                </a:solidFill>
              </a:rPr>
              <a:t>Vẫn nở hoa bốn mùa.</a:t>
            </a:r>
            <a:endParaRPr lang="en-US" sz="3200" dirty="0">
              <a:solidFill>
                <a:srgbClr val="000000"/>
              </a:solidFill>
            </a:endParaRPr>
          </a:p>
          <a:p>
            <a:pPr defTabSz="609630">
              <a:spcBef>
                <a:spcPct val="0"/>
              </a:spcBef>
            </a:pPr>
            <a:endParaRPr lang="en-US" sz="3200" dirty="0">
              <a:solidFill>
                <a:srgbClr val="000000"/>
              </a:solidFill>
            </a:endParaRPr>
          </a:p>
        </p:txBody>
      </p:sp>
      <p:sp>
        <p:nvSpPr>
          <p:cNvPr id="16" name="Rounded Rectangle 15"/>
          <p:cNvSpPr/>
          <p:nvPr/>
        </p:nvSpPr>
        <p:spPr>
          <a:xfrm>
            <a:off x="9144000" y="7137577"/>
            <a:ext cx="8458200" cy="1359217"/>
          </a:xfrm>
          <a:prstGeom prst="roundRect">
            <a:avLst/>
          </a:prstGeom>
          <a:solidFill>
            <a:srgbClr val="00B0F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err="1">
                <a:solidFill>
                  <a:schemeClr val="tx1"/>
                </a:solidFill>
              </a:rPr>
              <a:t>Bài</a:t>
            </a:r>
            <a:r>
              <a:rPr lang="en-US" sz="3600" b="1" dirty="0">
                <a:solidFill>
                  <a:schemeClr val="tx1"/>
                </a:solidFill>
              </a:rPr>
              <a:t> </a:t>
            </a:r>
            <a:r>
              <a:rPr lang="en-US" sz="3600" b="1" dirty="0" err="1">
                <a:solidFill>
                  <a:schemeClr val="tx1"/>
                </a:solidFill>
              </a:rPr>
              <a:t>thơ</a:t>
            </a:r>
            <a:r>
              <a:rPr lang="en-US" sz="3600" b="1" dirty="0">
                <a:solidFill>
                  <a:schemeClr val="tx1"/>
                </a:solidFill>
              </a:rPr>
              <a:t> </a:t>
            </a:r>
            <a:r>
              <a:rPr lang="en-US" sz="3600" b="1" dirty="0" err="1">
                <a:solidFill>
                  <a:schemeClr val="tx1"/>
                </a:solidFill>
              </a:rPr>
              <a:t>giúp</a:t>
            </a:r>
            <a:r>
              <a:rPr lang="en-US" sz="3600" b="1" dirty="0">
                <a:solidFill>
                  <a:schemeClr val="tx1"/>
                </a:solidFill>
              </a:rPr>
              <a:t> </a:t>
            </a:r>
            <a:r>
              <a:rPr lang="en-US" sz="3600" b="1" dirty="0" err="1">
                <a:solidFill>
                  <a:schemeClr val="tx1"/>
                </a:solidFill>
              </a:rPr>
              <a:t>em</a:t>
            </a:r>
            <a:r>
              <a:rPr lang="en-US" sz="3600" b="1" dirty="0">
                <a:solidFill>
                  <a:schemeClr val="tx1"/>
                </a:solidFill>
              </a:rPr>
              <a:t> </a:t>
            </a:r>
            <a:r>
              <a:rPr lang="en-US" sz="3600" b="1" dirty="0" err="1">
                <a:solidFill>
                  <a:schemeClr val="tx1"/>
                </a:solidFill>
              </a:rPr>
              <a:t>hiểu</a:t>
            </a:r>
            <a:r>
              <a:rPr lang="en-US" sz="3600" b="1" dirty="0">
                <a:solidFill>
                  <a:schemeClr val="tx1"/>
                </a:solidFill>
              </a:rPr>
              <a:t> </a:t>
            </a:r>
            <a:r>
              <a:rPr lang="en-US" sz="3600" b="1" dirty="0" err="1">
                <a:solidFill>
                  <a:schemeClr val="tx1"/>
                </a:solidFill>
              </a:rPr>
              <a:t>được</a:t>
            </a:r>
            <a:r>
              <a:rPr lang="en-US" sz="3600" b="1" dirty="0">
                <a:solidFill>
                  <a:schemeClr val="tx1"/>
                </a:solidFill>
              </a:rPr>
              <a:t> </a:t>
            </a:r>
            <a:r>
              <a:rPr lang="en-US" sz="3600" b="1" dirty="0" err="1">
                <a:solidFill>
                  <a:schemeClr val="tx1"/>
                </a:solidFill>
              </a:rPr>
              <a:t>điều</a:t>
            </a:r>
            <a:r>
              <a:rPr lang="en-US" sz="3600" b="1" dirty="0">
                <a:solidFill>
                  <a:schemeClr val="tx1"/>
                </a:solidFill>
              </a:rPr>
              <a:t> </a:t>
            </a:r>
            <a:r>
              <a:rPr lang="en-US" sz="3600" b="1" dirty="0" err="1">
                <a:solidFill>
                  <a:schemeClr val="tx1"/>
                </a:solidFill>
              </a:rPr>
              <a:t>gì</a:t>
            </a:r>
            <a:r>
              <a:rPr lang="en-US" sz="3600" b="1" dirty="0">
                <a:solidFill>
                  <a:schemeClr val="tx1"/>
                </a:solidFill>
              </a:rPr>
              <a:t> </a:t>
            </a:r>
            <a:r>
              <a:rPr lang="en-US" sz="3600" b="1" dirty="0" err="1">
                <a:solidFill>
                  <a:schemeClr val="tx1"/>
                </a:solidFill>
              </a:rPr>
              <a:t>về</a:t>
            </a:r>
            <a:r>
              <a:rPr lang="en-US" sz="3600" b="1" dirty="0">
                <a:solidFill>
                  <a:schemeClr val="tx1"/>
                </a:solidFill>
              </a:rPr>
              <a:t> </a:t>
            </a:r>
            <a:r>
              <a:rPr lang="en-US" sz="3600" b="1" dirty="0" err="1">
                <a:solidFill>
                  <a:schemeClr val="tx1"/>
                </a:solidFill>
              </a:rPr>
              <a:t>cuộc</a:t>
            </a:r>
            <a:r>
              <a:rPr lang="en-US" sz="3600" b="1" dirty="0">
                <a:solidFill>
                  <a:schemeClr val="tx1"/>
                </a:solidFill>
              </a:rPr>
              <a:t> </a:t>
            </a:r>
            <a:r>
              <a:rPr lang="en-US" sz="3600" b="1" dirty="0" err="1">
                <a:solidFill>
                  <a:schemeClr val="tx1"/>
                </a:solidFill>
              </a:rPr>
              <a:t>sống</a:t>
            </a:r>
            <a:r>
              <a:rPr lang="en-US" sz="3600" b="1" dirty="0">
                <a:solidFill>
                  <a:schemeClr val="tx1"/>
                </a:solidFill>
              </a:rPr>
              <a:t> </a:t>
            </a:r>
            <a:r>
              <a:rPr lang="en-US" sz="3600" b="1" dirty="0" err="1">
                <a:solidFill>
                  <a:schemeClr val="tx1"/>
                </a:solidFill>
              </a:rPr>
              <a:t>của</a:t>
            </a:r>
            <a:r>
              <a:rPr lang="en-US" sz="3600" b="1" dirty="0">
                <a:solidFill>
                  <a:schemeClr val="tx1"/>
                </a:solidFill>
              </a:rPr>
              <a:t> </a:t>
            </a:r>
            <a:r>
              <a:rPr lang="en-US" sz="3600" b="1" dirty="0" err="1">
                <a:solidFill>
                  <a:schemeClr val="tx1"/>
                </a:solidFill>
              </a:rPr>
              <a:t>những</a:t>
            </a:r>
            <a:r>
              <a:rPr lang="en-US" sz="3600" b="1" dirty="0">
                <a:solidFill>
                  <a:schemeClr val="tx1"/>
                </a:solidFill>
              </a:rPr>
              <a:t> </a:t>
            </a:r>
            <a:r>
              <a:rPr lang="en-US" sz="3600" b="1" dirty="0" err="1">
                <a:solidFill>
                  <a:schemeClr val="tx1"/>
                </a:solidFill>
              </a:rPr>
              <a:t>người</a:t>
            </a:r>
            <a:r>
              <a:rPr lang="en-US" sz="3600" b="1" dirty="0">
                <a:solidFill>
                  <a:schemeClr val="tx1"/>
                </a:solidFill>
              </a:rPr>
              <a:t> </a:t>
            </a:r>
            <a:r>
              <a:rPr lang="en-US" sz="3600" b="1" dirty="0" err="1">
                <a:solidFill>
                  <a:schemeClr val="tx1"/>
                </a:solidFill>
              </a:rPr>
              <a:t>lính</a:t>
            </a:r>
            <a:r>
              <a:rPr lang="en-US" sz="3600" b="1" dirty="0">
                <a:solidFill>
                  <a:schemeClr val="tx1"/>
                </a:solidFill>
              </a:rPr>
              <a:t> ở </a:t>
            </a:r>
            <a:r>
              <a:rPr lang="en-US" sz="3600" b="1" dirty="0" err="1">
                <a:solidFill>
                  <a:schemeClr val="tx1"/>
                </a:solidFill>
              </a:rPr>
              <a:t>biển</a:t>
            </a:r>
            <a:r>
              <a:rPr lang="en-US" sz="3600" b="1" dirty="0">
                <a:solidFill>
                  <a:schemeClr val="tx1"/>
                </a:solidFill>
              </a:rPr>
              <a:t> </a:t>
            </a:r>
            <a:r>
              <a:rPr lang="en-US" sz="3600" b="1" dirty="0" err="1">
                <a:solidFill>
                  <a:schemeClr val="tx1"/>
                </a:solidFill>
              </a:rPr>
              <a:t>đảo</a:t>
            </a:r>
            <a:r>
              <a:rPr lang="en-US" sz="3600" b="1" dirty="0">
                <a:solidFill>
                  <a:schemeClr val="tx1"/>
                </a:solidFill>
              </a:rPr>
              <a:t>?</a:t>
            </a:r>
          </a:p>
        </p:txBody>
      </p:sp>
      <p:pic>
        <p:nvPicPr>
          <p:cNvPr id="19" name="Picture 18"/>
          <p:cNvPicPr>
            <a:picLocks noChangeAspect="1"/>
          </p:cNvPicPr>
          <p:nvPr/>
        </p:nvPicPr>
        <p:blipFill>
          <a:blip r:embed="rId3"/>
          <a:stretch>
            <a:fillRect/>
          </a:stretch>
        </p:blipFill>
        <p:spPr>
          <a:xfrm rot="900364">
            <a:off x="5375630" y="6921634"/>
            <a:ext cx="2845719" cy="2965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a:xfrm>
            <a:off x="12399631" y="2122621"/>
            <a:ext cx="9144000" cy="5016758"/>
          </a:xfrm>
          <a:prstGeom prst="rect">
            <a:avLst/>
          </a:prstGeom>
        </p:spPr>
        <p:txBody>
          <a:bodyPr>
            <a:spAutoFit/>
          </a:bodyPr>
          <a:lstStyle/>
          <a:p>
            <a:pPr defTabSz="609630">
              <a:spcBef>
                <a:spcPct val="0"/>
              </a:spcBef>
            </a:pPr>
            <a:r>
              <a:rPr lang="vi-VN" sz="3200" dirty="0">
                <a:solidFill>
                  <a:srgbClr val="000000"/>
                </a:solidFill>
              </a:rPr>
              <a:t>Nụ cười người lính đảo </a:t>
            </a:r>
            <a:endParaRPr lang="en-US" sz="3200" dirty="0">
              <a:solidFill>
                <a:srgbClr val="000000"/>
              </a:solidFill>
            </a:endParaRPr>
          </a:p>
          <a:p>
            <a:pPr defTabSz="609630">
              <a:spcBef>
                <a:spcPct val="0"/>
              </a:spcBef>
            </a:pPr>
            <a:r>
              <a:rPr lang="vi-VN" sz="3200" dirty="0">
                <a:solidFill>
                  <a:srgbClr val="000000"/>
                </a:solidFill>
              </a:rPr>
              <a:t>Trong gian khó vẫn ngời </a:t>
            </a:r>
            <a:endParaRPr lang="en-US" sz="3200" dirty="0">
              <a:solidFill>
                <a:srgbClr val="000000"/>
              </a:solidFill>
            </a:endParaRPr>
          </a:p>
          <a:p>
            <a:pPr defTabSz="609630">
              <a:spcBef>
                <a:spcPct val="0"/>
              </a:spcBef>
            </a:pPr>
            <a:r>
              <a:rPr lang="vi-VN" sz="3200" dirty="0">
                <a:solidFill>
                  <a:srgbClr val="000000"/>
                </a:solidFill>
              </a:rPr>
              <a:t>Ánh mắt bao trìu mến </a:t>
            </a:r>
            <a:endParaRPr lang="en-US" sz="3200" dirty="0">
              <a:solidFill>
                <a:srgbClr val="000000"/>
              </a:solidFill>
            </a:endParaRPr>
          </a:p>
          <a:p>
            <a:pPr defTabSz="609630">
              <a:spcBef>
                <a:spcPct val="0"/>
              </a:spcBef>
            </a:pPr>
            <a:r>
              <a:rPr lang="vi-VN" sz="3200" dirty="0">
                <a:solidFill>
                  <a:srgbClr val="000000"/>
                </a:solidFill>
              </a:rPr>
              <a:t>Ngầm hải âu giữa trời. </a:t>
            </a:r>
            <a:endParaRPr lang="en-US" sz="3200" dirty="0">
              <a:solidFill>
                <a:srgbClr val="000000"/>
              </a:solidFill>
            </a:endParaRPr>
          </a:p>
          <a:p>
            <a:pPr defTabSz="609630">
              <a:spcBef>
                <a:spcPct val="0"/>
              </a:spcBef>
            </a:pPr>
            <a:endParaRPr lang="en-US" sz="3200" dirty="0">
              <a:solidFill>
                <a:srgbClr val="000000"/>
              </a:solidFill>
            </a:endParaRPr>
          </a:p>
          <a:p>
            <a:pPr defTabSz="609630">
              <a:spcBef>
                <a:spcPct val="0"/>
              </a:spcBef>
            </a:pPr>
            <a:r>
              <a:rPr lang="vi-VN" sz="3200" dirty="0">
                <a:solidFill>
                  <a:srgbClr val="000000"/>
                </a:solidFill>
              </a:rPr>
              <a:t>Mỗi hạt cát Trường Sa </a:t>
            </a:r>
            <a:endParaRPr lang="en-US" sz="3200" dirty="0">
              <a:solidFill>
                <a:srgbClr val="000000"/>
              </a:solidFill>
            </a:endParaRPr>
          </a:p>
          <a:p>
            <a:pPr defTabSz="609630">
              <a:spcBef>
                <a:spcPct val="0"/>
              </a:spcBef>
            </a:pPr>
            <a:r>
              <a:rPr lang="vi-VN" sz="3200" dirty="0">
                <a:solidFill>
                  <a:srgbClr val="000000"/>
                </a:solidFill>
              </a:rPr>
              <a:t>Đã trở thành máu thịt </a:t>
            </a:r>
            <a:endParaRPr lang="en-US" sz="3200" dirty="0">
              <a:solidFill>
                <a:srgbClr val="000000"/>
              </a:solidFill>
            </a:endParaRPr>
          </a:p>
          <a:p>
            <a:pPr defTabSz="609630">
              <a:spcBef>
                <a:spcPct val="0"/>
              </a:spcBef>
            </a:pPr>
            <a:r>
              <a:rPr lang="vi-VN" sz="3200" dirty="0">
                <a:solidFill>
                  <a:srgbClr val="000000"/>
                </a:solidFill>
              </a:rPr>
              <a:t>Những tên đảo, tên người </a:t>
            </a:r>
            <a:endParaRPr lang="en-US" sz="3200" dirty="0">
              <a:solidFill>
                <a:srgbClr val="000000"/>
              </a:solidFill>
            </a:endParaRPr>
          </a:p>
          <a:p>
            <a:pPr defTabSz="609630">
              <a:spcBef>
                <a:spcPct val="0"/>
              </a:spcBef>
            </a:pPr>
            <a:r>
              <a:rPr lang="vi-VN" sz="3200" dirty="0">
                <a:solidFill>
                  <a:srgbClr val="000000"/>
                </a:solidFill>
              </a:rPr>
              <a:t>Viết hoa thành Tổ quốc.</a:t>
            </a:r>
            <a:endParaRPr lang="en-US" sz="3200" dirty="0">
              <a:solidFill>
                <a:srgbClr val="000000"/>
              </a:solidFill>
            </a:endParaRPr>
          </a:p>
          <a:p>
            <a:pPr defTabSz="609630">
              <a:spcBef>
                <a:spcPct val="0"/>
              </a:spcBef>
            </a:pPr>
            <a:r>
              <a:rPr lang="en-US" sz="3200" i="1" dirty="0">
                <a:solidFill>
                  <a:srgbClr val="000000"/>
                </a:solidFill>
              </a:rPr>
              <a:t>					</a:t>
            </a:r>
            <a:r>
              <a:rPr lang="vi-VN" sz="3200" i="1" dirty="0">
                <a:solidFill>
                  <a:srgbClr val="000000"/>
                </a:solidFill>
              </a:rPr>
              <a:t>Huệ Triệu</a:t>
            </a:r>
            <a:endParaRPr lang="en-US" sz="3200" i="1" dirty="0">
              <a:solidFill>
                <a:srgbClr val="000000"/>
              </a:solidFill>
            </a:endParaRPr>
          </a:p>
        </p:txBody>
      </p:sp>
      <p:sp>
        <p:nvSpPr>
          <p:cNvPr id="15" name="Rounded Rectangle 14"/>
          <p:cNvSpPr/>
          <p:nvPr/>
        </p:nvSpPr>
        <p:spPr>
          <a:xfrm>
            <a:off x="6355080" y="8821570"/>
            <a:ext cx="11798494" cy="1359217"/>
          </a:xfrm>
          <a:prstGeom prst="roundRect">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2800" dirty="0" err="1">
                <a:solidFill>
                  <a:schemeClr val="tx1"/>
                </a:solidFill>
                <a:latin typeface="Arial" panose="020B0604020202020204" pitchFamily="34" charset="0"/>
                <a:cs typeface="Arial" panose="020B0604020202020204" pitchFamily="34" charset="0"/>
              </a:rPr>
              <a:t>Cuộc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của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những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người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lính</a:t>
            </a:r>
            <a:r>
              <a:rPr lang="en-US" sz="2800" dirty="0">
                <a:solidFill>
                  <a:schemeClr val="tx1"/>
                </a:solidFill>
                <a:latin typeface="Arial" panose="020B0604020202020204" pitchFamily="34" charset="0"/>
                <a:cs typeface="Arial" panose="020B0604020202020204" pitchFamily="34" charset="0"/>
              </a:rPr>
              <a:t> ở </a:t>
            </a:r>
            <a:r>
              <a:rPr lang="en-US" sz="2800" dirty="0" err="1">
                <a:solidFill>
                  <a:schemeClr val="tx1"/>
                </a:solidFill>
                <a:latin typeface="Arial" panose="020B0604020202020204" pitchFamily="34" charset="0"/>
                <a:cs typeface="Arial" panose="020B0604020202020204" pitchFamily="34" charset="0"/>
              </a:rPr>
              <a:t>biển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đảo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vô</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cùng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khăn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gian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khổ</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Thế</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nhưng</a:t>
            </a:r>
            <a:r>
              <a:rPr lang="en-US" sz="2800" dirty="0">
                <a:solidFill>
                  <a:schemeClr val="tx1"/>
                </a:solidFill>
                <a:latin typeface="Arial" panose="020B0604020202020204" pitchFamily="34" charset="0"/>
                <a:cs typeface="Arial" panose="020B0604020202020204" pitchFamily="34" charset="0"/>
              </a:rPr>
              <a:t> h</a:t>
            </a:r>
            <a:r>
              <a:rPr lang="vi-VN" sz="2800" dirty="0">
                <a:solidFill>
                  <a:schemeClr val="tx1"/>
                </a:solidFill>
                <a:latin typeface="Arial" panose="020B0604020202020204" pitchFamily="34" charset="0"/>
                <a:cs typeface="Arial" panose="020B0604020202020204" pitchFamily="34" charset="0"/>
              </a:rPr>
              <a:t>ọ vẫn luôn miệt mài làm công việc đáng tự hào, bảo vệ an toàn biển đảo cho đất nước không mệt mỏi, không quản ngày đêm. </a:t>
            </a:r>
            <a:endParaRPr lang="en-US" sz="28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7726008" y="437260"/>
            <a:ext cx="8480271" cy="1774090"/>
          </a:xfrm>
          <a:prstGeom prst="rect">
            <a:avLst/>
          </a:prstGeom>
        </p:spPr>
      </p:pic>
      <p:pic>
        <p:nvPicPr>
          <p:cNvPr id="18" name="Picture 17">
            <a:hlinkClick r:id="rId5" action="ppaction://hlinksldjump"/>
          </p:cNvPr>
          <p:cNvPicPr>
            <a:picLocks noChangeAspect="1"/>
          </p:cNvPicPr>
          <p:nvPr/>
        </p:nvPicPr>
        <p:blipFill>
          <a:blip r:embed="rId6"/>
          <a:stretch>
            <a:fillRect/>
          </a:stretch>
        </p:blipFill>
        <p:spPr>
          <a:xfrm>
            <a:off x="2359155" y="9134899"/>
            <a:ext cx="2651990" cy="1176630"/>
          </a:xfrm>
          <a:prstGeom prst="rect">
            <a:avLst/>
          </a:prstGeom>
        </p:spPr>
      </p:pic>
    </p:spTree>
    <p:extLst>
      <p:ext uri="{BB962C8B-B14F-4D97-AF65-F5344CB8AC3E}">
        <p14:creationId xmlns:p14="http://schemas.microsoft.com/office/powerpoint/2010/main" val="415691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20"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152400" y="190500"/>
            <a:ext cx="6108508" cy="4639921"/>
            <a:chOff x="152400" y="190500"/>
            <a:chExt cx="6108508" cy="4639921"/>
          </a:xfrm>
        </p:grpSpPr>
        <p:sp>
          <p:nvSpPr>
            <p:cNvPr id="3" name="Freeform 3"/>
            <p:cNvSpPr/>
            <p:nvPr/>
          </p:nvSpPr>
          <p:spPr>
            <a:xfrm>
              <a:off x="152400" y="190500"/>
              <a:ext cx="6108508" cy="4639921"/>
            </a:xfrm>
            <a:custGeom>
              <a:avLst/>
              <a:gdLst/>
              <a:ahLst/>
              <a:cxnLst/>
              <a:rect l="l" t="t" r="r" b="b"/>
              <a:pathLst>
                <a:path w="6108508" h="4639921">
                  <a:moveTo>
                    <a:pt x="0" y="0"/>
                  </a:moveTo>
                  <a:lnTo>
                    <a:pt x="6108508" y="0"/>
                  </a:lnTo>
                  <a:lnTo>
                    <a:pt x="6108508" y="4639921"/>
                  </a:lnTo>
                  <a:lnTo>
                    <a:pt x="0" y="4639921"/>
                  </a:lnTo>
                  <a:lnTo>
                    <a:pt x="0" y="0"/>
                  </a:lnTo>
                  <a:close/>
                </a:path>
              </a:pathLst>
            </a:custGeom>
            <a:blipFill>
              <a:blip r:embed="rId2"/>
              <a:stretch>
                <a:fillRect/>
              </a:stretch>
            </a:blipFill>
          </p:spPr>
          <p:txBody>
            <a:bodyPr/>
            <a:lstStyle/>
            <a:p>
              <a:endParaRPr lang="vi-VN"/>
            </a:p>
          </p:txBody>
        </p:sp>
        <p:sp>
          <p:nvSpPr>
            <p:cNvPr id="9" name="TextBox 8"/>
            <p:cNvSpPr txBox="1"/>
            <p:nvPr/>
          </p:nvSpPr>
          <p:spPr>
            <a:xfrm>
              <a:off x="4395822" y="933105"/>
              <a:ext cx="1828800" cy="3154710"/>
            </a:xfrm>
            <a:prstGeom prst="rect">
              <a:avLst/>
            </a:prstGeom>
            <a:noFill/>
          </p:spPr>
          <p:txBody>
            <a:bodyPr wrap="square" rtlCol="0">
              <a:spAutoFit/>
            </a:bodyPr>
            <a:lstStyle/>
            <a:p>
              <a:r>
                <a:rPr lang="en-US" sz="19900" dirty="0">
                  <a:latin typeface="#9Slide06 FS Playlist Script" pitchFamily="2" charset="0"/>
                </a:rPr>
                <a:t>4</a:t>
              </a:r>
            </a:p>
          </p:txBody>
        </p:sp>
      </p:grpSp>
      <p:sp>
        <p:nvSpPr>
          <p:cNvPr id="12" name="Rounded Rectangle 11"/>
          <p:cNvSpPr/>
          <p:nvPr/>
        </p:nvSpPr>
        <p:spPr>
          <a:xfrm>
            <a:off x="8915400" y="647700"/>
            <a:ext cx="8458200" cy="1219200"/>
          </a:xfrm>
          <a:prstGeom prst="roundRect">
            <a:avLst/>
          </a:prstGeom>
          <a:solidFill>
            <a:srgbClr val="92D05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5400" dirty="0"/>
          </a:p>
        </p:txBody>
      </p:sp>
      <p:sp>
        <p:nvSpPr>
          <p:cNvPr id="13" name="TextBox 8"/>
          <p:cNvSpPr txBox="1"/>
          <p:nvPr/>
        </p:nvSpPr>
        <p:spPr>
          <a:xfrm>
            <a:off x="304800" y="5557603"/>
            <a:ext cx="9067800" cy="3693319"/>
          </a:xfrm>
          <a:prstGeom prst="rect">
            <a:avLst/>
          </a:prstGeom>
        </p:spPr>
        <p:txBody>
          <a:bodyPr wrap="square" lIns="0" tIns="0" rIns="0" bIns="0" rtlCol="0" anchor="t">
            <a:spAutoFit/>
          </a:bodyPr>
          <a:lstStyle/>
          <a:p>
            <a:pPr algn="ctr" defTabSz="609630">
              <a:spcBef>
                <a:spcPct val="0"/>
              </a:spcBef>
            </a:pPr>
            <a:r>
              <a:rPr lang="en-US" sz="4000" dirty="0" err="1">
                <a:solidFill>
                  <a:srgbClr val="000000"/>
                </a:solidFill>
              </a:rPr>
              <a:t>Trong</a:t>
            </a:r>
            <a:r>
              <a:rPr lang="en-US" sz="4000" dirty="0">
                <a:solidFill>
                  <a:srgbClr val="000000"/>
                </a:solidFill>
              </a:rPr>
              <a:t> </a:t>
            </a:r>
            <a:r>
              <a:rPr lang="en-US" sz="4000" dirty="0" err="1">
                <a:solidFill>
                  <a:srgbClr val="000000"/>
                </a:solidFill>
              </a:rPr>
              <a:t>vòm</a:t>
            </a:r>
            <a:r>
              <a:rPr lang="en-US" sz="4000" dirty="0">
                <a:solidFill>
                  <a:srgbClr val="000000"/>
                </a:solidFill>
              </a:rPr>
              <a:t> </a:t>
            </a:r>
            <a:r>
              <a:rPr lang="en-US" sz="4000" dirty="0" err="1">
                <a:solidFill>
                  <a:srgbClr val="000000"/>
                </a:solidFill>
              </a:rPr>
              <a:t>lá</a:t>
            </a:r>
            <a:r>
              <a:rPr lang="en-US" sz="4000" dirty="0">
                <a:solidFill>
                  <a:srgbClr val="000000"/>
                </a:solidFill>
              </a:rPr>
              <a:t> </a:t>
            </a:r>
            <a:r>
              <a:rPr lang="en-US" sz="4000" dirty="0" err="1">
                <a:solidFill>
                  <a:srgbClr val="000000"/>
                </a:solidFill>
              </a:rPr>
              <a:t>mới</a:t>
            </a:r>
            <a:r>
              <a:rPr lang="en-US" sz="4000" dirty="0">
                <a:solidFill>
                  <a:srgbClr val="000000"/>
                </a:solidFill>
              </a:rPr>
              <a:t> </a:t>
            </a:r>
            <a:r>
              <a:rPr lang="en-US" sz="4000" dirty="0" err="1">
                <a:solidFill>
                  <a:srgbClr val="000000"/>
                </a:solidFill>
              </a:rPr>
              <a:t>chồi</a:t>
            </a:r>
            <a:r>
              <a:rPr lang="en-US" sz="4000" dirty="0">
                <a:solidFill>
                  <a:srgbClr val="000000"/>
                </a:solidFill>
              </a:rPr>
              <a:t> non</a:t>
            </a:r>
          </a:p>
          <a:p>
            <a:pPr algn="ctr" defTabSz="609630">
              <a:spcBef>
                <a:spcPct val="0"/>
              </a:spcBef>
            </a:pPr>
            <a:r>
              <a:rPr lang="en-US" sz="4000" dirty="0" err="1">
                <a:solidFill>
                  <a:srgbClr val="000000"/>
                </a:solidFill>
              </a:rPr>
              <a:t>Chùm</a:t>
            </a:r>
            <a:r>
              <a:rPr lang="en-US" sz="4000" dirty="0">
                <a:solidFill>
                  <a:srgbClr val="000000"/>
                </a:solidFill>
              </a:rPr>
              <a:t> cam </a:t>
            </a:r>
            <a:r>
              <a:rPr lang="en-US" sz="4000" dirty="0" err="1">
                <a:solidFill>
                  <a:srgbClr val="000000"/>
                </a:solidFill>
              </a:rPr>
              <a:t>bà</a:t>
            </a:r>
            <a:r>
              <a:rPr lang="en-US" sz="4000" dirty="0">
                <a:solidFill>
                  <a:srgbClr val="000000"/>
                </a:solidFill>
              </a:rPr>
              <a:t> </a:t>
            </a:r>
            <a:r>
              <a:rPr lang="en-US" sz="4000" dirty="0" err="1">
                <a:solidFill>
                  <a:srgbClr val="000000"/>
                </a:solidFill>
              </a:rPr>
              <a:t>giữ</a:t>
            </a:r>
            <a:r>
              <a:rPr lang="en-US" sz="4000" dirty="0">
                <a:solidFill>
                  <a:srgbClr val="000000"/>
                </a:solidFill>
              </a:rPr>
              <a:t> </a:t>
            </a:r>
            <a:r>
              <a:rPr lang="en-US" sz="4000" dirty="0" err="1">
                <a:solidFill>
                  <a:srgbClr val="000000"/>
                </a:solidFill>
              </a:rPr>
              <a:t>vẫn</a:t>
            </a:r>
            <a:r>
              <a:rPr lang="en-US" sz="4000" dirty="0">
                <a:solidFill>
                  <a:srgbClr val="000000"/>
                </a:solidFill>
              </a:rPr>
              <a:t> </a:t>
            </a:r>
            <a:r>
              <a:rPr lang="en-US" sz="4000" dirty="0" err="1">
                <a:solidFill>
                  <a:srgbClr val="000000"/>
                </a:solidFill>
              </a:rPr>
              <a:t>còn</a:t>
            </a:r>
            <a:r>
              <a:rPr lang="en-US" sz="4000" dirty="0">
                <a:solidFill>
                  <a:srgbClr val="000000"/>
                </a:solidFill>
              </a:rPr>
              <a:t> </a:t>
            </a:r>
            <a:r>
              <a:rPr lang="en-US" sz="4000" dirty="0" err="1">
                <a:solidFill>
                  <a:srgbClr val="000000"/>
                </a:solidFill>
              </a:rPr>
              <a:t>đung</a:t>
            </a:r>
            <a:r>
              <a:rPr lang="en-US" sz="4000" dirty="0">
                <a:solidFill>
                  <a:srgbClr val="000000"/>
                </a:solidFill>
              </a:rPr>
              <a:t> </a:t>
            </a:r>
            <a:r>
              <a:rPr lang="en-US" sz="4000" dirty="0" err="1">
                <a:solidFill>
                  <a:srgbClr val="000000"/>
                </a:solidFill>
              </a:rPr>
              <a:t>đưa</a:t>
            </a:r>
            <a:endParaRPr lang="en-US" sz="4000" dirty="0">
              <a:solidFill>
                <a:srgbClr val="000000"/>
              </a:solidFill>
            </a:endParaRPr>
          </a:p>
          <a:p>
            <a:pPr algn="ctr" defTabSz="609630">
              <a:spcBef>
                <a:spcPct val="0"/>
              </a:spcBef>
            </a:pPr>
            <a:r>
              <a:rPr lang="en-US" sz="4000" dirty="0" err="1">
                <a:solidFill>
                  <a:srgbClr val="000000"/>
                </a:solidFill>
              </a:rPr>
              <a:t>Quả</a:t>
            </a:r>
            <a:r>
              <a:rPr lang="en-US" sz="4000" dirty="0">
                <a:solidFill>
                  <a:srgbClr val="000000"/>
                </a:solidFill>
              </a:rPr>
              <a:t> </a:t>
            </a:r>
            <a:r>
              <a:rPr lang="en-US" sz="4000" dirty="0" err="1">
                <a:solidFill>
                  <a:srgbClr val="000000"/>
                </a:solidFill>
              </a:rPr>
              <a:t>ngon</a:t>
            </a:r>
            <a:r>
              <a:rPr lang="en-US" sz="4000" dirty="0">
                <a:solidFill>
                  <a:srgbClr val="000000"/>
                </a:solidFill>
              </a:rPr>
              <a:t> </a:t>
            </a:r>
            <a:r>
              <a:rPr lang="en-US" sz="4000" dirty="0" err="1">
                <a:solidFill>
                  <a:srgbClr val="000000"/>
                </a:solidFill>
              </a:rPr>
              <a:t>dành</a:t>
            </a:r>
            <a:r>
              <a:rPr lang="en-US" sz="4000" dirty="0">
                <a:solidFill>
                  <a:srgbClr val="000000"/>
                </a:solidFill>
              </a:rPr>
              <a:t> </a:t>
            </a:r>
            <a:r>
              <a:rPr lang="en-US" sz="4000" dirty="0" err="1">
                <a:solidFill>
                  <a:srgbClr val="000000"/>
                </a:solidFill>
              </a:rPr>
              <a:t>tận</a:t>
            </a:r>
            <a:r>
              <a:rPr lang="en-US" sz="4000" dirty="0">
                <a:solidFill>
                  <a:srgbClr val="000000"/>
                </a:solidFill>
              </a:rPr>
              <a:t> </a:t>
            </a:r>
            <a:r>
              <a:rPr lang="en-US" sz="4000" dirty="0" err="1">
                <a:solidFill>
                  <a:srgbClr val="000000"/>
                </a:solidFill>
              </a:rPr>
              <a:t>cuối</a:t>
            </a:r>
            <a:r>
              <a:rPr lang="en-US" sz="4000" dirty="0">
                <a:solidFill>
                  <a:srgbClr val="000000"/>
                </a:solidFill>
              </a:rPr>
              <a:t> </a:t>
            </a:r>
            <a:r>
              <a:rPr lang="en-US" sz="4000" dirty="0" err="1">
                <a:solidFill>
                  <a:srgbClr val="000000"/>
                </a:solidFill>
              </a:rPr>
              <a:t>mùa</a:t>
            </a:r>
            <a:endParaRPr lang="en-US" sz="4000" dirty="0">
              <a:solidFill>
                <a:srgbClr val="000000"/>
              </a:solidFill>
            </a:endParaRPr>
          </a:p>
          <a:p>
            <a:pPr algn="ctr" defTabSz="609630">
              <a:spcBef>
                <a:spcPct val="0"/>
              </a:spcBef>
            </a:pPr>
            <a:r>
              <a:rPr lang="en-US" sz="4000" dirty="0" err="1">
                <a:solidFill>
                  <a:srgbClr val="000000"/>
                </a:solidFill>
              </a:rPr>
              <a:t>Chờ</a:t>
            </a:r>
            <a:r>
              <a:rPr lang="en-US" sz="4000" dirty="0">
                <a:solidFill>
                  <a:srgbClr val="000000"/>
                </a:solidFill>
              </a:rPr>
              <a:t> con, </a:t>
            </a:r>
            <a:r>
              <a:rPr lang="en-US" sz="4000" dirty="0" err="1">
                <a:solidFill>
                  <a:srgbClr val="000000"/>
                </a:solidFill>
              </a:rPr>
              <a:t>phần</a:t>
            </a:r>
            <a:r>
              <a:rPr lang="en-US" sz="4000" dirty="0">
                <a:solidFill>
                  <a:srgbClr val="000000"/>
                </a:solidFill>
              </a:rPr>
              <a:t> </a:t>
            </a:r>
            <a:r>
              <a:rPr lang="en-US" sz="4000" dirty="0" err="1">
                <a:solidFill>
                  <a:srgbClr val="000000"/>
                </a:solidFill>
              </a:rPr>
              <a:t>cháu</a:t>
            </a:r>
            <a:r>
              <a:rPr lang="en-US" sz="4000" dirty="0">
                <a:solidFill>
                  <a:srgbClr val="000000"/>
                </a:solidFill>
              </a:rPr>
              <a:t> </a:t>
            </a:r>
            <a:r>
              <a:rPr lang="en-US" sz="4000" dirty="0" err="1">
                <a:solidFill>
                  <a:srgbClr val="000000"/>
                </a:solidFill>
              </a:rPr>
              <a:t>bà</a:t>
            </a:r>
            <a:r>
              <a:rPr lang="en-US" sz="4000" dirty="0">
                <a:solidFill>
                  <a:srgbClr val="000000"/>
                </a:solidFill>
              </a:rPr>
              <a:t> </a:t>
            </a:r>
            <a:r>
              <a:rPr lang="en-US" sz="4000" dirty="0" err="1">
                <a:solidFill>
                  <a:srgbClr val="000000"/>
                </a:solidFill>
              </a:rPr>
              <a:t>chưa</a:t>
            </a:r>
            <a:r>
              <a:rPr lang="en-US" sz="4000" dirty="0">
                <a:solidFill>
                  <a:srgbClr val="000000"/>
                </a:solidFill>
              </a:rPr>
              <a:t> </a:t>
            </a:r>
            <a:r>
              <a:rPr lang="en-US" sz="4000" dirty="0" err="1">
                <a:solidFill>
                  <a:srgbClr val="000000"/>
                </a:solidFill>
              </a:rPr>
              <a:t>trảy</a:t>
            </a:r>
            <a:r>
              <a:rPr lang="en-US" sz="4000" dirty="0">
                <a:solidFill>
                  <a:srgbClr val="000000"/>
                </a:solidFill>
              </a:rPr>
              <a:t> </a:t>
            </a:r>
            <a:r>
              <a:rPr lang="en-US" sz="4000" dirty="0" err="1">
                <a:solidFill>
                  <a:srgbClr val="000000"/>
                </a:solidFill>
              </a:rPr>
              <a:t>vào</a:t>
            </a:r>
            <a:r>
              <a:rPr lang="en-US" sz="4000" dirty="0">
                <a:solidFill>
                  <a:srgbClr val="000000"/>
                </a:solidFill>
              </a:rPr>
              <a:t>.</a:t>
            </a:r>
          </a:p>
          <a:p>
            <a:pPr algn="ctr" defTabSz="609630">
              <a:spcBef>
                <a:spcPct val="0"/>
              </a:spcBef>
            </a:pPr>
            <a:r>
              <a:rPr lang="en-US" sz="4000" dirty="0" err="1">
                <a:solidFill>
                  <a:srgbClr val="000000"/>
                </a:solidFill>
              </a:rPr>
              <a:t>Giêng</a:t>
            </a:r>
            <a:r>
              <a:rPr lang="en-US" sz="4000" dirty="0">
                <a:solidFill>
                  <a:srgbClr val="000000"/>
                </a:solidFill>
              </a:rPr>
              <a:t>, Hai </a:t>
            </a:r>
            <a:r>
              <a:rPr lang="en-US" sz="4000" dirty="0" err="1">
                <a:solidFill>
                  <a:srgbClr val="000000"/>
                </a:solidFill>
              </a:rPr>
              <a:t>rét</a:t>
            </a:r>
            <a:r>
              <a:rPr lang="en-US" sz="4000" dirty="0">
                <a:solidFill>
                  <a:srgbClr val="000000"/>
                </a:solidFill>
              </a:rPr>
              <a:t> </a:t>
            </a:r>
            <a:r>
              <a:rPr lang="en-US" sz="4000" dirty="0" err="1">
                <a:solidFill>
                  <a:srgbClr val="000000"/>
                </a:solidFill>
              </a:rPr>
              <a:t>cứa</a:t>
            </a:r>
            <a:r>
              <a:rPr lang="en-US" sz="4000" dirty="0">
                <a:solidFill>
                  <a:srgbClr val="000000"/>
                </a:solidFill>
              </a:rPr>
              <a:t> </a:t>
            </a:r>
            <a:r>
              <a:rPr lang="en-US" sz="4000" dirty="0" err="1">
                <a:solidFill>
                  <a:srgbClr val="000000"/>
                </a:solidFill>
              </a:rPr>
              <a:t>như</a:t>
            </a:r>
            <a:r>
              <a:rPr lang="en-US" sz="4000" dirty="0">
                <a:solidFill>
                  <a:srgbClr val="000000"/>
                </a:solidFill>
              </a:rPr>
              <a:t> </a:t>
            </a:r>
            <a:r>
              <a:rPr lang="en-US" sz="4000" dirty="0" err="1">
                <a:solidFill>
                  <a:srgbClr val="000000"/>
                </a:solidFill>
              </a:rPr>
              <a:t>dao</a:t>
            </a:r>
            <a:endParaRPr lang="en-US" sz="4000" dirty="0">
              <a:solidFill>
                <a:srgbClr val="000000"/>
              </a:solidFill>
            </a:endParaRPr>
          </a:p>
          <a:p>
            <a:pPr algn="ctr" defTabSz="609630">
              <a:spcBef>
                <a:spcPct val="0"/>
              </a:spcBef>
            </a:pPr>
            <a:r>
              <a:rPr lang="en-US" sz="4000" dirty="0" err="1">
                <a:solidFill>
                  <a:srgbClr val="000000"/>
                </a:solidFill>
              </a:rPr>
              <a:t>Nghe</a:t>
            </a:r>
            <a:r>
              <a:rPr lang="en-US" sz="4000" dirty="0">
                <a:solidFill>
                  <a:srgbClr val="000000"/>
                </a:solidFill>
              </a:rPr>
              <a:t> </a:t>
            </a:r>
            <a:r>
              <a:rPr lang="en-US" sz="4000" dirty="0" err="1">
                <a:solidFill>
                  <a:srgbClr val="000000"/>
                </a:solidFill>
              </a:rPr>
              <a:t>tiếng</a:t>
            </a:r>
            <a:r>
              <a:rPr lang="en-US" sz="4000" dirty="0">
                <a:solidFill>
                  <a:srgbClr val="000000"/>
                </a:solidFill>
              </a:rPr>
              <a:t> </a:t>
            </a:r>
            <a:r>
              <a:rPr lang="en-US" sz="4000" dirty="0" err="1">
                <a:solidFill>
                  <a:srgbClr val="000000"/>
                </a:solidFill>
              </a:rPr>
              <a:t>chào</a:t>
            </a:r>
            <a:r>
              <a:rPr lang="en-US" sz="4000" dirty="0">
                <a:solidFill>
                  <a:srgbClr val="000000"/>
                </a:solidFill>
              </a:rPr>
              <a:t> </a:t>
            </a:r>
            <a:r>
              <a:rPr lang="en-US" sz="4000" dirty="0" err="1">
                <a:solidFill>
                  <a:srgbClr val="000000"/>
                </a:solidFill>
              </a:rPr>
              <a:t>mào</a:t>
            </a:r>
            <a:r>
              <a:rPr lang="en-US" sz="4000" dirty="0">
                <a:solidFill>
                  <a:srgbClr val="000000"/>
                </a:solidFill>
              </a:rPr>
              <a:t> </a:t>
            </a:r>
            <a:r>
              <a:rPr lang="en-US" sz="4000" dirty="0" err="1">
                <a:solidFill>
                  <a:srgbClr val="000000"/>
                </a:solidFill>
              </a:rPr>
              <a:t>chống</a:t>
            </a:r>
            <a:r>
              <a:rPr lang="en-US" sz="4000" dirty="0">
                <a:solidFill>
                  <a:srgbClr val="000000"/>
                </a:solidFill>
              </a:rPr>
              <a:t> </a:t>
            </a:r>
            <a:r>
              <a:rPr lang="en-US" sz="4000" dirty="0" err="1">
                <a:solidFill>
                  <a:srgbClr val="000000"/>
                </a:solidFill>
              </a:rPr>
              <a:t>gậy</a:t>
            </a:r>
            <a:r>
              <a:rPr lang="en-US" sz="4000" dirty="0">
                <a:solidFill>
                  <a:srgbClr val="000000"/>
                </a:solidFill>
              </a:rPr>
              <a:t> </a:t>
            </a:r>
            <a:r>
              <a:rPr lang="en-US" sz="4000" dirty="0" err="1">
                <a:solidFill>
                  <a:srgbClr val="000000"/>
                </a:solidFill>
              </a:rPr>
              <a:t>ra</a:t>
            </a:r>
            <a:r>
              <a:rPr lang="en-US" sz="4000" dirty="0">
                <a:solidFill>
                  <a:srgbClr val="000000"/>
                </a:solidFill>
              </a:rPr>
              <a:t> </a:t>
            </a:r>
            <a:r>
              <a:rPr lang="en-US" sz="4000" dirty="0" err="1">
                <a:solidFill>
                  <a:srgbClr val="000000"/>
                </a:solidFill>
              </a:rPr>
              <a:t>trông</a:t>
            </a:r>
            <a:endParaRPr lang="en-US" sz="4000" dirty="0">
              <a:solidFill>
                <a:srgbClr val="000000"/>
              </a:solidFill>
            </a:endParaRPr>
          </a:p>
        </p:txBody>
      </p:sp>
      <p:sp>
        <p:nvSpPr>
          <p:cNvPr id="14" name="TextBox 9"/>
          <p:cNvSpPr txBox="1"/>
          <p:nvPr/>
        </p:nvSpPr>
        <p:spPr>
          <a:xfrm>
            <a:off x="8933543" y="2175848"/>
            <a:ext cx="8894223" cy="5309146"/>
          </a:xfrm>
          <a:prstGeom prst="rect">
            <a:avLst/>
          </a:prstGeom>
        </p:spPr>
        <p:txBody>
          <a:bodyPr wrap="square" lIns="0" tIns="0" rIns="0" bIns="0" rtlCol="0" anchor="t">
            <a:spAutoFit/>
          </a:bodyPr>
          <a:lstStyle/>
          <a:p>
            <a:pPr algn="ctr" defTabSz="609630">
              <a:spcBef>
                <a:spcPct val="0"/>
              </a:spcBef>
            </a:pPr>
            <a:r>
              <a:rPr lang="en-US" sz="4000" dirty="0">
                <a:solidFill>
                  <a:srgbClr val="000000"/>
                </a:solidFill>
              </a:rPr>
              <a:t>Nom </a:t>
            </a:r>
            <a:r>
              <a:rPr lang="en-US" sz="4000" dirty="0" err="1">
                <a:solidFill>
                  <a:srgbClr val="000000"/>
                </a:solidFill>
              </a:rPr>
              <a:t>đoài</a:t>
            </a:r>
            <a:r>
              <a:rPr lang="en-US" sz="4000" dirty="0">
                <a:solidFill>
                  <a:srgbClr val="000000"/>
                </a:solidFill>
              </a:rPr>
              <a:t> </a:t>
            </a:r>
            <a:r>
              <a:rPr lang="en-US" sz="4000" dirty="0" err="1">
                <a:solidFill>
                  <a:srgbClr val="000000"/>
                </a:solidFill>
              </a:rPr>
              <a:t>rồi</a:t>
            </a:r>
            <a:r>
              <a:rPr lang="en-US" sz="4000" dirty="0">
                <a:solidFill>
                  <a:srgbClr val="000000"/>
                </a:solidFill>
              </a:rPr>
              <a:t> </a:t>
            </a:r>
            <a:r>
              <a:rPr lang="en-US" sz="4000" dirty="0" err="1">
                <a:solidFill>
                  <a:srgbClr val="000000"/>
                </a:solidFill>
              </a:rPr>
              <a:t>lại</a:t>
            </a:r>
            <a:r>
              <a:rPr lang="en-US" sz="4000" dirty="0">
                <a:solidFill>
                  <a:srgbClr val="000000"/>
                </a:solidFill>
              </a:rPr>
              <a:t> </a:t>
            </a:r>
            <a:r>
              <a:rPr lang="en-US" sz="4000" dirty="0" err="1">
                <a:solidFill>
                  <a:srgbClr val="000000"/>
                </a:solidFill>
              </a:rPr>
              <a:t>ngắm</a:t>
            </a:r>
            <a:r>
              <a:rPr lang="en-US" sz="4000" dirty="0">
                <a:solidFill>
                  <a:srgbClr val="000000"/>
                </a:solidFill>
              </a:rPr>
              <a:t> </a:t>
            </a:r>
            <a:r>
              <a:rPr lang="en-US" sz="4000" dirty="0" err="1">
                <a:solidFill>
                  <a:srgbClr val="000000"/>
                </a:solidFill>
              </a:rPr>
              <a:t>đông</a:t>
            </a:r>
            <a:endParaRPr lang="en-US" sz="4000" dirty="0">
              <a:solidFill>
                <a:srgbClr val="000000"/>
              </a:solidFill>
            </a:endParaRPr>
          </a:p>
          <a:p>
            <a:pPr algn="ctr" defTabSz="609630">
              <a:spcBef>
                <a:spcPct val="0"/>
              </a:spcBef>
            </a:pPr>
            <a:r>
              <a:rPr lang="en-US" sz="4000" dirty="0" err="1">
                <a:solidFill>
                  <a:srgbClr val="000000"/>
                </a:solidFill>
              </a:rPr>
              <a:t>Bề</a:t>
            </a:r>
            <a:r>
              <a:rPr lang="en-US" sz="4000" dirty="0">
                <a:solidFill>
                  <a:srgbClr val="000000"/>
                </a:solidFill>
              </a:rPr>
              <a:t> lo </a:t>
            </a:r>
            <a:r>
              <a:rPr lang="en-US" sz="4000" dirty="0" err="1">
                <a:solidFill>
                  <a:srgbClr val="000000"/>
                </a:solidFill>
              </a:rPr>
              <a:t>sương</a:t>
            </a:r>
            <a:r>
              <a:rPr lang="en-US" sz="4000" dirty="0">
                <a:solidFill>
                  <a:srgbClr val="000000"/>
                </a:solidFill>
              </a:rPr>
              <a:t> </a:t>
            </a:r>
            <a:r>
              <a:rPr lang="en-US" sz="4000" dirty="0" err="1">
                <a:solidFill>
                  <a:srgbClr val="000000"/>
                </a:solidFill>
              </a:rPr>
              <a:t>táp</a:t>
            </a:r>
            <a:r>
              <a:rPr lang="en-US" sz="4000" dirty="0">
                <a:solidFill>
                  <a:srgbClr val="000000"/>
                </a:solidFill>
              </a:rPr>
              <a:t>, </a:t>
            </a:r>
            <a:r>
              <a:rPr lang="en-US" sz="4000" dirty="0" err="1">
                <a:solidFill>
                  <a:srgbClr val="000000"/>
                </a:solidFill>
              </a:rPr>
              <a:t>bề</a:t>
            </a:r>
            <a:r>
              <a:rPr lang="en-US" sz="4000" dirty="0">
                <a:solidFill>
                  <a:srgbClr val="000000"/>
                </a:solidFill>
              </a:rPr>
              <a:t> </a:t>
            </a:r>
            <a:r>
              <a:rPr lang="en-US" sz="4000" dirty="0" err="1">
                <a:solidFill>
                  <a:srgbClr val="000000"/>
                </a:solidFill>
              </a:rPr>
              <a:t>phòng</a:t>
            </a:r>
            <a:r>
              <a:rPr lang="en-US" sz="4000" dirty="0">
                <a:solidFill>
                  <a:srgbClr val="000000"/>
                </a:solidFill>
              </a:rPr>
              <a:t> </a:t>
            </a:r>
            <a:r>
              <a:rPr lang="en-US" sz="4000" dirty="0" err="1">
                <a:solidFill>
                  <a:srgbClr val="000000"/>
                </a:solidFill>
              </a:rPr>
              <a:t>chim</a:t>
            </a:r>
            <a:r>
              <a:rPr lang="en-US" sz="4000" dirty="0">
                <a:solidFill>
                  <a:srgbClr val="000000"/>
                </a:solidFill>
              </a:rPr>
              <a:t> </a:t>
            </a:r>
            <a:r>
              <a:rPr lang="en-US" sz="4000" dirty="0" err="1">
                <a:solidFill>
                  <a:srgbClr val="000000"/>
                </a:solidFill>
              </a:rPr>
              <a:t>ăn</a:t>
            </a:r>
            <a:endParaRPr lang="en-US" sz="4000" dirty="0">
              <a:solidFill>
                <a:srgbClr val="000000"/>
              </a:solidFill>
            </a:endParaRPr>
          </a:p>
          <a:p>
            <a:pPr algn="ctr" defTabSz="609630">
              <a:spcBef>
                <a:spcPct val="0"/>
              </a:spcBef>
            </a:pPr>
            <a:r>
              <a:rPr lang="en-US" sz="4000" dirty="0" err="1">
                <a:solidFill>
                  <a:srgbClr val="000000"/>
                </a:solidFill>
              </a:rPr>
              <a:t>Quả</a:t>
            </a:r>
            <a:r>
              <a:rPr lang="en-US" sz="4000" dirty="0">
                <a:solidFill>
                  <a:srgbClr val="000000"/>
                </a:solidFill>
              </a:rPr>
              <a:t> </a:t>
            </a:r>
            <a:r>
              <a:rPr lang="en-US" sz="4000" dirty="0" err="1">
                <a:solidFill>
                  <a:srgbClr val="000000"/>
                </a:solidFill>
              </a:rPr>
              <a:t>vàng</a:t>
            </a:r>
            <a:r>
              <a:rPr lang="en-US" sz="4000" dirty="0">
                <a:solidFill>
                  <a:srgbClr val="000000"/>
                </a:solidFill>
              </a:rPr>
              <a:t> </a:t>
            </a:r>
            <a:r>
              <a:rPr lang="en-US" sz="4000" dirty="0" err="1">
                <a:solidFill>
                  <a:srgbClr val="000000"/>
                </a:solidFill>
              </a:rPr>
              <a:t>nằm</a:t>
            </a:r>
            <a:r>
              <a:rPr lang="en-US" sz="4000" dirty="0">
                <a:solidFill>
                  <a:srgbClr val="000000"/>
                </a:solidFill>
              </a:rPr>
              <a:t> </a:t>
            </a:r>
            <a:r>
              <a:rPr lang="en-US" sz="4000" dirty="0" err="1">
                <a:solidFill>
                  <a:srgbClr val="000000"/>
                </a:solidFill>
              </a:rPr>
              <a:t>giữa</a:t>
            </a:r>
            <a:r>
              <a:rPr lang="en-US" sz="4000" dirty="0">
                <a:solidFill>
                  <a:srgbClr val="000000"/>
                </a:solidFill>
              </a:rPr>
              <a:t> </a:t>
            </a:r>
            <a:r>
              <a:rPr lang="en-US" sz="4000" dirty="0" err="1">
                <a:solidFill>
                  <a:srgbClr val="000000"/>
                </a:solidFill>
              </a:rPr>
              <a:t>cành</a:t>
            </a:r>
            <a:r>
              <a:rPr lang="en-US" sz="4000" dirty="0">
                <a:solidFill>
                  <a:srgbClr val="000000"/>
                </a:solidFill>
              </a:rPr>
              <a:t> </a:t>
            </a:r>
            <a:r>
              <a:rPr lang="en-US" sz="4000" dirty="0" err="1">
                <a:solidFill>
                  <a:srgbClr val="000000"/>
                </a:solidFill>
              </a:rPr>
              <a:t>xuân</a:t>
            </a:r>
            <a:endParaRPr lang="en-US" sz="4000" dirty="0">
              <a:solidFill>
                <a:srgbClr val="000000"/>
              </a:solidFill>
            </a:endParaRPr>
          </a:p>
          <a:p>
            <a:pPr algn="ctr" defTabSz="609630">
              <a:spcBef>
                <a:spcPct val="0"/>
              </a:spcBef>
            </a:pPr>
            <a:r>
              <a:rPr lang="en-US" sz="4000" dirty="0" err="1">
                <a:solidFill>
                  <a:srgbClr val="000000"/>
                </a:solidFill>
              </a:rPr>
              <a:t>Mải</a:t>
            </a:r>
            <a:r>
              <a:rPr lang="en-US" sz="4000" dirty="0">
                <a:solidFill>
                  <a:srgbClr val="000000"/>
                </a:solidFill>
              </a:rPr>
              <a:t> </a:t>
            </a:r>
            <a:r>
              <a:rPr lang="en-US" sz="4000" dirty="0" err="1">
                <a:solidFill>
                  <a:srgbClr val="000000"/>
                </a:solidFill>
              </a:rPr>
              <a:t>mê</a:t>
            </a:r>
            <a:r>
              <a:rPr lang="en-US" sz="4000" dirty="0">
                <a:solidFill>
                  <a:srgbClr val="000000"/>
                </a:solidFill>
              </a:rPr>
              <a:t> </a:t>
            </a:r>
            <a:r>
              <a:rPr lang="en-US" sz="4000" dirty="0" err="1">
                <a:solidFill>
                  <a:srgbClr val="000000"/>
                </a:solidFill>
              </a:rPr>
              <a:t>góp</a:t>
            </a:r>
            <a:r>
              <a:rPr lang="en-US" sz="4000" dirty="0">
                <a:solidFill>
                  <a:srgbClr val="000000"/>
                </a:solidFill>
              </a:rPr>
              <a:t> </a:t>
            </a:r>
            <a:r>
              <a:rPr lang="en-US" sz="4000" dirty="0" err="1">
                <a:solidFill>
                  <a:srgbClr val="000000"/>
                </a:solidFill>
              </a:rPr>
              <a:t>mật</a:t>
            </a:r>
            <a:r>
              <a:rPr lang="en-US" sz="4000" dirty="0">
                <a:solidFill>
                  <a:srgbClr val="000000"/>
                </a:solidFill>
              </a:rPr>
              <a:t>, </a:t>
            </a:r>
            <a:r>
              <a:rPr lang="en-US" sz="4000" dirty="0" err="1">
                <a:solidFill>
                  <a:srgbClr val="000000"/>
                </a:solidFill>
              </a:rPr>
              <a:t>chuyên</a:t>
            </a:r>
            <a:r>
              <a:rPr lang="en-US" sz="4000" dirty="0">
                <a:solidFill>
                  <a:srgbClr val="000000"/>
                </a:solidFill>
              </a:rPr>
              <a:t> </a:t>
            </a:r>
            <a:r>
              <a:rPr lang="en-US" sz="4000" dirty="0" err="1">
                <a:solidFill>
                  <a:srgbClr val="000000"/>
                </a:solidFill>
              </a:rPr>
              <a:t>cần</a:t>
            </a:r>
            <a:r>
              <a:rPr lang="en-US" sz="4000" dirty="0">
                <a:solidFill>
                  <a:srgbClr val="000000"/>
                </a:solidFill>
              </a:rPr>
              <a:t> </a:t>
            </a:r>
            <a:r>
              <a:rPr lang="en-US" sz="4000" dirty="0" err="1">
                <a:solidFill>
                  <a:srgbClr val="000000"/>
                </a:solidFill>
              </a:rPr>
              <a:t>tỏa</a:t>
            </a:r>
            <a:r>
              <a:rPr lang="en-US" sz="4000" dirty="0">
                <a:solidFill>
                  <a:srgbClr val="000000"/>
                </a:solidFill>
              </a:rPr>
              <a:t> </a:t>
            </a:r>
            <a:r>
              <a:rPr lang="en-US" sz="4000" dirty="0" err="1">
                <a:solidFill>
                  <a:srgbClr val="000000"/>
                </a:solidFill>
              </a:rPr>
              <a:t>hương</a:t>
            </a:r>
            <a:r>
              <a:rPr lang="en-US" sz="4000" dirty="0">
                <a:solidFill>
                  <a:srgbClr val="000000"/>
                </a:solidFill>
              </a:rPr>
              <a:t>.</a:t>
            </a:r>
          </a:p>
          <a:p>
            <a:pPr algn="ctr" defTabSz="609630">
              <a:lnSpc>
                <a:spcPts val="3733"/>
              </a:lnSpc>
              <a:spcBef>
                <a:spcPct val="0"/>
              </a:spcBef>
            </a:pPr>
            <a:r>
              <a:rPr lang="en-US" sz="4000" dirty="0" err="1">
                <a:solidFill>
                  <a:srgbClr val="000000"/>
                </a:solidFill>
              </a:rPr>
              <a:t>Bà</a:t>
            </a:r>
            <a:r>
              <a:rPr lang="en-US" sz="4000" dirty="0">
                <a:solidFill>
                  <a:srgbClr val="000000"/>
                </a:solidFill>
              </a:rPr>
              <a:t> </a:t>
            </a:r>
            <a:r>
              <a:rPr lang="en-US" sz="4000" dirty="0" err="1">
                <a:solidFill>
                  <a:srgbClr val="000000"/>
                </a:solidFill>
              </a:rPr>
              <a:t>ơi</a:t>
            </a:r>
            <a:r>
              <a:rPr lang="en-US" sz="4000" dirty="0">
                <a:solidFill>
                  <a:srgbClr val="000000"/>
                </a:solidFill>
              </a:rPr>
              <a:t>, </a:t>
            </a:r>
            <a:r>
              <a:rPr lang="en-US" sz="4000" dirty="0" err="1">
                <a:solidFill>
                  <a:srgbClr val="000000"/>
                </a:solidFill>
              </a:rPr>
              <a:t>thương</a:t>
            </a:r>
            <a:r>
              <a:rPr lang="en-US" sz="4000" dirty="0">
                <a:solidFill>
                  <a:srgbClr val="000000"/>
                </a:solidFill>
              </a:rPr>
              <a:t> </a:t>
            </a:r>
            <a:r>
              <a:rPr lang="en-US" sz="4000" dirty="0" err="1">
                <a:solidFill>
                  <a:srgbClr val="000000"/>
                </a:solidFill>
              </a:rPr>
              <a:t>mấy</a:t>
            </a:r>
            <a:r>
              <a:rPr lang="en-US" sz="4000" dirty="0">
                <a:solidFill>
                  <a:srgbClr val="000000"/>
                </a:solidFill>
              </a:rPr>
              <a:t> </a:t>
            </a:r>
            <a:r>
              <a:rPr lang="en-US" sz="4000" dirty="0" err="1">
                <a:solidFill>
                  <a:srgbClr val="000000"/>
                </a:solidFill>
              </a:rPr>
              <a:t>là</a:t>
            </a:r>
            <a:r>
              <a:rPr lang="en-US" sz="4000" dirty="0">
                <a:solidFill>
                  <a:srgbClr val="000000"/>
                </a:solidFill>
              </a:rPr>
              <a:t> </a:t>
            </a:r>
            <a:r>
              <a:rPr lang="en-US" sz="4000" dirty="0" err="1">
                <a:solidFill>
                  <a:srgbClr val="000000"/>
                </a:solidFill>
              </a:rPr>
              <a:t>thương</a:t>
            </a:r>
            <a:endParaRPr lang="en-US" sz="4000" dirty="0">
              <a:solidFill>
                <a:srgbClr val="000000"/>
              </a:solidFill>
            </a:endParaRPr>
          </a:p>
          <a:p>
            <a:pPr algn="ctr" defTabSz="609630">
              <a:lnSpc>
                <a:spcPts val="3733"/>
              </a:lnSpc>
              <a:spcBef>
                <a:spcPct val="0"/>
              </a:spcBef>
            </a:pPr>
            <a:r>
              <a:rPr lang="en-US" sz="4000" dirty="0" err="1">
                <a:solidFill>
                  <a:srgbClr val="000000"/>
                </a:solidFill>
              </a:rPr>
              <a:t>Vắng</a:t>
            </a:r>
            <a:r>
              <a:rPr lang="en-US" sz="4000" dirty="0">
                <a:solidFill>
                  <a:srgbClr val="000000"/>
                </a:solidFill>
              </a:rPr>
              <a:t> con </a:t>
            </a:r>
            <a:r>
              <a:rPr lang="en-US" sz="4000" dirty="0" err="1">
                <a:solidFill>
                  <a:srgbClr val="000000"/>
                </a:solidFill>
              </a:rPr>
              <a:t>xa</a:t>
            </a:r>
            <a:r>
              <a:rPr lang="en-US" sz="4000" dirty="0">
                <a:solidFill>
                  <a:srgbClr val="000000"/>
                </a:solidFill>
              </a:rPr>
              <a:t> </a:t>
            </a:r>
            <a:r>
              <a:rPr lang="en-US" sz="4000" dirty="0" err="1">
                <a:solidFill>
                  <a:srgbClr val="000000"/>
                </a:solidFill>
              </a:rPr>
              <a:t>cháu</a:t>
            </a:r>
            <a:r>
              <a:rPr lang="en-US" sz="4000" dirty="0">
                <a:solidFill>
                  <a:srgbClr val="000000"/>
                </a:solidFill>
              </a:rPr>
              <a:t> </a:t>
            </a:r>
            <a:r>
              <a:rPr lang="en-US" sz="4000" dirty="0" err="1">
                <a:solidFill>
                  <a:srgbClr val="000000"/>
                </a:solidFill>
              </a:rPr>
              <a:t>tóc</a:t>
            </a:r>
            <a:r>
              <a:rPr lang="en-US" sz="4000" dirty="0">
                <a:solidFill>
                  <a:srgbClr val="000000"/>
                </a:solidFill>
              </a:rPr>
              <a:t> </a:t>
            </a:r>
            <a:r>
              <a:rPr lang="en-US" sz="4000" dirty="0" err="1">
                <a:solidFill>
                  <a:srgbClr val="000000"/>
                </a:solidFill>
              </a:rPr>
              <a:t>sương</a:t>
            </a:r>
            <a:r>
              <a:rPr lang="en-US" sz="4000" dirty="0">
                <a:solidFill>
                  <a:srgbClr val="000000"/>
                </a:solidFill>
              </a:rPr>
              <a:t> da </a:t>
            </a:r>
            <a:r>
              <a:rPr lang="en-US" sz="4000" dirty="0" err="1">
                <a:solidFill>
                  <a:srgbClr val="000000"/>
                </a:solidFill>
              </a:rPr>
              <a:t>mồi</a:t>
            </a:r>
            <a:endParaRPr lang="en-US" sz="4000" dirty="0">
              <a:solidFill>
                <a:srgbClr val="000000"/>
              </a:solidFill>
            </a:endParaRPr>
          </a:p>
          <a:p>
            <a:pPr algn="ctr" defTabSz="609630">
              <a:lnSpc>
                <a:spcPts val="3733"/>
              </a:lnSpc>
              <a:spcBef>
                <a:spcPct val="0"/>
              </a:spcBef>
            </a:pPr>
            <a:r>
              <a:rPr lang="en-US" sz="4000" dirty="0" err="1">
                <a:solidFill>
                  <a:srgbClr val="000000"/>
                </a:solidFill>
              </a:rPr>
              <a:t>Bà</a:t>
            </a:r>
            <a:r>
              <a:rPr lang="en-US" sz="4000" dirty="0">
                <a:solidFill>
                  <a:srgbClr val="000000"/>
                </a:solidFill>
              </a:rPr>
              <a:t> </a:t>
            </a:r>
            <a:r>
              <a:rPr lang="en-US" sz="4000" dirty="0" err="1">
                <a:solidFill>
                  <a:srgbClr val="000000"/>
                </a:solidFill>
              </a:rPr>
              <a:t>như</a:t>
            </a:r>
            <a:r>
              <a:rPr lang="en-US" sz="4000" dirty="0">
                <a:solidFill>
                  <a:srgbClr val="000000"/>
                </a:solidFill>
              </a:rPr>
              <a:t> </a:t>
            </a:r>
            <a:r>
              <a:rPr lang="en-US" sz="4000" dirty="0" err="1">
                <a:solidFill>
                  <a:srgbClr val="000000"/>
                </a:solidFill>
              </a:rPr>
              <a:t>quả</a:t>
            </a:r>
            <a:r>
              <a:rPr lang="en-US" sz="4000" dirty="0">
                <a:solidFill>
                  <a:srgbClr val="000000"/>
                </a:solidFill>
              </a:rPr>
              <a:t> </a:t>
            </a:r>
            <a:r>
              <a:rPr lang="en-US" sz="4000" dirty="0" err="1">
                <a:solidFill>
                  <a:srgbClr val="000000"/>
                </a:solidFill>
              </a:rPr>
              <a:t>ngọt</a:t>
            </a:r>
            <a:r>
              <a:rPr lang="en-US" sz="4000" dirty="0">
                <a:solidFill>
                  <a:srgbClr val="000000"/>
                </a:solidFill>
              </a:rPr>
              <a:t> </a:t>
            </a:r>
            <a:r>
              <a:rPr lang="en-US" sz="4000" dirty="0" err="1">
                <a:solidFill>
                  <a:srgbClr val="000000"/>
                </a:solidFill>
              </a:rPr>
              <a:t>chín</a:t>
            </a:r>
            <a:r>
              <a:rPr lang="en-US" sz="4000" dirty="0">
                <a:solidFill>
                  <a:srgbClr val="000000"/>
                </a:solidFill>
              </a:rPr>
              <a:t> </a:t>
            </a:r>
            <a:r>
              <a:rPr lang="en-US" sz="4000" dirty="0" err="1">
                <a:solidFill>
                  <a:srgbClr val="000000"/>
                </a:solidFill>
              </a:rPr>
              <a:t>rồi</a:t>
            </a:r>
            <a:endParaRPr lang="en-US" sz="4000" dirty="0">
              <a:solidFill>
                <a:srgbClr val="000000"/>
              </a:solidFill>
            </a:endParaRPr>
          </a:p>
          <a:p>
            <a:pPr algn="ctr" defTabSz="609630">
              <a:lnSpc>
                <a:spcPts val="3733"/>
              </a:lnSpc>
              <a:spcBef>
                <a:spcPct val="0"/>
              </a:spcBef>
            </a:pPr>
            <a:r>
              <a:rPr lang="en-US" sz="4000" dirty="0" err="1">
                <a:solidFill>
                  <a:srgbClr val="000000"/>
                </a:solidFill>
              </a:rPr>
              <a:t>Càng</a:t>
            </a:r>
            <a:r>
              <a:rPr lang="en-US" sz="4000" dirty="0">
                <a:solidFill>
                  <a:srgbClr val="000000"/>
                </a:solidFill>
              </a:rPr>
              <a:t> </a:t>
            </a:r>
            <a:r>
              <a:rPr lang="en-US" sz="4000" dirty="0" err="1">
                <a:solidFill>
                  <a:srgbClr val="000000"/>
                </a:solidFill>
              </a:rPr>
              <a:t>thêm</a:t>
            </a:r>
            <a:r>
              <a:rPr lang="en-US" sz="4000" dirty="0">
                <a:solidFill>
                  <a:srgbClr val="000000"/>
                </a:solidFill>
              </a:rPr>
              <a:t> </a:t>
            </a:r>
            <a:r>
              <a:rPr lang="en-US" sz="4000" dirty="0" err="1">
                <a:solidFill>
                  <a:srgbClr val="000000"/>
                </a:solidFill>
              </a:rPr>
              <a:t>tuổi</a:t>
            </a:r>
            <a:r>
              <a:rPr lang="en-US" sz="4000" dirty="0">
                <a:solidFill>
                  <a:srgbClr val="000000"/>
                </a:solidFill>
              </a:rPr>
              <a:t> </a:t>
            </a:r>
            <a:r>
              <a:rPr lang="en-US" sz="4000" dirty="0" err="1">
                <a:solidFill>
                  <a:srgbClr val="000000"/>
                </a:solidFill>
              </a:rPr>
              <a:t>tác</a:t>
            </a:r>
            <a:r>
              <a:rPr lang="en-US" sz="4000" dirty="0">
                <a:solidFill>
                  <a:srgbClr val="000000"/>
                </a:solidFill>
              </a:rPr>
              <a:t> </a:t>
            </a:r>
            <a:r>
              <a:rPr lang="en-US" sz="4000" dirty="0" err="1">
                <a:solidFill>
                  <a:srgbClr val="000000"/>
                </a:solidFill>
              </a:rPr>
              <a:t>càng</a:t>
            </a:r>
            <a:r>
              <a:rPr lang="en-US" sz="4000" dirty="0">
                <a:solidFill>
                  <a:srgbClr val="000000"/>
                </a:solidFill>
              </a:rPr>
              <a:t> </a:t>
            </a:r>
            <a:r>
              <a:rPr lang="en-US" sz="4000" dirty="0" err="1">
                <a:solidFill>
                  <a:srgbClr val="000000"/>
                </a:solidFill>
              </a:rPr>
              <a:t>tươi</a:t>
            </a:r>
            <a:r>
              <a:rPr lang="en-US" sz="4000" dirty="0">
                <a:solidFill>
                  <a:srgbClr val="000000"/>
                </a:solidFill>
              </a:rPr>
              <a:t> </a:t>
            </a:r>
            <a:r>
              <a:rPr lang="en-US" sz="4000" dirty="0" err="1">
                <a:solidFill>
                  <a:srgbClr val="000000"/>
                </a:solidFill>
              </a:rPr>
              <a:t>lòng</a:t>
            </a:r>
            <a:r>
              <a:rPr lang="en-US" sz="4000" dirty="0">
                <a:solidFill>
                  <a:srgbClr val="000000"/>
                </a:solidFill>
              </a:rPr>
              <a:t> </a:t>
            </a:r>
            <a:r>
              <a:rPr lang="en-US" sz="4000" dirty="0" err="1">
                <a:solidFill>
                  <a:srgbClr val="000000"/>
                </a:solidFill>
              </a:rPr>
              <a:t>vàng</a:t>
            </a:r>
            <a:r>
              <a:rPr lang="en-US" sz="4000" dirty="0">
                <a:solidFill>
                  <a:srgbClr val="000000"/>
                </a:solidFill>
              </a:rPr>
              <a:t>.</a:t>
            </a:r>
          </a:p>
          <a:p>
            <a:pPr algn="ctr" defTabSz="609630">
              <a:lnSpc>
                <a:spcPts val="3733"/>
              </a:lnSpc>
              <a:spcBef>
                <a:spcPct val="0"/>
              </a:spcBef>
            </a:pPr>
            <a:endParaRPr lang="en-US" sz="4000" dirty="0">
              <a:solidFill>
                <a:srgbClr val="000000"/>
              </a:solidFill>
            </a:endParaRPr>
          </a:p>
          <a:p>
            <a:pPr algn="ctr" defTabSz="609630">
              <a:lnSpc>
                <a:spcPts val="3733"/>
              </a:lnSpc>
              <a:spcBef>
                <a:spcPct val="0"/>
              </a:spcBef>
            </a:pPr>
            <a:r>
              <a:rPr lang="en-US" sz="4000" i="1" dirty="0" err="1">
                <a:solidFill>
                  <a:srgbClr val="000000"/>
                </a:solidFill>
              </a:rPr>
              <a:t>Võ</a:t>
            </a:r>
            <a:r>
              <a:rPr lang="en-US" sz="4000" i="1" dirty="0">
                <a:solidFill>
                  <a:srgbClr val="000000"/>
                </a:solidFill>
              </a:rPr>
              <a:t> </a:t>
            </a:r>
            <a:r>
              <a:rPr lang="en-US" sz="4000" i="1" dirty="0" err="1">
                <a:solidFill>
                  <a:srgbClr val="000000"/>
                </a:solidFill>
              </a:rPr>
              <a:t>Thanh</a:t>
            </a:r>
            <a:r>
              <a:rPr lang="en-US" sz="4000" i="1" dirty="0">
                <a:solidFill>
                  <a:srgbClr val="000000"/>
                </a:solidFill>
              </a:rPr>
              <a:t> An</a:t>
            </a:r>
          </a:p>
        </p:txBody>
      </p:sp>
      <p:pic>
        <p:nvPicPr>
          <p:cNvPr id="15" name="Picture 14"/>
          <p:cNvPicPr>
            <a:picLocks noChangeAspect="1"/>
          </p:cNvPicPr>
          <p:nvPr/>
        </p:nvPicPr>
        <p:blipFill>
          <a:blip r:embed="rId3"/>
          <a:stretch>
            <a:fillRect/>
          </a:stretch>
        </p:blipFill>
        <p:spPr>
          <a:xfrm>
            <a:off x="9296400" y="664029"/>
            <a:ext cx="7778061" cy="1435647"/>
          </a:xfrm>
          <a:prstGeom prst="rect">
            <a:avLst/>
          </a:prstGeom>
        </p:spPr>
      </p:pic>
      <p:sp>
        <p:nvSpPr>
          <p:cNvPr id="16" name="Rounded Rectangle 15"/>
          <p:cNvSpPr/>
          <p:nvPr/>
        </p:nvSpPr>
        <p:spPr>
          <a:xfrm>
            <a:off x="9289143" y="7793942"/>
            <a:ext cx="8458200" cy="1701638"/>
          </a:xfrm>
          <a:prstGeom prst="roundRect">
            <a:avLst/>
          </a:prstGeom>
          <a:solidFill>
            <a:srgbClr val="92D05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b="1" dirty="0" err="1">
                <a:solidFill>
                  <a:schemeClr val="tx1"/>
                </a:solidFill>
              </a:rPr>
              <a:t>Nêu</a:t>
            </a:r>
            <a:r>
              <a:rPr lang="en-US" sz="5400" b="1" dirty="0">
                <a:solidFill>
                  <a:schemeClr val="tx1"/>
                </a:solidFill>
              </a:rPr>
              <a:t> </a:t>
            </a:r>
            <a:r>
              <a:rPr lang="en-US" sz="5400" b="1" dirty="0" err="1">
                <a:solidFill>
                  <a:schemeClr val="tx1"/>
                </a:solidFill>
              </a:rPr>
              <a:t>cảm</a:t>
            </a:r>
            <a:r>
              <a:rPr lang="en-US" sz="5400" b="1" dirty="0">
                <a:solidFill>
                  <a:schemeClr val="tx1"/>
                </a:solidFill>
              </a:rPr>
              <a:t> </a:t>
            </a:r>
            <a:r>
              <a:rPr lang="en-US" sz="5400" b="1" dirty="0" err="1">
                <a:solidFill>
                  <a:schemeClr val="tx1"/>
                </a:solidFill>
              </a:rPr>
              <a:t>nghĩ</a:t>
            </a:r>
            <a:r>
              <a:rPr lang="en-US" sz="5400" b="1" dirty="0">
                <a:solidFill>
                  <a:schemeClr val="tx1"/>
                </a:solidFill>
              </a:rPr>
              <a:t> </a:t>
            </a:r>
            <a:r>
              <a:rPr lang="en-US" sz="5400" b="1" dirty="0" err="1">
                <a:solidFill>
                  <a:schemeClr val="tx1"/>
                </a:solidFill>
              </a:rPr>
              <a:t>của</a:t>
            </a:r>
            <a:r>
              <a:rPr lang="en-US" sz="5400" b="1" dirty="0">
                <a:solidFill>
                  <a:schemeClr val="tx1"/>
                </a:solidFill>
              </a:rPr>
              <a:t> </a:t>
            </a:r>
            <a:r>
              <a:rPr lang="en-US" sz="5400" b="1" dirty="0" err="1">
                <a:solidFill>
                  <a:schemeClr val="tx1"/>
                </a:solidFill>
              </a:rPr>
              <a:t>em</a:t>
            </a:r>
            <a:r>
              <a:rPr lang="en-US" sz="5400" b="1" dirty="0">
                <a:solidFill>
                  <a:schemeClr val="tx1"/>
                </a:solidFill>
              </a:rPr>
              <a:t> </a:t>
            </a:r>
            <a:r>
              <a:rPr lang="en-US" sz="5400" b="1" dirty="0" err="1">
                <a:solidFill>
                  <a:schemeClr val="tx1"/>
                </a:solidFill>
              </a:rPr>
              <a:t>về</a:t>
            </a:r>
            <a:r>
              <a:rPr lang="en-US" sz="5400" b="1" dirty="0">
                <a:solidFill>
                  <a:schemeClr val="tx1"/>
                </a:solidFill>
              </a:rPr>
              <a:t> </a:t>
            </a:r>
            <a:r>
              <a:rPr lang="en-US" sz="5400" b="1" dirty="0" err="1">
                <a:solidFill>
                  <a:schemeClr val="tx1"/>
                </a:solidFill>
              </a:rPr>
              <a:t>người</a:t>
            </a:r>
            <a:r>
              <a:rPr lang="en-US" sz="5400" b="1" dirty="0">
                <a:solidFill>
                  <a:schemeClr val="tx1"/>
                </a:solidFill>
              </a:rPr>
              <a:t> </a:t>
            </a:r>
            <a:r>
              <a:rPr lang="en-US" sz="5400" b="1" dirty="0" err="1">
                <a:solidFill>
                  <a:schemeClr val="tx1"/>
                </a:solidFill>
              </a:rPr>
              <a:t>bà</a:t>
            </a:r>
            <a:r>
              <a:rPr lang="en-US" sz="5400" b="1" dirty="0">
                <a:solidFill>
                  <a:schemeClr val="tx1"/>
                </a:solidFill>
              </a:rPr>
              <a:t> </a:t>
            </a:r>
            <a:r>
              <a:rPr lang="en-US" sz="5400" b="1" dirty="0" err="1">
                <a:solidFill>
                  <a:schemeClr val="tx1"/>
                </a:solidFill>
              </a:rPr>
              <a:t>trong</a:t>
            </a:r>
            <a:r>
              <a:rPr lang="en-US" sz="5400" b="1" dirty="0">
                <a:solidFill>
                  <a:schemeClr val="tx1"/>
                </a:solidFill>
              </a:rPr>
              <a:t> </a:t>
            </a:r>
            <a:r>
              <a:rPr lang="en-US" sz="5400" b="1" dirty="0" err="1">
                <a:solidFill>
                  <a:schemeClr val="tx1"/>
                </a:solidFill>
              </a:rPr>
              <a:t>bài</a:t>
            </a:r>
            <a:r>
              <a:rPr lang="en-US" sz="5400" b="1" dirty="0">
                <a:solidFill>
                  <a:schemeClr val="tx1"/>
                </a:solidFill>
              </a:rPr>
              <a:t> </a:t>
            </a:r>
            <a:r>
              <a:rPr lang="en-US" sz="5400" b="1" dirty="0" err="1">
                <a:solidFill>
                  <a:schemeClr val="tx1"/>
                </a:solidFill>
              </a:rPr>
              <a:t>thơ</a:t>
            </a:r>
            <a:endParaRPr lang="en-US" sz="5400" b="1" dirty="0">
              <a:solidFill>
                <a:schemeClr val="tx1"/>
              </a:solidFill>
            </a:endParaRPr>
          </a:p>
        </p:txBody>
      </p:sp>
      <p:pic>
        <p:nvPicPr>
          <p:cNvPr id="11" name="Picture 10"/>
          <p:cNvPicPr>
            <a:picLocks noChangeAspect="1"/>
          </p:cNvPicPr>
          <p:nvPr/>
        </p:nvPicPr>
        <p:blipFill>
          <a:blip r:embed="rId4"/>
          <a:stretch>
            <a:fillRect/>
          </a:stretch>
        </p:blipFill>
        <p:spPr>
          <a:xfrm rot="436082">
            <a:off x="5653527" y="2350943"/>
            <a:ext cx="2684266" cy="2812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hlinkClick r:id="rId5" action="ppaction://hlinksldjump"/>
          </p:cNvPr>
          <p:cNvPicPr>
            <a:picLocks noChangeAspect="1"/>
          </p:cNvPicPr>
          <p:nvPr/>
        </p:nvPicPr>
        <p:blipFill>
          <a:blip r:embed="rId6"/>
          <a:stretch>
            <a:fillRect/>
          </a:stretch>
        </p:blipFill>
        <p:spPr>
          <a:xfrm>
            <a:off x="685800" y="9250922"/>
            <a:ext cx="2651990" cy="1176630"/>
          </a:xfrm>
          <a:prstGeom prst="rect">
            <a:avLst/>
          </a:prstGeom>
        </p:spPr>
      </p:pic>
    </p:spTree>
    <p:extLst>
      <p:ext uri="{BB962C8B-B14F-4D97-AF65-F5344CB8AC3E}">
        <p14:creationId xmlns:p14="http://schemas.microsoft.com/office/powerpoint/2010/main" val="13920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a:off x="247253" y="165558"/>
            <a:ext cx="16786109" cy="10283664"/>
          </a:xfrm>
          <a:custGeom>
            <a:avLst/>
            <a:gdLst/>
            <a:ahLst/>
            <a:cxnLst/>
            <a:rect l="l" t="t" r="r" b="b"/>
            <a:pathLst>
              <a:path w="15259441" h="10509940">
                <a:moveTo>
                  <a:pt x="0" y="0"/>
                </a:moveTo>
                <a:lnTo>
                  <a:pt x="15259441" y="0"/>
                </a:lnTo>
                <a:lnTo>
                  <a:pt x="15259441" y="10509940"/>
                </a:lnTo>
                <a:lnTo>
                  <a:pt x="0" y="105099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vi-VN" sz="2700">
              <a:solidFill>
                <a:prstClr val="black"/>
              </a:solidFill>
              <a:latin typeface="Arial" panose="020B0604020202020204" pitchFamily="34" charset="0"/>
            </a:endParaRPr>
          </a:p>
        </p:txBody>
      </p:sp>
      <p:sp>
        <p:nvSpPr>
          <p:cNvPr id="3" name="Freeform 3"/>
          <p:cNvSpPr/>
          <p:nvPr/>
        </p:nvSpPr>
        <p:spPr>
          <a:xfrm>
            <a:off x="12443393" y="3738973"/>
            <a:ext cx="6005675" cy="13420502"/>
          </a:xfrm>
          <a:custGeom>
            <a:avLst/>
            <a:gdLst/>
            <a:ahLst/>
            <a:cxnLst/>
            <a:rect l="l" t="t" r="r" b="b"/>
            <a:pathLst>
              <a:path w="6005675" h="13420502">
                <a:moveTo>
                  <a:pt x="0" y="0"/>
                </a:moveTo>
                <a:lnTo>
                  <a:pt x="6005675" y="0"/>
                </a:lnTo>
                <a:lnTo>
                  <a:pt x="6005675" y="13420502"/>
                </a:lnTo>
                <a:lnTo>
                  <a:pt x="0" y="134205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371600"/>
            <a:endParaRPr lang="vi-VN" sz="2700">
              <a:solidFill>
                <a:prstClr val="black"/>
              </a:solidFill>
              <a:latin typeface="Arial" panose="020B0604020202020204" pitchFamily="34" charset="0"/>
            </a:endParaRPr>
          </a:p>
        </p:txBody>
      </p:sp>
      <p:sp>
        <p:nvSpPr>
          <p:cNvPr id="4" name="Freeform 4"/>
          <p:cNvSpPr/>
          <p:nvPr/>
        </p:nvSpPr>
        <p:spPr>
          <a:xfrm>
            <a:off x="-158680" y="7239057"/>
            <a:ext cx="2779727" cy="3046275"/>
          </a:xfrm>
          <a:custGeom>
            <a:avLst/>
            <a:gdLst/>
            <a:ahLst/>
            <a:cxnLst/>
            <a:rect l="l" t="t" r="r" b="b"/>
            <a:pathLst>
              <a:path w="2779726" h="3046275">
                <a:moveTo>
                  <a:pt x="0" y="0"/>
                </a:moveTo>
                <a:lnTo>
                  <a:pt x="2779725" y="0"/>
                </a:lnTo>
                <a:lnTo>
                  <a:pt x="2779725" y="3046275"/>
                </a:lnTo>
                <a:lnTo>
                  <a:pt x="0" y="30462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1371600"/>
            <a:endParaRPr lang="vi-VN" sz="2700">
              <a:solidFill>
                <a:prstClr val="black"/>
              </a:solidFill>
              <a:latin typeface="Arial" panose="020B0604020202020204" pitchFamily="34" charset="0"/>
            </a:endParaRPr>
          </a:p>
        </p:txBody>
      </p:sp>
      <p:sp>
        <p:nvSpPr>
          <p:cNvPr id="5" name="Freeform 5"/>
          <p:cNvSpPr/>
          <p:nvPr/>
        </p:nvSpPr>
        <p:spPr>
          <a:xfrm rot="720159">
            <a:off x="-2835019" y="-3114597"/>
            <a:ext cx="6534704" cy="5832222"/>
          </a:xfrm>
          <a:custGeom>
            <a:avLst/>
            <a:gdLst/>
            <a:ahLst/>
            <a:cxnLst/>
            <a:rect l="l" t="t" r="r" b="b"/>
            <a:pathLst>
              <a:path w="6534703" h="5832222">
                <a:moveTo>
                  <a:pt x="0" y="0"/>
                </a:moveTo>
                <a:lnTo>
                  <a:pt x="6534703" y="0"/>
                </a:lnTo>
                <a:lnTo>
                  <a:pt x="6534703" y="5832222"/>
                </a:lnTo>
                <a:lnTo>
                  <a:pt x="0" y="58322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1371600"/>
            <a:endParaRPr lang="vi-VN" sz="2700">
              <a:solidFill>
                <a:prstClr val="black"/>
              </a:solidFill>
              <a:latin typeface="Arial" panose="020B0604020202020204" pitchFamily="34" charset="0"/>
            </a:endParaRPr>
          </a:p>
        </p:txBody>
      </p:sp>
      <p:sp>
        <p:nvSpPr>
          <p:cNvPr id="6" name="Freeform 6"/>
          <p:cNvSpPr/>
          <p:nvPr/>
        </p:nvSpPr>
        <p:spPr>
          <a:xfrm rot="2582400">
            <a:off x="15680258" y="-2133465"/>
            <a:ext cx="4780877" cy="4266933"/>
          </a:xfrm>
          <a:custGeom>
            <a:avLst/>
            <a:gdLst/>
            <a:ahLst/>
            <a:cxnLst/>
            <a:rect l="l" t="t" r="r" b="b"/>
            <a:pathLst>
              <a:path w="4780877" h="4266933">
                <a:moveTo>
                  <a:pt x="0" y="0"/>
                </a:moveTo>
                <a:lnTo>
                  <a:pt x="4780877" y="0"/>
                </a:lnTo>
                <a:lnTo>
                  <a:pt x="4780877" y="4266932"/>
                </a:lnTo>
                <a:lnTo>
                  <a:pt x="0" y="42669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1371600"/>
            <a:endParaRPr lang="vi-VN" sz="2700">
              <a:solidFill>
                <a:prstClr val="black"/>
              </a:solidFill>
              <a:latin typeface="Arial" panose="020B0604020202020204" pitchFamily="34" charset="0"/>
            </a:endParaRPr>
          </a:p>
        </p:txBody>
      </p:sp>
      <p:sp>
        <p:nvSpPr>
          <p:cNvPr id="7" name="Freeform 7"/>
          <p:cNvSpPr/>
          <p:nvPr/>
        </p:nvSpPr>
        <p:spPr>
          <a:xfrm flipH="1">
            <a:off x="14300999" y="606121"/>
            <a:ext cx="2623128" cy="2874662"/>
          </a:xfrm>
          <a:custGeom>
            <a:avLst/>
            <a:gdLst/>
            <a:ahLst/>
            <a:cxnLst/>
            <a:rect l="l" t="t" r="r" b="b"/>
            <a:pathLst>
              <a:path w="2623128" h="2874661">
                <a:moveTo>
                  <a:pt x="2623128" y="0"/>
                </a:moveTo>
                <a:lnTo>
                  <a:pt x="0" y="0"/>
                </a:lnTo>
                <a:lnTo>
                  <a:pt x="0" y="2874661"/>
                </a:lnTo>
                <a:lnTo>
                  <a:pt x="2623128" y="2874661"/>
                </a:lnTo>
                <a:lnTo>
                  <a:pt x="2623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1371600"/>
            <a:endParaRPr lang="vi-VN" sz="2700">
              <a:solidFill>
                <a:prstClr val="black"/>
              </a:solidFill>
              <a:latin typeface="Arial" panose="020B0604020202020204" pitchFamily="34" charset="0"/>
            </a:endParaRPr>
          </a:p>
        </p:txBody>
      </p:sp>
      <p:pic>
        <p:nvPicPr>
          <p:cNvPr id="8" name="Picture 7">
            <a:extLst>
              <a:ext uri="{FF2B5EF4-FFF2-40B4-BE49-F238E27FC236}">
                <a16:creationId xmlns:a16="http://schemas.microsoft.com/office/drawing/2014/main" id="{A46B8246-6BFB-10CF-116E-28C9F953A6F4}"/>
              </a:ext>
            </a:extLst>
          </p:cNvPr>
          <p:cNvPicPr>
            <a:picLocks noChangeAspect="1"/>
          </p:cNvPicPr>
          <p:nvPr/>
        </p:nvPicPr>
        <p:blipFill>
          <a:blip r:embed="rId10"/>
          <a:stretch>
            <a:fillRect/>
          </a:stretch>
        </p:blipFill>
        <p:spPr>
          <a:xfrm>
            <a:off x="4005998" y="622649"/>
            <a:ext cx="8486367" cy="1627301"/>
          </a:xfrm>
          <a:prstGeom prst="rect">
            <a:avLst/>
          </a:prstGeom>
        </p:spPr>
      </p:pic>
      <p:sp>
        <p:nvSpPr>
          <p:cNvPr id="10" name="TextBox 9">
            <a:extLst>
              <a:ext uri="{FF2B5EF4-FFF2-40B4-BE49-F238E27FC236}">
                <a16:creationId xmlns:a16="http://schemas.microsoft.com/office/drawing/2014/main" id="{8323BE52-3260-44EA-85C2-5DCF421807A6}"/>
              </a:ext>
            </a:extLst>
          </p:cNvPr>
          <p:cNvSpPr txBox="1"/>
          <p:nvPr/>
        </p:nvSpPr>
        <p:spPr>
          <a:xfrm>
            <a:off x="1940312" y="2707040"/>
            <a:ext cx="13012433" cy="4819909"/>
          </a:xfrm>
          <a:prstGeom prst="rect">
            <a:avLst/>
          </a:prstGeom>
          <a:noFill/>
        </p:spPr>
        <p:txBody>
          <a:bodyPr wrap="square">
            <a:spAutoFit/>
          </a:bodyPr>
          <a:lstStyle/>
          <a:p>
            <a:pPr algn="just" defTabSz="1371600">
              <a:lnSpc>
                <a:spcPct val="150000"/>
              </a:lnSpc>
            </a:pPr>
            <a:r>
              <a:rPr lang="en-US" sz="4200" b="1" dirty="0">
                <a:solidFill>
                  <a:srgbClr val="00B050"/>
                </a:solidFill>
                <a:latin typeface="Cambria" panose="02040503050406030204" pitchFamily="18" charset="0"/>
                <a:ea typeface="Cambria" panose="02040503050406030204" pitchFamily="18" charset="0"/>
              </a:rPr>
              <a:t>- </a:t>
            </a:r>
            <a:r>
              <a:rPr lang="vi-VN" sz="4200" b="1" dirty="0">
                <a:solidFill>
                  <a:srgbClr val="00B050"/>
                </a:solidFill>
                <a:latin typeface="Cambria" panose="02040503050406030204" pitchFamily="18" charset="0"/>
                <a:ea typeface="Cambria" panose="02040503050406030204" pitchFamily="18" charset="0"/>
              </a:rPr>
              <a:t>Tìm được câu chủ đề trong mỗi đoạn văn.</a:t>
            </a:r>
          </a:p>
          <a:p>
            <a:pPr algn="just" defTabSz="1371600">
              <a:lnSpc>
                <a:spcPct val="150000"/>
              </a:lnSpc>
            </a:pPr>
            <a:r>
              <a:rPr lang="vi-VN" sz="4200" b="1" dirty="0">
                <a:solidFill>
                  <a:srgbClr val="00B050"/>
                </a:solidFill>
                <a:latin typeface="Cambria" panose="02040503050406030204" pitchFamily="18" charset="0"/>
                <a:ea typeface="Cambria" panose="02040503050406030204" pitchFamily="18" charset="0"/>
              </a:rPr>
              <a:t>- Viết được đoạn văn có câu chủ đề: Họ hàng nhà kiến chăm chỉ, hiền lành. </a:t>
            </a:r>
          </a:p>
          <a:p>
            <a:pPr algn="just" defTabSz="1371600">
              <a:lnSpc>
                <a:spcPct val="150000"/>
              </a:lnSpc>
            </a:pPr>
            <a:r>
              <a:rPr lang="vi-VN" sz="4200" b="1" dirty="0">
                <a:solidFill>
                  <a:srgbClr val="00B050"/>
                </a:solidFill>
                <a:latin typeface="Cambria" panose="02040503050406030204" pitchFamily="18" charset="0"/>
                <a:ea typeface="Cambria" panose="02040503050406030204" pitchFamily="18" charset="0"/>
              </a:rPr>
              <a:t>- Phát triển năng lực ngôn ngữ</a:t>
            </a:r>
          </a:p>
          <a:p>
            <a:pPr algn="just" defTabSz="1371600">
              <a:lnSpc>
                <a:spcPct val="150000"/>
              </a:lnSpc>
            </a:pPr>
            <a:r>
              <a:rPr lang="vi-VN" sz="4200" b="1" dirty="0">
                <a:solidFill>
                  <a:srgbClr val="00B050"/>
                </a:solidFill>
                <a:latin typeface="Cambria" panose="02040503050406030204" pitchFamily="18" charset="0"/>
                <a:ea typeface="Cambria" panose="02040503050406030204" pitchFamily="18" charset="0"/>
              </a:rPr>
              <a:t>- Biết vận dụng bài học vào thực tiễn cuộc sống.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Freeform 2"/>
          <p:cNvSpPr/>
          <p:nvPr/>
        </p:nvSpPr>
        <p:spPr>
          <a:xfrm>
            <a:off x="2983257" y="1028700"/>
            <a:ext cx="10980624"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14674938" y="-669490"/>
            <a:ext cx="2584362" cy="5022612"/>
          </a:xfrm>
          <a:custGeom>
            <a:avLst/>
            <a:gdLst/>
            <a:ahLst/>
            <a:cxnLst/>
            <a:rect l="l" t="t" r="r" b="b"/>
            <a:pathLst>
              <a:path w="2584362" h="5022612">
                <a:moveTo>
                  <a:pt x="0" y="0"/>
                </a:moveTo>
                <a:lnTo>
                  <a:pt x="2584362" y="0"/>
                </a:lnTo>
                <a:lnTo>
                  <a:pt x="2584362" y="5022612"/>
                </a:lnTo>
                <a:lnTo>
                  <a:pt x="0" y="50226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2277164">
            <a:off x="1167097" y="968425"/>
            <a:ext cx="999552" cy="952073"/>
          </a:xfrm>
          <a:custGeom>
            <a:avLst/>
            <a:gdLst/>
            <a:ahLst/>
            <a:cxnLst/>
            <a:rect l="l" t="t" r="r" b="b"/>
            <a:pathLst>
              <a:path w="999552" h="952073">
                <a:moveTo>
                  <a:pt x="0" y="0"/>
                </a:moveTo>
                <a:lnTo>
                  <a:pt x="999552" y="0"/>
                </a:lnTo>
                <a:lnTo>
                  <a:pt x="999552" y="952073"/>
                </a:lnTo>
                <a:lnTo>
                  <a:pt x="0" y="9520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grpSp>
        <p:nvGrpSpPr>
          <p:cNvPr id="5" name="Group 5"/>
          <p:cNvGrpSpPr/>
          <p:nvPr/>
        </p:nvGrpSpPr>
        <p:grpSpPr>
          <a:xfrm>
            <a:off x="1296501" y="2394584"/>
            <a:ext cx="728771" cy="72877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774B"/>
            </a:solidFill>
          </p:spPr>
          <p:txBody>
            <a:bodyPr/>
            <a:lstStyle/>
            <a:p>
              <a:endParaRPr lang="vi-VN"/>
            </a:p>
          </p:txBody>
        </p:sp>
      </p:grpSp>
      <p:sp>
        <p:nvSpPr>
          <p:cNvPr id="7" name="Freeform 7"/>
          <p:cNvSpPr/>
          <p:nvPr/>
        </p:nvSpPr>
        <p:spPr>
          <a:xfrm>
            <a:off x="1240123" y="4943543"/>
            <a:ext cx="841525" cy="4325598"/>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8" name="Freeform 8"/>
          <p:cNvSpPr/>
          <p:nvPr/>
        </p:nvSpPr>
        <p:spPr>
          <a:xfrm flipH="1">
            <a:off x="11586831" y="4034321"/>
            <a:ext cx="5352997" cy="6144042"/>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pic>
        <p:nvPicPr>
          <p:cNvPr id="10" name="Picture 9"/>
          <p:cNvPicPr>
            <a:picLocks noChangeAspect="1"/>
          </p:cNvPicPr>
          <p:nvPr/>
        </p:nvPicPr>
        <p:blipFill>
          <a:blip r:embed="rId12"/>
          <a:stretch>
            <a:fillRect/>
          </a:stretch>
        </p:blipFill>
        <p:spPr>
          <a:xfrm>
            <a:off x="3034032" y="2758969"/>
            <a:ext cx="11089585" cy="4249280"/>
          </a:xfrm>
          <a:prstGeom prst="rect">
            <a:avLst/>
          </a:prstGeom>
        </p:spPr>
      </p:pic>
    </p:spTree>
    <p:extLst>
      <p:ext uri="{BB962C8B-B14F-4D97-AF65-F5344CB8AC3E}">
        <p14:creationId xmlns:p14="http://schemas.microsoft.com/office/powerpoint/2010/main" val="236375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946</Words>
  <Application>Microsoft Office PowerPoint</Application>
  <PresentationFormat>Custom</PresentationFormat>
  <Paragraphs>122</Paragraphs>
  <Slides>16</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Times New Roman</vt:lpstr>
      <vt:lpstr>Google Sans</vt:lpstr>
      <vt:lpstr>Calibri</vt:lpstr>
      <vt:lpstr>SVN-Newton</vt:lpstr>
      <vt:lpstr>Cambria</vt:lpstr>
      <vt:lpstr>#9Slide06 FS Playlist Script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Đỏ Tím Dụng cụ học tập Giới thiệu bản thân Bản thuyết trình Giáo dục</dc:title>
  <dc:creator>ADMIN</dc:creator>
  <cp:lastModifiedBy>Admin</cp:lastModifiedBy>
  <cp:revision>19</cp:revision>
  <dcterms:created xsi:type="dcterms:W3CDTF">2006-08-16T00:00:00Z</dcterms:created>
  <dcterms:modified xsi:type="dcterms:W3CDTF">2024-03-29T11:02:06Z</dcterms:modified>
  <dc:identifier>DAF-bltL488</dc:identifier>
</cp:coreProperties>
</file>