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24" r:id="rId2"/>
    <p:sldId id="258" r:id="rId3"/>
    <p:sldId id="261" r:id="rId4"/>
    <p:sldId id="306" r:id="rId5"/>
    <p:sldId id="282" r:id="rId6"/>
    <p:sldId id="318" r:id="rId7"/>
    <p:sldId id="285" r:id="rId8"/>
    <p:sldId id="319" r:id="rId9"/>
    <p:sldId id="283" r:id="rId10"/>
    <p:sldId id="320" r:id="rId11"/>
    <p:sldId id="290" r:id="rId12"/>
    <p:sldId id="313" r:id="rId13"/>
    <p:sldId id="311" r:id="rId14"/>
    <p:sldId id="291" r:id="rId15"/>
    <p:sldId id="297" r:id="rId16"/>
    <p:sldId id="292" r:id="rId17"/>
    <p:sldId id="298" r:id="rId18"/>
    <p:sldId id="299" r:id="rId19"/>
    <p:sldId id="322" r:id="rId20"/>
    <p:sldId id="321" r:id="rId21"/>
    <p:sldId id="293" r:id="rId22"/>
    <p:sldId id="294" r:id="rId23"/>
    <p:sldId id="323"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mbria" panose="02040503050406030204" pitchFamily="18" charset="0"/>
      <p:regular r:id="rId31"/>
      <p:bold r:id="rId32"/>
      <p:italic r:id="rId33"/>
      <p:boldItalic r:id="rId34"/>
    </p:embeddedFont>
    <p:embeddedFont>
      <p:font typeface="#9Slide07 HoneyCream" panose="020B0604020202020204" charset="0"/>
      <p:regular r:id="rId35"/>
    </p:embeddedFont>
    <p:embeddedFont>
      <p:font typeface="#9Slide07 SVNStick A Round" panose="02000503000000000000" charset="0"/>
      <p:regular r:id="rId36"/>
    </p:embeddedFont>
    <p:embeddedFont>
      <p:font typeface="宋体" panose="02010600030101010101" pitchFamily="2" charset="-122"/>
      <p:regular r:id="rId37"/>
    </p:embeddedFont>
    <p:embeddedFont>
      <p:font typeface="#9Slide07 SVNZiclets" panose="02000603000000000000" charset="0"/>
      <p:regular r:id="rId38"/>
    </p:embeddedFont>
    <p:embeddedFont>
      <p:font typeface="Calibri Light" panose="020F0302020204030204"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5726" autoAdjust="0"/>
    <p:restoredTop sz="93447" autoAdjust="0"/>
  </p:normalViewPr>
  <p:slideViewPr>
    <p:cSldViewPr snapToGrid="0">
      <p:cViewPr varScale="1">
        <p:scale>
          <a:sx n="77" d="100"/>
          <a:sy n="77" d="100"/>
        </p:scale>
        <p:origin x="474" y="-5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23/2/2024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6"/>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Ngày </a:t>
            </a:r>
            <a:r>
              <a:rPr lang="vi-VN" sz="2000" b="1" dirty="0">
                <a:solidFill>
                  <a:srgbClr val="002060"/>
                </a:solidFill>
                <a:latin typeface="Cambria" panose="02040503050406030204" pitchFamily="18" charset="0"/>
                <a:ea typeface="Cambria" panose="02040503050406030204" pitchFamily="18" charset="0"/>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Ít </a:t>
            </a:r>
            <a:r>
              <a:rPr lang="vi-VN" sz="2000" b="1" dirty="0">
                <a:solidFill>
                  <a:srgbClr val="002060"/>
                </a:solidFill>
                <a:latin typeface="Cambria" panose="02040503050406030204" pitchFamily="18" charset="0"/>
                <a:ea typeface="Cambria" panose="02040503050406030204" pitchFamily="18" charset="0"/>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Sống </a:t>
            </a:r>
            <a:r>
              <a:rPr lang="vi-VN" sz="2000" b="1" dirty="0">
                <a:solidFill>
                  <a:srgbClr val="002060"/>
                </a:solidFill>
                <a:latin typeface="Cambria" panose="02040503050406030204" pitchFamily="18" charset="0"/>
                <a:ea typeface="Cambria" panose="02040503050406030204" pitchFamily="18" charset="0"/>
              </a:rPr>
              <a:t>với nhau được ít lâu, Lạc Long Quân bàn với vợ:</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Một </a:t>
            </a:r>
            <a:r>
              <a:rPr lang="vi-VN" sz="2000" b="1" dirty="0">
                <a:solidFill>
                  <a:srgbClr val="002060"/>
                </a:solidFill>
                <a:latin typeface="Cambria" panose="02040503050406030204" pitchFamily="18" charset="0"/>
                <a:ea typeface="Cambria" panose="02040503050406030204" pitchFamily="18" charset="0"/>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smtClean="0">
                <a:solidFill>
                  <a:srgbClr val="002060"/>
                </a:solidFill>
                <a:latin typeface="Cambria" panose="02040503050406030204" pitchFamily="18" charset="0"/>
                <a:ea typeface="Cambria" panose="02040503050406030204" pitchFamily="18" charset="0"/>
              </a:rPr>
              <a:t>     </a:t>
            </a:r>
            <a:r>
              <a:rPr lang="vi-VN" sz="2000" b="1" dirty="0" smtClean="0">
                <a:solidFill>
                  <a:srgbClr val="002060"/>
                </a:solidFill>
                <a:latin typeface="Cambria" panose="02040503050406030204" pitchFamily="18" charset="0"/>
                <a:ea typeface="Cambria" panose="02040503050406030204" pitchFamily="18" charset="0"/>
              </a:rPr>
              <a:t>Cũng </a:t>
            </a:r>
            <a:r>
              <a:rPr lang="vi-VN" sz="2000" b="1" dirty="0">
                <a:solidFill>
                  <a:srgbClr val="002060"/>
                </a:solidFill>
                <a:latin typeface="Cambria" panose="02040503050406030204" pitchFamily="18" charset="0"/>
                <a:ea typeface="Cambria" panose="02040503050406030204" pitchFamily="18" charset="0"/>
              </a:rPr>
              <a:t>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Ngày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Ít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Một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Cũng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smtClean="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2565</Words>
  <Application>Microsoft Office PowerPoint</Application>
  <PresentationFormat>Widescreen</PresentationFormat>
  <Paragraphs>109</Paragraphs>
  <Slides>24</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Calibri</vt:lpstr>
      <vt:lpstr>字魂131号-酷乐潮玩体</vt:lpstr>
      <vt:lpstr>等线</vt:lpstr>
      <vt:lpstr>Arial</vt:lpstr>
      <vt:lpstr>Cambria</vt:lpstr>
      <vt:lpstr>#9Slide07 HoneyCream</vt:lpstr>
      <vt:lpstr>思源黑体 CN</vt:lpstr>
      <vt:lpstr>#9Slide07 SVNStick A Round</vt:lpstr>
      <vt:lpstr>字魂27号-布丁体</vt:lpstr>
      <vt:lpstr>宋体</vt:lpstr>
      <vt:lpstr>#9Slide07 SVNZiclets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Admin</cp:lastModifiedBy>
  <cp:revision>36</cp:revision>
  <dcterms:created xsi:type="dcterms:W3CDTF">2022-11-13T08:25:54Z</dcterms:created>
  <dcterms:modified xsi:type="dcterms:W3CDTF">2024-02-23T10:06:37Z</dcterms:modified>
</cp:coreProperties>
</file>