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7" r:id="rId13"/>
    <p:sldId id="278" r:id="rId14"/>
    <p:sldId id="288" r:id="rId15"/>
    <p:sldId id="289" r:id="rId16"/>
    <p:sldId id="290" r:id="rId17"/>
    <p:sldId id="291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Cambria Bold" panose="02040803050406030204" pitchFamily="18" charset="0"/>
      <p:bold r:id="rId37"/>
    </p:embeddedFont>
    <p:embeddedFont>
      <p:font typeface="Cambria Bold Italics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6EBF"/>
    <a:srgbClr val="E0B667"/>
    <a:srgbClr val="033135"/>
    <a:srgbClr val="85BB9F"/>
    <a:srgbClr val="6BB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39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FE7BF-43FA-4AFF-AA3E-AC3DB6B0EA5E}" type="datetimeFigureOut">
              <a:rPr lang="en-US" smtClean="0"/>
              <a:t>23/2/2024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BA65C-1140-4D8C-9EC2-03BDDCAD2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62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BA65C-1140-4D8C-9EC2-03BDDCAD28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80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715000" y="-800100"/>
            <a:ext cx="25417859" cy="16404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18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36.svg"/><Relationship Id="rId40" Type="http://schemas.openxmlformats.org/officeDocument/2006/relationships/image" Target="../media/image2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26.svg"/><Relationship Id="rId30" Type="http://schemas.openxmlformats.org/officeDocument/2006/relationships/image" Target="../media/image16.png"/><Relationship Id="rId35" Type="http://schemas.openxmlformats.org/officeDocument/2006/relationships/image" Target="../media/image34.svg"/><Relationship Id="rId8" Type="http://schemas.openxmlformats.org/officeDocument/2006/relationships/image" Target="../media/image5.png"/><Relationship Id="rId3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18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36.svg"/><Relationship Id="rId40" Type="http://schemas.openxmlformats.org/officeDocument/2006/relationships/image" Target="../media/image66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26.svg"/><Relationship Id="rId30" Type="http://schemas.openxmlformats.org/officeDocument/2006/relationships/image" Target="../media/image16.png"/><Relationship Id="rId35" Type="http://schemas.openxmlformats.org/officeDocument/2006/relationships/image" Target="../media/image34.svg"/><Relationship Id="rId8" Type="http://schemas.openxmlformats.org/officeDocument/2006/relationships/image" Target="../media/image5.png"/><Relationship Id="rId3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18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36.svg"/><Relationship Id="rId40" Type="http://schemas.openxmlformats.org/officeDocument/2006/relationships/image" Target="../media/image67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26.svg"/><Relationship Id="rId30" Type="http://schemas.openxmlformats.org/officeDocument/2006/relationships/image" Target="../media/image16.png"/><Relationship Id="rId35" Type="http://schemas.openxmlformats.org/officeDocument/2006/relationships/image" Target="../media/image34.svg"/><Relationship Id="rId8" Type="http://schemas.openxmlformats.org/officeDocument/2006/relationships/image" Target="../media/image5.png"/><Relationship Id="rId3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8.png"/><Relationship Id="rId5" Type="http://schemas.openxmlformats.org/officeDocument/2006/relationships/image" Target="../media/image105.svg"/><Relationship Id="rId10" Type="http://schemas.openxmlformats.org/officeDocument/2006/relationships/image" Target="../media/image110.svg"/><Relationship Id="rId4" Type="http://schemas.openxmlformats.org/officeDocument/2006/relationships/image" Target="../media/image74.png"/><Relationship Id="rId9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105.svg"/><Relationship Id="rId10" Type="http://schemas.openxmlformats.org/officeDocument/2006/relationships/image" Target="../media/image110.svg"/><Relationship Id="rId4" Type="http://schemas.openxmlformats.org/officeDocument/2006/relationships/image" Target="../media/image74.png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42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4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105.svg"/><Relationship Id="rId10" Type="http://schemas.openxmlformats.org/officeDocument/2006/relationships/image" Target="../media/image110.svg"/><Relationship Id="rId4" Type="http://schemas.openxmlformats.org/officeDocument/2006/relationships/image" Target="../media/image74.png"/><Relationship Id="rId9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105.svg"/><Relationship Id="rId10" Type="http://schemas.openxmlformats.org/officeDocument/2006/relationships/image" Target="../media/image110.svg"/><Relationship Id="rId4" Type="http://schemas.openxmlformats.org/officeDocument/2006/relationships/image" Target="../media/image74.png"/><Relationship Id="rId9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105.svg"/><Relationship Id="rId10" Type="http://schemas.openxmlformats.org/officeDocument/2006/relationships/image" Target="../media/image110.svg"/><Relationship Id="rId4" Type="http://schemas.openxmlformats.org/officeDocument/2006/relationships/image" Target="../media/image74.png"/><Relationship Id="rId9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18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36.svg"/><Relationship Id="rId40" Type="http://schemas.openxmlformats.org/officeDocument/2006/relationships/image" Target="../media/image8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26.svg"/><Relationship Id="rId30" Type="http://schemas.openxmlformats.org/officeDocument/2006/relationships/image" Target="../media/image16.png"/><Relationship Id="rId35" Type="http://schemas.openxmlformats.org/officeDocument/2006/relationships/image" Target="../media/image34.svg"/><Relationship Id="rId8" Type="http://schemas.openxmlformats.org/officeDocument/2006/relationships/image" Target="../media/image5.png"/><Relationship Id="rId3" Type="http://schemas.openxmlformats.org/officeDocument/2006/relationships/image" Target="../media/image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124.svg"/><Relationship Id="rId3" Type="http://schemas.openxmlformats.org/officeDocument/2006/relationships/image" Target="../media/image114.svg"/><Relationship Id="rId7" Type="http://schemas.openxmlformats.org/officeDocument/2006/relationships/image" Target="../media/image118.svg"/><Relationship Id="rId12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22.svg"/><Relationship Id="rId5" Type="http://schemas.openxmlformats.org/officeDocument/2006/relationships/image" Target="../media/image116.svg"/><Relationship Id="rId10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openxmlformats.org/officeDocument/2006/relationships/image" Target="../media/image120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124.svg"/><Relationship Id="rId3" Type="http://schemas.openxmlformats.org/officeDocument/2006/relationships/image" Target="../media/image114.svg"/><Relationship Id="rId7" Type="http://schemas.openxmlformats.org/officeDocument/2006/relationships/image" Target="../media/image118.svg"/><Relationship Id="rId12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122.svg"/><Relationship Id="rId5" Type="http://schemas.openxmlformats.org/officeDocument/2006/relationships/image" Target="../media/image116.svg"/><Relationship Id="rId10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openxmlformats.org/officeDocument/2006/relationships/image" Target="../media/image12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32.png"/><Relationship Id="rId18" Type="http://schemas.openxmlformats.org/officeDocument/2006/relationships/image" Target="../media/image34.png"/><Relationship Id="rId3" Type="http://schemas.openxmlformats.org/officeDocument/2006/relationships/image" Target="../media/image27.png"/><Relationship Id="rId21" Type="http://schemas.openxmlformats.org/officeDocument/2006/relationships/image" Target="../media/image36.png"/><Relationship Id="rId7" Type="http://schemas.openxmlformats.org/officeDocument/2006/relationships/image" Target="../media/image29.png"/><Relationship Id="rId12" Type="http://schemas.openxmlformats.org/officeDocument/2006/relationships/image" Target="../media/image57.svg"/><Relationship Id="rId17" Type="http://schemas.openxmlformats.org/officeDocument/2006/relationships/image" Target="../media/image60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20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46.svg"/><Relationship Id="rId23" Type="http://schemas.openxmlformats.org/officeDocument/2006/relationships/image" Target="../media/image38.png"/><Relationship Id="rId10" Type="http://schemas.openxmlformats.org/officeDocument/2006/relationships/image" Target="../media/image55.svg"/><Relationship Id="rId19" Type="http://schemas.openxmlformats.org/officeDocument/2006/relationships/image" Target="../media/image35.png"/><Relationship Id="rId4" Type="http://schemas.openxmlformats.org/officeDocument/2006/relationships/image" Target="../media/image49.svg"/><Relationship Id="rId9" Type="http://schemas.openxmlformats.org/officeDocument/2006/relationships/image" Target="../media/image30.png"/><Relationship Id="rId14" Type="http://schemas.openxmlformats.org/officeDocument/2006/relationships/image" Target="../media/image25.png"/><Relationship Id="rId2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38.svg"/><Relationship Id="rId21" Type="http://schemas.openxmlformats.org/officeDocument/2006/relationships/image" Target="../media/image20.svg"/><Relationship Id="rId34" Type="http://schemas.openxmlformats.org/officeDocument/2006/relationships/image" Target="../media/image18.pn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33" Type="http://schemas.openxmlformats.org/officeDocument/2006/relationships/image" Target="../media/image32.svg"/><Relationship Id="rId38" Type="http://schemas.openxmlformats.org/officeDocument/2006/relationships/image" Target="../media/image20.pn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36.svg"/><Relationship Id="rId40" Type="http://schemas.openxmlformats.org/officeDocument/2006/relationships/image" Target="../media/image39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31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26.svg"/><Relationship Id="rId30" Type="http://schemas.openxmlformats.org/officeDocument/2006/relationships/image" Target="../media/image16.png"/><Relationship Id="rId35" Type="http://schemas.openxmlformats.org/officeDocument/2006/relationships/image" Target="../media/image34.svg"/><Relationship Id="rId8" Type="http://schemas.openxmlformats.org/officeDocument/2006/relationships/image" Target="../media/image5.png"/><Relationship Id="rId3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7.svg"/><Relationship Id="rId18" Type="http://schemas.openxmlformats.org/officeDocument/2006/relationships/image" Target="../media/image52.png"/><Relationship Id="rId3" Type="http://schemas.openxmlformats.org/officeDocument/2006/relationships/image" Target="../media/image67.svg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17" Type="http://schemas.openxmlformats.org/officeDocument/2006/relationships/image" Target="../media/image81.svg"/><Relationship Id="rId2" Type="http://schemas.openxmlformats.org/officeDocument/2006/relationships/image" Target="../media/image43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75.svg"/><Relationship Id="rId5" Type="http://schemas.openxmlformats.org/officeDocument/2006/relationships/image" Target="../media/image45.png"/><Relationship Id="rId15" Type="http://schemas.openxmlformats.org/officeDocument/2006/relationships/image" Target="../media/image79.sv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93.svg"/><Relationship Id="rId18" Type="http://schemas.openxmlformats.org/officeDocument/2006/relationships/image" Target="../media/image61.png"/><Relationship Id="rId3" Type="http://schemas.openxmlformats.org/officeDocument/2006/relationships/image" Target="../media/image83.svg"/><Relationship Id="rId21" Type="http://schemas.openxmlformats.org/officeDocument/2006/relationships/image" Target="../media/image101.svg"/><Relationship Id="rId7" Type="http://schemas.openxmlformats.org/officeDocument/2006/relationships/image" Target="../media/image87.svg"/><Relationship Id="rId12" Type="http://schemas.openxmlformats.org/officeDocument/2006/relationships/image" Target="../media/image58.png"/><Relationship Id="rId17" Type="http://schemas.openxmlformats.org/officeDocument/2006/relationships/image" Target="../media/image97.svg"/><Relationship Id="rId2" Type="http://schemas.openxmlformats.org/officeDocument/2006/relationships/image" Target="../media/image53.png"/><Relationship Id="rId16" Type="http://schemas.openxmlformats.org/officeDocument/2006/relationships/image" Target="../media/image60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91.svg"/><Relationship Id="rId5" Type="http://schemas.openxmlformats.org/officeDocument/2006/relationships/image" Target="../media/image85.svg"/><Relationship Id="rId15" Type="http://schemas.openxmlformats.org/officeDocument/2006/relationships/image" Target="../media/image95.svg"/><Relationship Id="rId10" Type="http://schemas.openxmlformats.org/officeDocument/2006/relationships/image" Target="../media/image57.png"/><Relationship Id="rId19" Type="http://schemas.openxmlformats.org/officeDocument/2006/relationships/image" Target="../media/image99.svg"/><Relationship Id="rId4" Type="http://schemas.openxmlformats.org/officeDocument/2006/relationships/image" Target="../media/image54.png"/><Relationship Id="rId9" Type="http://schemas.openxmlformats.org/officeDocument/2006/relationships/image" Target="../media/image89.svg"/><Relationship Id="rId1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r="-1075" b="-2454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902685" y="-312861"/>
            <a:ext cx="11559018" cy="81388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7876" y="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676179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8600" y="-72330"/>
            <a:ext cx="6291617" cy="64196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r="-1075" b="-2454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311327" y="-501602"/>
            <a:ext cx="8088862" cy="11157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r="-1075" b="-2454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321676" y="964669"/>
            <a:ext cx="9438930" cy="373380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839200" y="20515"/>
            <a:ext cx="9215693" cy="10359330"/>
          </a:xfrm>
          <a:prstGeom prst="rect">
            <a:avLst/>
          </a:prstGeom>
          <a:solidFill>
            <a:srgbClr val="E0B667"/>
          </a:solidFill>
        </p:spPr>
        <p:txBody>
          <a:bodyPr lIns="50800" tIns="50800" rIns="50800" bIns="50800" rtlCol="0" anchor="ctr"/>
          <a:lstStyle/>
          <a:p>
            <a:pPr algn="ctr">
              <a:lnSpc>
                <a:spcPts val="2860"/>
              </a:lnSpc>
            </a:pPr>
            <a:endParaRPr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311697" y="1562100"/>
            <a:ext cx="874319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Len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Đao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Song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Ca,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7200" b="1" dirty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hòn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200" b="1" dirty="0" err="1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7200" b="1" dirty="0" smtClean="0">
                <a:solidFill>
                  <a:srgbClr val="03313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Sa.</a:t>
            </a:r>
            <a:endParaRPr lang="en-US" sz="7200" b="1" dirty="0">
              <a:solidFill>
                <a:srgbClr val="03313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28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á Núi Thị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" y="-38100"/>
            <a:ext cx="11494477" cy="1030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115800" y="2171700"/>
            <a:ext cx="5521063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 err="1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13800" b="1" dirty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3800" b="1" dirty="0" err="1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endParaRPr lang="en-US" sz="3600" dirty="0">
              <a:solidFill>
                <a:srgbClr val="E0B66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760702" y="-190500"/>
            <a:ext cx="676659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Len </a:t>
            </a:r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Đao</a:t>
            </a:r>
            <a:endParaRPr lang="en-US" sz="3600" dirty="0">
              <a:solidFill>
                <a:srgbClr val="E0B667"/>
              </a:solidFill>
            </a:endParaRPr>
          </a:p>
        </p:txBody>
      </p:sp>
      <p:pic>
        <p:nvPicPr>
          <p:cNvPr id="2050" name="Picture 2" descr="Đá Len Đao - Wikiw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34515"/>
            <a:ext cx="17678400" cy="845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07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2801600" y="1562100"/>
            <a:ext cx="4102533" cy="64633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</a:p>
          <a:p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endParaRPr lang="en-US" sz="13800" b="1" dirty="0">
              <a:solidFill>
                <a:srgbClr val="E0B66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endParaRPr lang="en-US" sz="3600" dirty="0">
              <a:solidFill>
                <a:srgbClr val="E0B667"/>
              </a:solidFill>
            </a:endParaRPr>
          </a:p>
        </p:txBody>
      </p:sp>
      <p:pic>
        <p:nvPicPr>
          <p:cNvPr id="3074" name="Picture 2" descr="ĐẢO SONG TỬ TÂY - Lemo's link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54"/>
            <a:ext cx="12076786" cy="1027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47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0" y="3467100"/>
            <a:ext cx="5726376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13800" b="1" dirty="0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</a:t>
            </a:r>
            <a:endParaRPr lang="en-US" sz="3600" dirty="0">
              <a:solidFill>
                <a:srgbClr val="E0B667"/>
              </a:solidFill>
            </a:endParaRPr>
          </a:p>
        </p:txBody>
      </p:sp>
      <p:pic>
        <p:nvPicPr>
          <p:cNvPr id="4098" name="Picture 2" descr="Tin tức tổng hợp: VIỆC MỞ RỘNG ĐẢO CỦA VIỆT NAM TA Ở TRƯỜNG 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174" y="26377"/>
            <a:ext cx="9521826" cy="1029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2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828800" y="3543300"/>
            <a:ext cx="434339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3800" b="1" dirty="0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3800" b="1" dirty="0" err="1" smtClean="0">
                <a:solidFill>
                  <a:srgbClr val="E0B66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endParaRPr lang="en-US" sz="3600" dirty="0">
              <a:solidFill>
                <a:srgbClr val="E0B667"/>
              </a:solidFill>
            </a:endParaRPr>
          </a:p>
        </p:txBody>
      </p:sp>
      <p:pic>
        <p:nvPicPr>
          <p:cNvPr id="5122" name="Picture 2" descr="Đảo Sinh Tồn – Wikipedia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754" y="419100"/>
            <a:ext cx="11734800" cy="958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67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0735" y="2057400"/>
            <a:ext cx="2455164" cy="8229600"/>
          </a:xfrm>
          <a:custGeom>
            <a:avLst/>
            <a:gdLst/>
            <a:ahLst/>
            <a:cxnLst/>
            <a:rect l="l" t="t" r="r" b="b"/>
            <a:pathLst>
              <a:path w="2455164" h="8229600">
                <a:moveTo>
                  <a:pt x="0" y="0"/>
                </a:moveTo>
                <a:lnTo>
                  <a:pt x="2455164" y="0"/>
                </a:lnTo>
                <a:lnTo>
                  <a:pt x="2455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91390" y="426131"/>
            <a:ext cx="13670149" cy="2632799"/>
          </a:xfrm>
          <a:custGeom>
            <a:avLst/>
            <a:gdLst/>
            <a:ahLst/>
            <a:cxnLst/>
            <a:rect l="l" t="t" r="r" b="b"/>
            <a:pathLst>
              <a:path w="13670149" h="2632799">
                <a:moveTo>
                  <a:pt x="0" y="0"/>
                </a:moveTo>
                <a:lnTo>
                  <a:pt x="13670148" y="0"/>
                </a:lnTo>
                <a:lnTo>
                  <a:pt x="13670148" y="2632799"/>
                </a:lnTo>
                <a:lnTo>
                  <a:pt x="0" y="26327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82357" y="3620893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568794" y="913856"/>
            <a:ext cx="12615330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599"/>
              </a:lnSpc>
            </a:pPr>
            <a:r>
              <a:rPr lang="en-US" sz="5499">
                <a:solidFill>
                  <a:srgbClr val="FFFFFF"/>
                </a:solidFill>
                <a:latin typeface="Cambria Bold"/>
              </a:rPr>
              <a:t> Ở khổ thơ đầu, điều gì gây bất ngờ với mọi người khi đến Trường Sa?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19501" y="3563743"/>
            <a:ext cx="5815091" cy="451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Cambria Bold"/>
              </a:rPr>
              <a:t>Ở khổ thơ đầu, màu hoa muống biển gây bất ngờ với mọi người khi đến Trường Sa.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0735" y="2057400"/>
            <a:ext cx="2455164" cy="8229600"/>
          </a:xfrm>
          <a:custGeom>
            <a:avLst/>
            <a:gdLst/>
            <a:ahLst/>
            <a:cxnLst/>
            <a:rect l="l" t="t" r="r" b="b"/>
            <a:pathLst>
              <a:path w="2455164" h="8229600">
                <a:moveTo>
                  <a:pt x="0" y="0"/>
                </a:moveTo>
                <a:lnTo>
                  <a:pt x="2455164" y="0"/>
                </a:lnTo>
                <a:lnTo>
                  <a:pt x="2455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91390" y="426131"/>
            <a:ext cx="14943203" cy="2877983"/>
          </a:xfrm>
          <a:custGeom>
            <a:avLst/>
            <a:gdLst/>
            <a:ahLst/>
            <a:cxnLst/>
            <a:rect l="l" t="t" r="r" b="b"/>
            <a:pathLst>
              <a:path w="14943203" h="2877983">
                <a:moveTo>
                  <a:pt x="0" y="0"/>
                </a:moveTo>
                <a:lnTo>
                  <a:pt x="14943202" y="0"/>
                </a:lnTo>
                <a:lnTo>
                  <a:pt x="14943202" y="2877983"/>
                </a:lnTo>
                <a:lnTo>
                  <a:pt x="0" y="28779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156108" y="622110"/>
            <a:ext cx="14413766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599"/>
              </a:lnSpc>
            </a:pP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Em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hiểu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thế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nào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về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hai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dòng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thơ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“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Những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nhà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gian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giữ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đảo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/ Neo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cả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nhịp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tim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"/>
              </a:rPr>
              <a:t>người</a:t>
            </a:r>
            <a:r>
              <a:rPr lang="en-US" sz="5499" dirty="0">
                <a:solidFill>
                  <a:srgbClr val="FFFFFF"/>
                </a:solidFill>
                <a:latin typeface="Cambria Bold"/>
              </a:rPr>
              <a:t>"?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Chọn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câu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trả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lời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dưới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đây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hoặc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nêu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ý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kiến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của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 </a:t>
            </a:r>
            <a:r>
              <a:rPr lang="en-US" sz="5499" dirty="0" err="1">
                <a:solidFill>
                  <a:srgbClr val="FFFFFF"/>
                </a:solidFill>
                <a:latin typeface="Cambria Bold Italics"/>
              </a:rPr>
              <a:t>em</a:t>
            </a:r>
            <a:r>
              <a:rPr lang="en-US" sz="5499" dirty="0">
                <a:solidFill>
                  <a:srgbClr val="FFFFFF"/>
                </a:solidFill>
                <a:latin typeface="Cambria Bold Italics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05201" y="3851004"/>
            <a:ext cx="14064674" cy="54929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27432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A.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Sự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thấu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hiểu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trước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gian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nguy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giàn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phải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đương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đầu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  <a:p>
            <a:pPr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xúc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thương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yêu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lo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ra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thăm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dành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Trường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Sa.</a:t>
            </a:r>
          </a:p>
          <a:p>
            <a:pPr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Tình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yêu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thiết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đất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Việt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đối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với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biển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quê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hương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7301" y="4156239"/>
            <a:ext cx="10938173" cy="5635564"/>
            <a:chOff x="0" y="0"/>
            <a:chExt cx="14584230" cy="7514085"/>
          </a:xfrm>
        </p:grpSpPr>
        <p:sp>
          <p:nvSpPr>
            <p:cNvPr id="3" name="Freeform 3"/>
            <p:cNvSpPr/>
            <p:nvPr/>
          </p:nvSpPr>
          <p:spPr>
            <a:xfrm flipV="1">
              <a:off x="0" y="515327"/>
              <a:ext cx="14584230" cy="4640437"/>
            </a:xfrm>
            <a:custGeom>
              <a:avLst/>
              <a:gdLst/>
              <a:ahLst/>
              <a:cxnLst/>
              <a:rect l="l" t="t" r="r" b="b"/>
              <a:pathLst>
                <a:path w="14584230" h="4640437">
                  <a:moveTo>
                    <a:pt x="0" y="4640437"/>
                  </a:moveTo>
                  <a:lnTo>
                    <a:pt x="14584230" y="4640437"/>
                  </a:lnTo>
                  <a:lnTo>
                    <a:pt x="14584230" y="0"/>
                  </a:lnTo>
                  <a:lnTo>
                    <a:pt x="0" y="0"/>
                  </a:lnTo>
                  <a:lnTo>
                    <a:pt x="0" y="4640437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4584230" cy="7514085"/>
            </a:xfrm>
            <a:custGeom>
              <a:avLst/>
              <a:gdLst/>
              <a:ahLst/>
              <a:cxnLst/>
              <a:rect l="l" t="t" r="r" b="b"/>
              <a:pathLst>
                <a:path w="14584230" h="7514085">
                  <a:moveTo>
                    <a:pt x="0" y="0"/>
                  </a:moveTo>
                  <a:lnTo>
                    <a:pt x="14584230" y="0"/>
                  </a:lnTo>
                  <a:lnTo>
                    <a:pt x="14584230" y="7514085"/>
                  </a:lnTo>
                  <a:lnTo>
                    <a:pt x="0" y="7514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854818" y="3352158"/>
            <a:ext cx="1561388" cy="2265866"/>
          </a:xfrm>
          <a:custGeom>
            <a:avLst/>
            <a:gdLst/>
            <a:ahLst/>
            <a:cxnLst/>
            <a:rect l="l" t="t" r="r" b="b"/>
            <a:pathLst>
              <a:path w="1561388" h="2265866">
                <a:moveTo>
                  <a:pt x="0" y="0"/>
                </a:moveTo>
                <a:lnTo>
                  <a:pt x="1561388" y="0"/>
                </a:lnTo>
                <a:lnTo>
                  <a:pt x="1561388" y="2265866"/>
                </a:lnTo>
                <a:lnTo>
                  <a:pt x="0" y="22658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8332" y="4110576"/>
            <a:ext cx="1641301" cy="749030"/>
          </a:xfrm>
          <a:custGeom>
            <a:avLst/>
            <a:gdLst/>
            <a:ahLst/>
            <a:cxnLst/>
            <a:rect l="l" t="t" r="r" b="b"/>
            <a:pathLst>
              <a:path w="1641301" h="749030">
                <a:moveTo>
                  <a:pt x="0" y="0"/>
                </a:moveTo>
                <a:lnTo>
                  <a:pt x="1641301" y="0"/>
                </a:lnTo>
                <a:lnTo>
                  <a:pt x="1641301" y="749030"/>
                </a:lnTo>
                <a:lnTo>
                  <a:pt x="0" y="7490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39633" y="3352158"/>
            <a:ext cx="1975928" cy="901742"/>
          </a:xfrm>
          <a:custGeom>
            <a:avLst/>
            <a:gdLst/>
            <a:ahLst/>
            <a:cxnLst/>
            <a:rect l="l" t="t" r="r" b="b"/>
            <a:pathLst>
              <a:path w="1975928" h="901742">
                <a:moveTo>
                  <a:pt x="0" y="0"/>
                </a:moveTo>
                <a:lnTo>
                  <a:pt x="1975928" y="0"/>
                </a:lnTo>
                <a:lnTo>
                  <a:pt x="1975928" y="901741"/>
                </a:lnTo>
                <a:lnTo>
                  <a:pt x="0" y="9017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50624" y="598036"/>
            <a:ext cx="6574313" cy="9193766"/>
          </a:xfrm>
          <a:custGeom>
            <a:avLst/>
            <a:gdLst/>
            <a:ahLst/>
            <a:cxnLst/>
            <a:rect l="l" t="t" r="r" b="b"/>
            <a:pathLst>
              <a:path w="6574313" h="9193766">
                <a:moveTo>
                  <a:pt x="0" y="0"/>
                </a:moveTo>
                <a:lnTo>
                  <a:pt x="6574313" y="0"/>
                </a:lnTo>
                <a:lnTo>
                  <a:pt x="6574313" y="9193766"/>
                </a:lnTo>
                <a:lnTo>
                  <a:pt x="0" y="91937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39959" y="443451"/>
            <a:ext cx="11010665" cy="3667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Kể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tên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một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số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đảo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,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quần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đảo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của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đất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nước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ta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hoặc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giới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thiệu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những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điều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em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biết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về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biển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 </a:t>
            </a:r>
            <a:r>
              <a:rPr lang="en-US" sz="6000" dirty="0" err="1">
                <a:solidFill>
                  <a:srgbClr val="033135"/>
                </a:solidFill>
                <a:latin typeface="Cambria Bold"/>
              </a:rPr>
              <a:t>đảo</a:t>
            </a:r>
            <a:r>
              <a:rPr lang="en-US" sz="6000" dirty="0">
                <a:solidFill>
                  <a:srgbClr val="033135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0735" y="2057400"/>
            <a:ext cx="2455164" cy="8229600"/>
          </a:xfrm>
          <a:custGeom>
            <a:avLst/>
            <a:gdLst/>
            <a:ahLst/>
            <a:cxnLst/>
            <a:rect l="l" t="t" r="r" b="b"/>
            <a:pathLst>
              <a:path w="2455164" h="8229600">
                <a:moveTo>
                  <a:pt x="0" y="0"/>
                </a:moveTo>
                <a:lnTo>
                  <a:pt x="2455164" y="0"/>
                </a:lnTo>
                <a:lnTo>
                  <a:pt x="2455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91390" y="426131"/>
            <a:ext cx="14943203" cy="2877983"/>
          </a:xfrm>
          <a:custGeom>
            <a:avLst/>
            <a:gdLst/>
            <a:ahLst/>
            <a:cxnLst/>
            <a:rect l="l" t="t" r="r" b="b"/>
            <a:pathLst>
              <a:path w="14943203" h="2877983">
                <a:moveTo>
                  <a:pt x="0" y="0"/>
                </a:moveTo>
                <a:lnTo>
                  <a:pt x="14943202" y="0"/>
                </a:lnTo>
                <a:lnTo>
                  <a:pt x="14943202" y="2877983"/>
                </a:lnTo>
                <a:lnTo>
                  <a:pt x="0" y="28779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755587" y="622110"/>
            <a:ext cx="12879101" cy="248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599"/>
              </a:lnSpc>
            </a:pPr>
            <a:r>
              <a:rPr lang="en-US" sz="5499">
                <a:solidFill>
                  <a:srgbClr val="FFFFFF"/>
                </a:solidFill>
                <a:latin typeface="Cambria Bold"/>
              </a:rPr>
              <a:t>Theo em, nhà thơ muốn nói gì qua hình ảnh “Đoá san hô kiêu hãnh/ Vẫn nở hoa bốn mùa”?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68285" y="3589020"/>
            <a:ext cx="13491015" cy="67710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182880" tIns="0" rIns="182880" bIns="0" rtlCol="0" anchor="t">
            <a:spAutoFit/>
          </a:bodyPr>
          <a:lstStyle/>
          <a:p>
            <a:pPr algn="ctr">
              <a:lnSpc>
                <a:spcPts val="6629"/>
              </a:lnSpc>
              <a:spcBef>
                <a:spcPct val="0"/>
              </a:spcBef>
            </a:pP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Theo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em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thơ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muốn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nói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về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sự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hi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sinh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thầm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lặng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chiến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sĩ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Họ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vẫn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luôn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miệt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mài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làm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công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việc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tự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hào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vệ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an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toàn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biển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đất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nước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không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mệt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mỏi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không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quản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ngày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đêm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Cũng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giống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như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đóa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san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hô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dù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ở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trong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hoàn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khó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khăn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nhưng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vẫn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kiêu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hãnh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vươn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lên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nở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hoa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đẹp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đẽ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suốt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bốn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mùa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0735" y="2057400"/>
            <a:ext cx="2455164" cy="8229600"/>
          </a:xfrm>
          <a:custGeom>
            <a:avLst/>
            <a:gdLst/>
            <a:ahLst/>
            <a:cxnLst/>
            <a:rect l="l" t="t" r="r" b="b"/>
            <a:pathLst>
              <a:path w="2455164" h="8229600">
                <a:moveTo>
                  <a:pt x="0" y="0"/>
                </a:moveTo>
                <a:lnTo>
                  <a:pt x="2455164" y="0"/>
                </a:lnTo>
                <a:lnTo>
                  <a:pt x="245516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66889" y="498069"/>
            <a:ext cx="12159370" cy="2341831"/>
          </a:xfrm>
          <a:custGeom>
            <a:avLst/>
            <a:gdLst/>
            <a:ahLst/>
            <a:cxnLst/>
            <a:rect l="l" t="t" r="r" b="b"/>
            <a:pathLst>
              <a:path w="12159370" h="2341831">
                <a:moveTo>
                  <a:pt x="0" y="0"/>
                </a:moveTo>
                <a:lnTo>
                  <a:pt x="12159370" y="0"/>
                </a:lnTo>
                <a:lnTo>
                  <a:pt x="12159370" y="2341831"/>
                </a:lnTo>
                <a:lnTo>
                  <a:pt x="0" y="23418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768285" y="3589020"/>
            <a:ext cx="13491015" cy="58597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9"/>
              </a:lnSpc>
              <a:spcBef>
                <a:spcPct val="0"/>
              </a:spcBef>
            </a:pP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Trường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Sa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những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anh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hùng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yêu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nước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dũng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sẵn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sàng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hi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sinh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tuổi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thanh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xuân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tươi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đẹp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thậm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chí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là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cả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tính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mạng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của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mình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để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cống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hiến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Tổ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quốc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để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vệ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đến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từng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hòn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đảo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vùng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biển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lãnh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thổ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quốc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gia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đem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lại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cuộc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sống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ấm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no,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hòa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bình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cho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người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 </a:t>
            </a:r>
            <a:r>
              <a:rPr lang="en-US" sz="5099" dirty="0" err="1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dân</a:t>
            </a:r>
            <a:r>
              <a:rPr lang="en-US" sz="5099" dirty="0">
                <a:solidFill>
                  <a:schemeClr val="accent5">
                    <a:lumMod val="50000"/>
                  </a:schemeClr>
                </a:solidFill>
                <a:latin typeface="Cambria Bold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4289747" y="664335"/>
            <a:ext cx="106454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cảm nghĩ của em về người lính đảo Trường Sa.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42964" y="4147945"/>
            <a:ext cx="16574562" cy="4537286"/>
          </a:xfrm>
          <a:custGeom>
            <a:avLst/>
            <a:gdLst/>
            <a:ahLst/>
            <a:cxnLst/>
            <a:rect l="l" t="t" r="r" b="b"/>
            <a:pathLst>
              <a:path w="16574562" h="4537286">
                <a:moveTo>
                  <a:pt x="0" y="0"/>
                </a:moveTo>
                <a:lnTo>
                  <a:pt x="16574562" y="0"/>
                </a:lnTo>
                <a:lnTo>
                  <a:pt x="16574562" y="4537286"/>
                </a:lnTo>
                <a:lnTo>
                  <a:pt x="0" y="4537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04410" y="5834460"/>
            <a:ext cx="22661749" cy="8158230"/>
          </a:xfrm>
          <a:custGeom>
            <a:avLst/>
            <a:gdLst/>
            <a:ahLst/>
            <a:cxnLst/>
            <a:rect l="l" t="t" r="r" b="b"/>
            <a:pathLst>
              <a:path w="22661749" h="8158230">
                <a:moveTo>
                  <a:pt x="0" y="0"/>
                </a:moveTo>
                <a:lnTo>
                  <a:pt x="22661748" y="0"/>
                </a:lnTo>
                <a:lnTo>
                  <a:pt x="22661748" y="8158230"/>
                </a:lnTo>
                <a:lnTo>
                  <a:pt x="0" y="8158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217355" flipV="1">
            <a:off x="13585752" y="-2917606"/>
            <a:ext cx="3252278" cy="5967482"/>
          </a:xfrm>
          <a:custGeom>
            <a:avLst/>
            <a:gdLst/>
            <a:ahLst/>
            <a:cxnLst/>
            <a:rect l="l" t="t" r="r" b="b"/>
            <a:pathLst>
              <a:path w="3252278" h="5967482">
                <a:moveTo>
                  <a:pt x="0" y="5967483"/>
                </a:moveTo>
                <a:lnTo>
                  <a:pt x="3252278" y="5967483"/>
                </a:lnTo>
                <a:lnTo>
                  <a:pt x="3252278" y="0"/>
                </a:lnTo>
                <a:lnTo>
                  <a:pt x="0" y="0"/>
                </a:lnTo>
                <a:lnTo>
                  <a:pt x="0" y="5967483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9296" y="1807908"/>
            <a:ext cx="2443985" cy="8192129"/>
          </a:xfrm>
          <a:custGeom>
            <a:avLst/>
            <a:gdLst/>
            <a:ahLst/>
            <a:cxnLst/>
            <a:rect l="l" t="t" r="r" b="b"/>
            <a:pathLst>
              <a:path w="2443985" h="8192129">
                <a:moveTo>
                  <a:pt x="0" y="0"/>
                </a:moveTo>
                <a:lnTo>
                  <a:pt x="2443985" y="0"/>
                </a:lnTo>
                <a:lnTo>
                  <a:pt x="2443985" y="8192129"/>
                </a:lnTo>
                <a:lnTo>
                  <a:pt x="0" y="81921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41038" y="923955"/>
            <a:ext cx="12159370" cy="2341831"/>
          </a:xfrm>
          <a:custGeom>
            <a:avLst/>
            <a:gdLst/>
            <a:ahLst/>
            <a:cxnLst/>
            <a:rect l="l" t="t" r="r" b="b"/>
            <a:pathLst>
              <a:path w="12159370" h="2341831">
                <a:moveTo>
                  <a:pt x="0" y="0"/>
                </a:moveTo>
                <a:lnTo>
                  <a:pt x="12159370" y="0"/>
                </a:lnTo>
                <a:lnTo>
                  <a:pt x="12159370" y="2341831"/>
                </a:lnTo>
                <a:lnTo>
                  <a:pt x="0" y="23418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t="-2866" b="-286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74275" y="3938155"/>
            <a:ext cx="5935897" cy="4162548"/>
          </a:xfrm>
          <a:custGeom>
            <a:avLst/>
            <a:gdLst/>
            <a:ahLst/>
            <a:cxnLst/>
            <a:rect l="l" t="t" r="r" b="b"/>
            <a:pathLst>
              <a:path w="5935897" h="4162548">
                <a:moveTo>
                  <a:pt x="0" y="0"/>
                </a:moveTo>
                <a:lnTo>
                  <a:pt x="5935897" y="0"/>
                </a:lnTo>
                <a:lnTo>
                  <a:pt x="5935897" y="4162548"/>
                </a:lnTo>
                <a:lnTo>
                  <a:pt x="0" y="41625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857366" y="3753186"/>
            <a:ext cx="5935897" cy="4162548"/>
          </a:xfrm>
          <a:custGeom>
            <a:avLst/>
            <a:gdLst/>
            <a:ahLst/>
            <a:cxnLst/>
            <a:rect l="l" t="t" r="r" b="b"/>
            <a:pathLst>
              <a:path w="5935897" h="4162548">
                <a:moveTo>
                  <a:pt x="0" y="0"/>
                </a:moveTo>
                <a:lnTo>
                  <a:pt x="5935898" y="0"/>
                </a:lnTo>
                <a:lnTo>
                  <a:pt x="5935898" y="4162548"/>
                </a:lnTo>
                <a:lnTo>
                  <a:pt x="0" y="41625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990490" y="3753186"/>
            <a:ext cx="5935897" cy="4162548"/>
          </a:xfrm>
          <a:custGeom>
            <a:avLst/>
            <a:gdLst/>
            <a:ahLst/>
            <a:cxnLst/>
            <a:rect l="l" t="t" r="r" b="b"/>
            <a:pathLst>
              <a:path w="5935897" h="4162548">
                <a:moveTo>
                  <a:pt x="0" y="0"/>
                </a:moveTo>
                <a:lnTo>
                  <a:pt x="5935897" y="0"/>
                </a:lnTo>
                <a:lnTo>
                  <a:pt x="5935897" y="4162548"/>
                </a:lnTo>
                <a:lnTo>
                  <a:pt x="0" y="41625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 rot="-330975">
            <a:off x="13673258" y="4677341"/>
            <a:ext cx="4256588" cy="228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mbria Bold"/>
              </a:rPr>
              <a:t>C. Những người thầm lặng bảo vệ biển trời Tổ quốc đáng được tôn vinh.</a:t>
            </a:r>
          </a:p>
        </p:txBody>
      </p:sp>
      <p:sp>
        <p:nvSpPr>
          <p:cNvPr id="12" name="TextBox 12"/>
          <p:cNvSpPr txBox="1"/>
          <p:nvPr/>
        </p:nvSpPr>
        <p:spPr>
          <a:xfrm rot="-431405">
            <a:off x="8509889" y="4735749"/>
            <a:ext cx="4259042" cy="228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mbria Bold"/>
              </a:rPr>
              <a:t>B. Những tên đảo, tên người ở Trường Sa góp phần làm nền Tổ quốc vẹn toàn.</a:t>
            </a:r>
          </a:p>
        </p:txBody>
      </p:sp>
      <p:sp>
        <p:nvSpPr>
          <p:cNvPr id="13" name="TextBox 13"/>
          <p:cNvSpPr txBox="1"/>
          <p:nvPr/>
        </p:nvSpPr>
        <p:spPr>
          <a:xfrm rot="-318109">
            <a:off x="3166760" y="5073447"/>
            <a:ext cx="4211084" cy="228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  <a:spcBef>
                <a:spcPct val="0"/>
              </a:spcBef>
            </a:pPr>
            <a:r>
              <a:rPr lang="en-US" sz="3500">
                <a:solidFill>
                  <a:srgbClr val="000000"/>
                </a:solidFill>
                <a:latin typeface="Cambria Bold"/>
              </a:rPr>
              <a:t>A. Quần đảo Trường Sa thuộc chủ quyền thiêng liêng của Tổ quốc ta.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95360" y="995565"/>
            <a:ext cx="118228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nghĩa của khổ thơ cuối là gì? Em chọn ý nào dưới đây? Vì sao?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7876" y="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676179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1965" y="-266700"/>
            <a:ext cx="8474174" cy="2999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r="-1075" b="-2454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935110" y="-604335"/>
            <a:ext cx="14954784" cy="97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1053" y="8277729"/>
            <a:ext cx="16486947" cy="6444898"/>
          </a:xfrm>
          <a:custGeom>
            <a:avLst/>
            <a:gdLst/>
            <a:ahLst/>
            <a:cxnLst/>
            <a:rect l="l" t="t" r="r" b="b"/>
            <a:pathLst>
              <a:path w="16486947" h="6444898">
                <a:moveTo>
                  <a:pt x="0" y="0"/>
                </a:moveTo>
                <a:lnTo>
                  <a:pt x="16486947" y="0"/>
                </a:lnTo>
                <a:lnTo>
                  <a:pt x="16486947" y="6444898"/>
                </a:lnTo>
                <a:lnTo>
                  <a:pt x="0" y="64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891655" y="-699538"/>
            <a:ext cx="11995748" cy="4843283"/>
          </a:xfrm>
          <a:custGeom>
            <a:avLst/>
            <a:gdLst/>
            <a:ahLst/>
            <a:cxnLst/>
            <a:rect l="l" t="t" r="r" b="b"/>
            <a:pathLst>
              <a:path w="11995748" h="4843283">
                <a:moveTo>
                  <a:pt x="0" y="0"/>
                </a:moveTo>
                <a:lnTo>
                  <a:pt x="11995748" y="0"/>
                </a:lnTo>
                <a:lnTo>
                  <a:pt x="11995748" y="4843283"/>
                </a:lnTo>
                <a:lnTo>
                  <a:pt x="0" y="4843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52169" flipV="1">
            <a:off x="-911990" y="1629605"/>
            <a:ext cx="3031635" cy="5028281"/>
          </a:xfrm>
          <a:custGeom>
            <a:avLst/>
            <a:gdLst/>
            <a:ahLst/>
            <a:cxnLst/>
            <a:rect l="l" t="t" r="r" b="b"/>
            <a:pathLst>
              <a:path w="3031635" h="5028281">
                <a:moveTo>
                  <a:pt x="0" y="5028281"/>
                </a:moveTo>
                <a:lnTo>
                  <a:pt x="3031634" y="5028281"/>
                </a:lnTo>
                <a:lnTo>
                  <a:pt x="3031634" y="0"/>
                </a:lnTo>
                <a:lnTo>
                  <a:pt x="0" y="0"/>
                </a:lnTo>
                <a:lnTo>
                  <a:pt x="0" y="502828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37658" flipH="1">
            <a:off x="-6016166" y="3845422"/>
            <a:ext cx="15634438" cy="7680418"/>
          </a:xfrm>
          <a:custGeom>
            <a:avLst/>
            <a:gdLst/>
            <a:ahLst/>
            <a:cxnLst/>
            <a:rect l="l" t="t" r="r" b="b"/>
            <a:pathLst>
              <a:path w="15634438" h="7680418">
                <a:moveTo>
                  <a:pt x="15634438" y="0"/>
                </a:moveTo>
                <a:lnTo>
                  <a:pt x="0" y="0"/>
                </a:lnTo>
                <a:lnTo>
                  <a:pt x="0" y="7680418"/>
                </a:lnTo>
                <a:lnTo>
                  <a:pt x="15634438" y="7680418"/>
                </a:lnTo>
                <a:lnTo>
                  <a:pt x="156344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2676161" y="6920206"/>
            <a:ext cx="19135631" cy="1530850"/>
          </a:xfrm>
          <a:custGeom>
            <a:avLst/>
            <a:gdLst/>
            <a:ahLst/>
            <a:cxnLst/>
            <a:rect l="l" t="t" r="r" b="b"/>
            <a:pathLst>
              <a:path w="19135631" h="1530850">
                <a:moveTo>
                  <a:pt x="19135631" y="0"/>
                </a:moveTo>
                <a:lnTo>
                  <a:pt x="0" y="0"/>
                </a:lnTo>
                <a:lnTo>
                  <a:pt x="0" y="1530850"/>
                </a:lnTo>
                <a:lnTo>
                  <a:pt x="19135631" y="1530850"/>
                </a:lnTo>
                <a:lnTo>
                  <a:pt x="1913563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3439922" y="0"/>
            <a:ext cx="6879844" cy="2777737"/>
          </a:xfrm>
          <a:custGeom>
            <a:avLst/>
            <a:gdLst/>
            <a:ahLst/>
            <a:cxnLst/>
            <a:rect l="l" t="t" r="r" b="b"/>
            <a:pathLst>
              <a:path w="6879844" h="2777737">
                <a:moveTo>
                  <a:pt x="6879844" y="0"/>
                </a:moveTo>
                <a:lnTo>
                  <a:pt x="0" y="0"/>
                </a:lnTo>
                <a:lnTo>
                  <a:pt x="0" y="2777737"/>
                </a:lnTo>
                <a:lnTo>
                  <a:pt x="6879844" y="2777737"/>
                </a:lnTo>
                <a:lnTo>
                  <a:pt x="687984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4542">
            <a:off x="7240482" y="-75392"/>
            <a:ext cx="5608088" cy="2208185"/>
          </a:xfrm>
          <a:custGeom>
            <a:avLst/>
            <a:gdLst/>
            <a:ahLst/>
            <a:cxnLst/>
            <a:rect l="l" t="t" r="r" b="b"/>
            <a:pathLst>
              <a:path w="5608088" h="2208185">
                <a:moveTo>
                  <a:pt x="0" y="0"/>
                </a:moveTo>
                <a:lnTo>
                  <a:pt x="5608089" y="0"/>
                </a:lnTo>
                <a:lnTo>
                  <a:pt x="5608089" y="2208184"/>
                </a:lnTo>
                <a:lnTo>
                  <a:pt x="0" y="22081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830451" y="1244650"/>
            <a:ext cx="7428849" cy="2812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9"/>
              </a:lnSpc>
              <a:spcBef>
                <a:spcPct val="0"/>
              </a:spcBef>
            </a:pPr>
            <a:r>
              <a:rPr lang="en-US" sz="4299">
                <a:solidFill>
                  <a:srgbClr val="154D52"/>
                </a:solidFill>
                <a:latin typeface="Cambria Bold"/>
              </a:rPr>
              <a:t>Dựa vào ý thơ của bài Cảm xúc Trường Sa, viết 2-3 câu về sự kiên cường của những người lính đảo.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6451" y="4440998"/>
            <a:ext cx="16572849" cy="56318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89"/>
              </a:lnSpc>
              <a:spcBef>
                <a:spcPct val="0"/>
              </a:spcBef>
            </a:pPr>
            <a:r>
              <a:rPr lang="en-US" sz="4299" dirty="0">
                <a:solidFill>
                  <a:srgbClr val="154D52"/>
                </a:solidFill>
                <a:latin typeface="Cambria Bold"/>
              </a:rPr>
              <a:t>   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Với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mỗi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người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lính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đảo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lòng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dũng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cảm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kiên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cường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chính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là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động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lực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giúp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họ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vững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vàng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hơn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.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Bởi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giữa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nơi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trùng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khơi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chỉ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có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niềm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tin,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tình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yêu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biển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đảo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quê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hương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trọng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trách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với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Tổ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quốc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dân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tộc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mới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thực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là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thành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lũy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vững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chắc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che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chở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cho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họ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.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Chính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quả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cảm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và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tấm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lòng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sắt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son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vì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vẹn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toàn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của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chủ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quyền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đất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nước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đã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tôi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luyện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giúp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họ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có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được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tinh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thần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và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ý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chí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vượt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qua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mọi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khó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khăn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gian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khổ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,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sự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khắc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nghiệt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của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thời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tiết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để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luôn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hoàn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thành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xuất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sắc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nhiệm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vụ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được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 </a:t>
            </a:r>
            <a:r>
              <a:rPr lang="en-US" sz="4299" dirty="0" err="1">
                <a:solidFill>
                  <a:srgbClr val="154D52"/>
                </a:solidFill>
                <a:latin typeface="Cambria Bold"/>
              </a:rPr>
              <a:t>giao</a:t>
            </a:r>
            <a:r>
              <a:rPr lang="en-US" sz="4299" dirty="0">
                <a:solidFill>
                  <a:srgbClr val="154D52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01053" y="8277729"/>
            <a:ext cx="16486947" cy="6444898"/>
          </a:xfrm>
          <a:custGeom>
            <a:avLst/>
            <a:gdLst/>
            <a:ahLst/>
            <a:cxnLst/>
            <a:rect l="l" t="t" r="r" b="b"/>
            <a:pathLst>
              <a:path w="16486947" h="6444898">
                <a:moveTo>
                  <a:pt x="0" y="0"/>
                </a:moveTo>
                <a:lnTo>
                  <a:pt x="16486947" y="0"/>
                </a:lnTo>
                <a:lnTo>
                  <a:pt x="16486947" y="6444898"/>
                </a:lnTo>
                <a:lnTo>
                  <a:pt x="0" y="6444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080607" y="-1538808"/>
            <a:ext cx="11995748" cy="4843283"/>
          </a:xfrm>
          <a:custGeom>
            <a:avLst/>
            <a:gdLst/>
            <a:ahLst/>
            <a:cxnLst/>
            <a:rect l="l" t="t" r="r" b="b"/>
            <a:pathLst>
              <a:path w="11995748" h="4843283">
                <a:moveTo>
                  <a:pt x="0" y="0"/>
                </a:moveTo>
                <a:lnTo>
                  <a:pt x="11995749" y="0"/>
                </a:lnTo>
                <a:lnTo>
                  <a:pt x="11995749" y="4843283"/>
                </a:lnTo>
                <a:lnTo>
                  <a:pt x="0" y="48432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52169" flipV="1">
            <a:off x="-911990" y="1629605"/>
            <a:ext cx="3031635" cy="5028281"/>
          </a:xfrm>
          <a:custGeom>
            <a:avLst/>
            <a:gdLst/>
            <a:ahLst/>
            <a:cxnLst/>
            <a:rect l="l" t="t" r="r" b="b"/>
            <a:pathLst>
              <a:path w="3031635" h="5028281">
                <a:moveTo>
                  <a:pt x="0" y="5028281"/>
                </a:moveTo>
                <a:lnTo>
                  <a:pt x="3031634" y="5028281"/>
                </a:lnTo>
                <a:lnTo>
                  <a:pt x="3031634" y="0"/>
                </a:lnTo>
                <a:lnTo>
                  <a:pt x="0" y="0"/>
                </a:lnTo>
                <a:lnTo>
                  <a:pt x="0" y="502828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37658" flipH="1">
            <a:off x="-6016166" y="3845422"/>
            <a:ext cx="15634438" cy="7680418"/>
          </a:xfrm>
          <a:custGeom>
            <a:avLst/>
            <a:gdLst/>
            <a:ahLst/>
            <a:cxnLst/>
            <a:rect l="l" t="t" r="r" b="b"/>
            <a:pathLst>
              <a:path w="15634438" h="7680418">
                <a:moveTo>
                  <a:pt x="15634438" y="0"/>
                </a:moveTo>
                <a:lnTo>
                  <a:pt x="0" y="0"/>
                </a:lnTo>
                <a:lnTo>
                  <a:pt x="0" y="7680418"/>
                </a:lnTo>
                <a:lnTo>
                  <a:pt x="15634438" y="7680418"/>
                </a:lnTo>
                <a:lnTo>
                  <a:pt x="156344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2676161" y="6920206"/>
            <a:ext cx="19135631" cy="1530850"/>
          </a:xfrm>
          <a:custGeom>
            <a:avLst/>
            <a:gdLst/>
            <a:ahLst/>
            <a:cxnLst/>
            <a:rect l="l" t="t" r="r" b="b"/>
            <a:pathLst>
              <a:path w="19135631" h="1530850">
                <a:moveTo>
                  <a:pt x="19135631" y="0"/>
                </a:moveTo>
                <a:lnTo>
                  <a:pt x="0" y="0"/>
                </a:lnTo>
                <a:lnTo>
                  <a:pt x="0" y="1530850"/>
                </a:lnTo>
                <a:lnTo>
                  <a:pt x="19135631" y="1530850"/>
                </a:lnTo>
                <a:lnTo>
                  <a:pt x="1913563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3439922" y="0"/>
            <a:ext cx="6879844" cy="2777737"/>
          </a:xfrm>
          <a:custGeom>
            <a:avLst/>
            <a:gdLst/>
            <a:ahLst/>
            <a:cxnLst/>
            <a:rect l="l" t="t" r="r" b="b"/>
            <a:pathLst>
              <a:path w="6879844" h="2777737">
                <a:moveTo>
                  <a:pt x="6879844" y="0"/>
                </a:moveTo>
                <a:lnTo>
                  <a:pt x="0" y="0"/>
                </a:lnTo>
                <a:lnTo>
                  <a:pt x="0" y="2777737"/>
                </a:lnTo>
                <a:lnTo>
                  <a:pt x="6879844" y="2777737"/>
                </a:lnTo>
                <a:lnTo>
                  <a:pt x="687984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64542">
            <a:off x="7240482" y="-75392"/>
            <a:ext cx="5608088" cy="2208185"/>
          </a:xfrm>
          <a:custGeom>
            <a:avLst/>
            <a:gdLst/>
            <a:ahLst/>
            <a:cxnLst/>
            <a:rect l="l" t="t" r="r" b="b"/>
            <a:pathLst>
              <a:path w="5608088" h="2208185">
                <a:moveTo>
                  <a:pt x="0" y="0"/>
                </a:moveTo>
                <a:lnTo>
                  <a:pt x="5608089" y="0"/>
                </a:lnTo>
                <a:lnTo>
                  <a:pt x="5608089" y="2208184"/>
                </a:lnTo>
                <a:lnTo>
                  <a:pt x="0" y="22081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758514" y="1570147"/>
            <a:ext cx="8028327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9"/>
              </a:lnSpc>
              <a:spcBef>
                <a:spcPct val="0"/>
              </a:spcBef>
            </a:pPr>
            <a:r>
              <a:rPr lang="en-US" sz="4499">
                <a:solidFill>
                  <a:srgbClr val="154D52"/>
                </a:solidFill>
                <a:latin typeface="Cambria Bold"/>
              </a:rPr>
              <a:t> Xác định chủ ngữ, vị ngữ của mỗi câu em đã viết ở bài tập 1.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2889" y="3406632"/>
            <a:ext cx="18105111" cy="65755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Với mỗi người lính đảo, </a:t>
            </a: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lòng dũng cảm, sự kiên cường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/ </a:t>
            </a:r>
            <a:r>
              <a:rPr lang="vi-VN" sz="3300" dirty="0">
                <a:solidFill>
                  <a:srgbClr val="166EBF"/>
                </a:solidFill>
                <a:latin typeface="Cambria Bold"/>
              </a:rPr>
              <a:t>chính là động lực giúp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166EBF"/>
                </a:solidFill>
                <a:latin typeface="Cambria Bold"/>
              </a:rPr>
              <a:t>                                             </a:t>
            </a:r>
            <a:r>
              <a:rPr lang="en-US" sz="3300" dirty="0" smtClean="0">
                <a:solidFill>
                  <a:srgbClr val="166EBF"/>
                </a:solidFill>
                <a:latin typeface="Cambria Bold"/>
              </a:rPr>
              <a:t>			</a:t>
            </a:r>
            <a:r>
              <a:rPr lang="vi-VN" sz="3300" dirty="0" smtClean="0">
                <a:solidFill>
                  <a:srgbClr val="C00000"/>
                </a:solidFill>
                <a:latin typeface="Cambria Bold"/>
              </a:rPr>
              <a:t>CN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                                             VN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166EBF"/>
                </a:solidFill>
                <a:latin typeface="Cambria Bold"/>
              </a:rPr>
              <a:t>họ vững vàng hơn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. Bởi giữa nơi trùng khơi, </a:t>
            </a: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chỉ có niềm tin, tình yêu biển đảo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                                                                      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   CN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</a:t>
            </a:r>
          </a:p>
          <a:p>
            <a:pPr algn="just">
              <a:lnSpc>
                <a:spcPts val="4290"/>
              </a:lnSpc>
            </a:pP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quê hương, trọng trách với Tổ quốc, dân tộc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/ </a:t>
            </a:r>
            <a:r>
              <a:rPr lang="vi-VN" sz="3300" dirty="0">
                <a:solidFill>
                  <a:srgbClr val="166EBF"/>
                </a:solidFill>
                <a:latin typeface="Cambria Bold"/>
              </a:rPr>
              <a:t>mới thực sự là thành lũy vững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                                                                         </a:t>
            </a:r>
            <a:r>
              <a:rPr lang="en-US" sz="3300" dirty="0" smtClean="0">
                <a:solidFill>
                  <a:srgbClr val="000000"/>
                </a:solidFill>
                <a:latin typeface="Cambria Bold"/>
              </a:rPr>
              <a:t>	</a:t>
            </a:r>
            <a:r>
              <a:rPr lang="en-US" sz="3300" dirty="0" smtClean="0">
                <a:solidFill>
                  <a:srgbClr val="C00000"/>
                </a:solidFill>
                <a:latin typeface="Cambria Bold"/>
              </a:rPr>
              <a:t>	</a:t>
            </a:r>
            <a:r>
              <a:rPr lang="vi-VN" sz="33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VN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166EBF"/>
                </a:solidFill>
                <a:latin typeface="Cambria Bold"/>
              </a:rPr>
              <a:t>chắc che chở cho họ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. </a:t>
            </a: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Chính sự quả cảm và tấm lòng sắt son vì sự vẹn toàn của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                                                     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   CN  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 </a:t>
            </a:r>
          </a:p>
          <a:p>
            <a:pPr algn="just">
              <a:lnSpc>
                <a:spcPts val="4290"/>
              </a:lnSpc>
            </a:pPr>
            <a:r>
              <a:rPr lang="vi-VN" sz="3300" u="sng" dirty="0">
                <a:solidFill>
                  <a:srgbClr val="000000"/>
                </a:solidFill>
                <a:latin typeface="Cambria Bold"/>
              </a:rPr>
              <a:t>chủ quyền đất nước</a:t>
            </a:r>
            <a:r>
              <a:rPr lang="vi-VN" sz="3300" dirty="0">
                <a:solidFill>
                  <a:srgbClr val="000000"/>
                </a:solidFill>
                <a:latin typeface="Cambria Bold"/>
              </a:rPr>
              <a:t>/ </a:t>
            </a:r>
            <a:r>
              <a:rPr lang="vi-VN" sz="3300" dirty="0">
                <a:solidFill>
                  <a:srgbClr val="166EBF"/>
                </a:solidFill>
                <a:latin typeface="Cambria Bold"/>
              </a:rPr>
              <a:t>đã tôi luyện, giúp họ có được tinh thần và ý chí vượt qua mọi khó khăn, gian khổ, sự khắc nghiệt của thời tiết để luôn hoàn thành xuất sắc nhiệm vụ được giao.</a:t>
            </a:r>
          </a:p>
          <a:p>
            <a:pPr algn="just">
              <a:lnSpc>
                <a:spcPts val="4290"/>
              </a:lnSpc>
            </a:pPr>
            <a:r>
              <a:rPr lang="vi-VN" sz="3300" dirty="0">
                <a:solidFill>
                  <a:srgbClr val="000000"/>
                </a:solidFill>
                <a:latin typeface="Cambria Bold"/>
              </a:rPr>
              <a:t>                </a:t>
            </a:r>
            <a:r>
              <a:rPr lang="vi-VN" sz="3300" dirty="0">
                <a:solidFill>
                  <a:srgbClr val="C00000"/>
                </a:solidFill>
                <a:latin typeface="Cambria Bold"/>
              </a:rPr>
              <a:t>   VN</a:t>
            </a:r>
          </a:p>
          <a:p>
            <a:pPr algn="just">
              <a:lnSpc>
                <a:spcPts val="4290"/>
              </a:lnSpc>
              <a:spcBef>
                <a:spcPct val="0"/>
              </a:spcBef>
            </a:pPr>
            <a:endParaRPr lang="en-US" sz="3300" dirty="0">
              <a:solidFill>
                <a:srgbClr val="000000"/>
              </a:solidFill>
              <a:latin typeface="Cambria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4238062" cy="10287000"/>
          </a:xfrm>
          <a:custGeom>
            <a:avLst/>
            <a:gdLst/>
            <a:ahLst/>
            <a:cxnLst/>
            <a:rect l="l" t="t" r="r" b="b"/>
            <a:pathLst>
              <a:path w="14238062" h="10287000">
                <a:moveTo>
                  <a:pt x="0" y="0"/>
                </a:moveTo>
                <a:lnTo>
                  <a:pt x="14238062" y="0"/>
                </a:lnTo>
                <a:lnTo>
                  <a:pt x="1423806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133619" y="-948573"/>
            <a:ext cx="14156770" cy="12586655"/>
          </a:xfrm>
          <a:custGeom>
            <a:avLst/>
            <a:gdLst/>
            <a:ahLst/>
            <a:cxnLst/>
            <a:rect l="l" t="t" r="r" b="b"/>
            <a:pathLst>
              <a:path w="14156770" h="12586655">
                <a:moveTo>
                  <a:pt x="0" y="0"/>
                </a:moveTo>
                <a:lnTo>
                  <a:pt x="14156770" y="0"/>
                </a:lnTo>
                <a:lnTo>
                  <a:pt x="14156770" y="12586655"/>
                </a:lnTo>
                <a:lnTo>
                  <a:pt x="0" y="125866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9957231">
            <a:off x="13056576" y="5959461"/>
            <a:ext cx="5613557" cy="4448744"/>
          </a:xfrm>
          <a:custGeom>
            <a:avLst/>
            <a:gdLst/>
            <a:ahLst/>
            <a:cxnLst/>
            <a:rect l="l" t="t" r="r" b="b"/>
            <a:pathLst>
              <a:path w="5613557" h="4448744">
                <a:moveTo>
                  <a:pt x="0" y="0"/>
                </a:moveTo>
                <a:lnTo>
                  <a:pt x="5613557" y="0"/>
                </a:lnTo>
                <a:lnTo>
                  <a:pt x="5613557" y="4448744"/>
                </a:lnTo>
                <a:lnTo>
                  <a:pt x="0" y="44487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42169">
            <a:off x="10228769" y="7082401"/>
            <a:ext cx="3951899" cy="3470486"/>
          </a:xfrm>
          <a:custGeom>
            <a:avLst/>
            <a:gdLst/>
            <a:ahLst/>
            <a:cxnLst/>
            <a:rect l="l" t="t" r="r" b="b"/>
            <a:pathLst>
              <a:path w="3951899" h="3470486">
                <a:moveTo>
                  <a:pt x="0" y="0"/>
                </a:moveTo>
                <a:lnTo>
                  <a:pt x="3951900" y="0"/>
                </a:lnTo>
                <a:lnTo>
                  <a:pt x="3951900" y="3470486"/>
                </a:lnTo>
                <a:lnTo>
                  <a:pt x="0" y="34704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298946" y="6612376"/>
            <a:ext cx="7884054" cy="4887878"/>
          </a:xfrm>
          <a:custGeom>
            <a:avLst/>
            <a:gdLst/>
            <a:ahLst/>
            <a:cxnLst/>
            <a:rect l="l" t="t" r="r" b="b"/>
            <a:pathLst>
              <a:path w="7884054" h="4887878">
                <a:moveTo>
                  <a:pt x="0" y="0"/>
                </a:moveTo>
                <a:lnTo>
                  <a:pt x="7884054" y="0"/>
                </a:lnTo>
                <a:lnTo>
                  <a:pt x="7884054" y="4887879"/>
                </a:lnTo>
                <a:lnTo>
                  <a:pt x="0" y="48878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36605" y="577829"/>
            <a:ext cx="2403032" cy="1390755"/>
          </a:xfrm>
          <a:custGeom>
            <a:avLst/>
            <a:gdLst/>
            <a:ahLst/>
            <a:cxnLst/>
            <a:rect l="l" t="t" r="r" b="b"/>
            <a:pathLst>
              <a:path w="2403032" h="1390755">
                <a:moveTo>
                  <a:pt x="0" y="0"/>
                </a:moveTo>
                <a:lnTo>
                  <a:pt x="2403032" y="0"/>
                </a:lnTo>
                <a:lnTo>
                  <a:pt x="2403032" y="1390755"/>
                </a:lnTo>
                <a:lnTo>
                  <a:pt x="0" y="139075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9476" flipH="1">
            <a:off x="17458422" y="2134085"/>
            <a:ext cx="1975928" cy="901742"/>
          </a:xfrm>
          <a:custGeom>
            <a:avLst/>
            <a:gdLst/>
            <a:ahLst/>
            <a:cxnLst/>
            <a:rect l="l" t="t" r="r" b="b"/>
            <a:pathLst>
              <a:path w="1975928" h="901742">
                <a:moveTo>
                  <a:pt x="1975928" y="0"/>
                </a:moveTo>
                <a:lnTo>
                  <a:pt x="0" y="0"/>
                </a:lnTo>
                <a:lnTo>
                  <a:pt x="0" y="901741"/>
                </a:lnTo>
                <a:lnTo>
                  <a:pt x="1975928" y="901741"/>
                </a:lnTo>
                <a:lnTo>
                  <a:pt x="1975928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325958" y="71265"/>
            <a:ext cx="1962042" cy="1013127"/>
          </a:xfrm>
          <a:custGeom>
            <a:avLst/>
            <a:gdLst/>
            <a:ahLst/>
            <a:cxnLst/>
            <a:rect l="l" t="t" r="r" b="b"/>
            <a:pathLst>
              <a:path w="1962042" h="1013127">
                <a:moveTo>
                  <a:pt x="0" y="0"/>
                </a:moveTo>
                <a:lnTo>
                  <a:pt x="1962042" y="0"/>
                </a:lnTo>
                <a:lnTo>
                  <a:pt x="1962042" y="1013128"/>
                </a:lnTo>
                <a:lnTo>
                  <a:pt x="0" y="10131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1963355" y="3731766"/>
            <a:ext cx="6555234" cy="6555234"/>
          </a:xfrm>
          <a:custGeom>
            <a:avLst/>
            <a:gdLst/>
            <a:ahLst/>
            <a:cxnLst/>
            <a:rect l="l" t="t" r="r" b="b"/>
            <a:pathLst>
              <a:path w="6555234" h="6555234">
                <a:moveTo>
                  <a:pt x="6555235" y="0"/>
                </a:moveTo>
                <a:lnTo>
                  <a:pt x="0" y="0"/>
                </a:lnTo>
                <a:lnTo>
                  <a:pt x="0" y="6555234"/>
                </a:lnTo>
                <a:lnTo>
                  <a:pt x="6555235" y="6555234"/>
                </a:lnTo>
                <a:lnTo>
                  <a:pt x="6555235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189987" y="338015"/>
            <a:ext cx="2643811" cy="2498401"/>
          </a:xfrm>
          <a:custGeom>
            <a:avLst/>
            <a:gdLst/>
            <a:ahLst/>
            <a:cxnLst/>
            <a:rect l="l" t="t" r="r" b="b"/>
            <a:pathLst>
              <a:path w="2643811" h="2498401">
                <a:moveTo>
                  <a:pt x="0" y="0"/>
                </a:moveTo>
                <a:lnTo>
                  <a:pt x="2643811" y="0"/>
                </a:lnTo>
                <a:lnTo>
                  <a:pt x="2643811" y="2498401"/>
                </a:lnTo>
                <a:lnTo>
                  <a:pt x="0" y="249840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511892" y="126958"/>
            <a:ext cx="1975928" cy="901742"/>
          </a:xfrm>
          <a:custGeom>
            <a:avLst/>
            <a:gdLst/>
            <a:ahLst/>
            <a:cxnLst/>
            <a:rect l="l" t="t" r="r" b="b"/>
            <a:pathLst>
              <a:path w="1975928" h="901742">
                <a:moveTo>
                  <a:pt x="0" y="0"/>
                </a:moveTo>
                <a:lnTo>
                  <a:pt x="1975928" y="0"/>
                </a:lnTo>
                <a:lnTo>
                  <a:pt x="1975928" y="901742"/>
                </a:lnTo>
                <a:lnTo>
                  <a:pt x="0" y="9017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224839" y="1639452"/>
            <a:ext cx="8230246" cy="27128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24140" y="3898039"/>
            <a:ext cx="8516850" cy="17679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334262" y="5822219"/>
            <a:ext cx="3200677" cy="13046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570378" y="7865455"/>
            <a:ext cx="6484180" cy="2542534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4" name="AutoShape 4"/>
          <p:cNvSpPr/>
          <p:nvPr/>
        </p:nvSpPr>
        <p:spPr>
          <a:xfrm>
            <a:off x="10400018" y="6655231"/>
            <a:ext cx="4955853" cy="3631769"/>
          </a:xfrm>
          <a:prstGeom prst="rect">
            <a:avLst/>
          </a:prstGeom>
          <a:solidFill>
            <a:srgbClr val="FDE0A0"/>
          </a:solidFill>
        </p:spPr>
      </p:sp>
      <p:sp>
        <p:nvSpPr>
          <p:cNvPr id="5" name="AutoShape 5"/>
          <p:cNvSpPr/>
          <p:nvPr/>
        </p:nvSpPr>
        <p:spPr>
          <a:xfrm>
            <a:off x="13926856" y="7161873"/>
            <a:ext cx="3104152" cy="394970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6" name="AutoShape 6"/>
          <p:cNvSpPr/>
          <p:nvPr/>
        </p:nvSpPr>
        <p:spPr>
          <a:xfrm>
            <a:off x="15338163" y="6654399"/>
            <a:ext cx="3225740" cy="3753590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7" name="AutoShape 7"/>
          <p:cNvSpPr/>
          <p:nvPr/>
        </p:nvSpPr>
        <p:spPr>
          <a:xfrm>
            <a:off x="14648888" y="826478"/>
            <a:ext cx="3905035" cy="3241166"/>
          </a:xfrm>
          <a:prstGeom prst="rect">
            <a:avLst/>
          </a:prstGeom>
          <a:solidFill>
            <a:srgbClr val="FFCE5C"/>
          </a:solidFill>
        </p:spPr>
      </p:sp>
      <p:sp>
        <p:nvSpPr>
          <p:cNvPr id="8" name="Freeform 8"/>
          <p:cNvSpPr/>
          <p:nvPr/>
        </p:nvSpPr>
        <p:spPr>
          <a:xfrm flipH="1">
            <a:off x="11356046" y="6437406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5078085" y="0"/>
                </a:moveTo>
                <a:lnTo>
                  <a:pt x="0" y="0"/>
                </a:lnTo>
                <a:lnTo>
                  <a:pt x="0" y="4470144"/>
                </a:lnTo>
                <a:lnTo>
                  <a:pt x="5078085" y="4470144"/>
                </a:lnTo>
                <a:lnTo>
                  <a:pt x="507808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15338163" y="3740854"/>
            <a:ext cx="3215760" cy="2914377"/>
          </a:xfrm>
          <a:prstGeom prst="rect">
            <a:avLst/>
          </a:prstGeom>
          <a:solidFill>
            <a:srgbClr val="829B62"/>
          </a:solidFill>
        </p:spPr>
      </p:sp>
      <p:sp>
        <p:nvSpPr>
          <p:cNvPr id="10" name="Freeform 10"/>
          <p:cNvSpPr/>
          <p:nvPr/>
        </p:nvSpPr>
        <p:spPr>
          <a:xfrm>
            <a:off x="11781990" y="8293099"/>
            <a:ext cx="1312985" cy="1687247"/>
          </a:xfrm>
          <a:custGeom>
            <a:avLst/>
            <a:gdLst/>
            <a:ahLst/>
            <a:cxnLst/>
            <a:rect l="l" t="t" r="r" b="b"/>
            <a:pathLst>
              <a:path w="1312985" h="1687247">
                <a:moveTo>
                  <a:pt x="0" y="0"/>
                </a:moveTo>
                <a:lnTo>
                  <a:pt x="1312985" y="0"/>
                </a:lnTo>
                <a:lnTo>
                  <a:pt x="1312985" y="1687247"/>
                </a:lnTo>
                <a:lnTo>
                  <a:pt x="0" y="16872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9434527" y="3785298"/>
            <a:ext cx="1434967" cy="2869933"/>
          </a:xfrm>
          <a:custGeom>
            <a:avLst/>
            <a:gdLst/>
            <a:ahLst/>
            <a:cxnLst/>
            <a:rect l="l" t="t" r="r" b="b"/>
            <a:pathLst>
              <a:path w="1434967" h="2869933">
                <a:moveTo>
                  <a:pt x="0" y="0"/>
                </a:moveTo>
                <a:lnTo>
                  <a:pt x="1434966" y="0"/>
                </a:lnTo>
                <a:lnTo>
                  <a:pt x="1434966" y="2869933"/>
                </a:lnTo>
                <a:lnTo>
                  <a:pt x="0" y="28699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0851786" y="3785298"/>
            <a:ext cx="4486377" cy="2869933"/>
          </a:xfrm>
          <a:prstGeom prst="rect">
            <a:avLst/>
          </a:prstGeom>
          <a:solidFill>
            <a:srgbClr val="6BB9D4"/>
          </a:solidFill>
        </p:spPr>
      </p:sp>
      <p:sp>
        <p:nvSpPr>
          <p:cNvPr id="13" name="Freeform 13"/>
          <p:cNvSpPr/>
          <p:nvPr/>
        </p:nvSpPr>
        <p:spPr>
          <a:xfrm rot="-10800000">
            <a:off x="13292787" y="826478"/>
            <a:ext cx="1484661" cy="2969323"/>
          </a:xfrm>
          <a:custGeom>
            <a:avLst/>
            <a:gdLst/>
            <a:ahLst/>
            <a:cxnLst/>
            <a:rect l="l" t="t" r="r" b="b"/>
            <a:pathLst>
              <a:path w="1484661" h="2969323">
                <a:moveTo>
                  <a:pt x="0" y="0"/>
                </a:moveTo>
                <a:lnTo>
                  <a:pt x="1484661" y="0"/>
                </a:lnTo>
                <a:lnTo>
                  <a:pt x="1484661" y="2969322"/>
                </a:lnTo>
                <a:lnTo>
                  <a:pt x="0" y="2969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648888" y="6154042"/>
            <a:ext cx="5078084" cy="4470145"/>
          </a:xfrm>
          <a:custGeom>
            <a:avLst/>
            <a:gdLst/>
            <a:ahLst/>
            <a:cxnLst/>
            <a:rect l="l" t="t" r="r" b="b"/>
            <a:pathLst>
              <a:path w="5078084" h="4470145">
                <a:moveTo>
                  <a:pt x="0" y="0"/>
                </a:moveTo>
                <a:lnTo>
                  <a:pt x="5078085" y="0"/>
                </a:lnTo>
                <a:lnTo>
                  <a:pt x="5078085" y="4470145"/>
                </a:lnTo>
                <a:lnTo>
                  <a:pt x="0" y="44701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52287" y="7638849"/>
            <a:ext cx="1085604" cy="1395052"/>
          </a:xfrm>
          <a:custGeom>
            <a:avLst/>
            <a:gdLst/>
            <a:ahLst/>
            <a:cxnLst/>
            <a:rect l="l" t="t" r="r" b="b"/>
            <a:pathLst>
              <a:path w="1085604" h="1395052">
                <a:moveTo>
                  <a:pt x="0" y="0"/>
                </a:moveTo>
                <a:lnTo>
                  <a:pt x="1085604" y="0"/>
                </a:lnTo>
                <a:lnTo>
                  <a:pt x="1085604" y="1395052"/>
                </a:lnTo>
                <a:lnTo>
                  <a:pt x="0" y="13950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4046261" y="2183922"/>
            <a:ext cx="4507661" cy="4491270"/>
          </a:xfrm>
          <a:custGeom>
            <a:avLst/>
            <a:gdLst/>
            <a:ahLst/>
            <a:cxnLst/>
            <a:rect l="l" t="t" r="r" b="b"/>
            <a:pathLst>
              <a:path w="4507661" h="4491270">
                <a:moveTo>
                  <a:pt x="0" y="0"/>
                </a:moveTo>
                <a:lnTo>
                  <a:pt x="4507662" y="0"/>
                </a:lnTo>
                <a:lnTo>
                  <a:pt x="4507662" y="4491270"/>
                </a:lnTo>
                <a:lnTo>
                  <a:pt x="0" y="44912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79995" y="4819366"/>
            <a:ext cx="6097300" cy="1835033"/>
          </a:xfrm>
          <a:custGeom>
            <a:avLst/>
            <a:gdLst/>
            <a:ahLst/>
            <a:cxnLst/>
            <a:rect l="l" t="t" r="r" b="b"/>
            <a:pathLst>
              <a:path w="6097300" h="1835033">
                <a:moveTo>
                  <a:pt x="0" y="0"/>
                </a:moveTo>
                <a:lnTo>
                  <a:pt x="6097300" y="0"/>
                </a:lnTo>
                <a:lnTo>
                  <a:pt x="6097300" y="1835033"/>
                </a:lnTo>
                <a:lnTo>
                  <a:pt x="0" y="18350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r="-1075" b="-2454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396463" y="1637493"/>
            <a:ext cx="3397023" cy="3341435"/>
          </a:xfrm>
          <a:custGeom>
            <a:avLst/>
            <a:gdLst/>
            <a:ahLst/>
            <a:cxnLst/>
            <a:rect l="l" t="t" r="r" b="b"/>
            <a:pathLst>
              <a:path w="3397023" h="3341435">
                <a:moveTo>
                  <a:pt x="0" y="0"/>
                </a:moveTo>
                <a:lnTo>
                  <a:pt x="3397023" y="0"/>
                </a:lnTo>
                <a:lnTo>
                  <a:pt x="3397023" y="3341434"/>
                </a:lnTo>
                <a:lnTo>
                  <a:pt x="0" y="334143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292787" y="1746488"/>
            <a:ext cx="3270567" cy="1183351"/>
          </a:xfrm>
          <a:custGeom>
            <a:avLst/>
            <a:gdLst/>
            <a:ahLst/>
            <a:cxnLst/>
            <a:rect l="l" t="t" r="r" b="b"/>
            <a:pathLst>
              <a:path w="3270567" h="1183351">
                <a:moveTo>
                  <a:pt x="0" y="0"/>
                </a:moveTo>
                <a:lnTo>
                  <a:pt x="3270567" y="0"/>
                </a:lnTo>
                <a:lnTo>
                  <a:pt x="3270567" y="1183351"/>
                </a:lnTo>
                <a:lnTo>
                  <a:pt x="0" y="11833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46043" y="2775297"/>
            <a:ext cx="3571812" cy="1292347"/>
          </a:xfrm>
          <a:custGeom>
            <a:avLst/>
            <a:gdLst/>
            <a:ahLst/>
            <a:cxnLst/>
            <a:rect l="l" t="t" r="r" b="b"/>
            <a:pathLst>
              <a:path w="3571812" h="1292347">
                <a:moveTo>
                  <a:pt x="0" y="0"/>
                </a:moveTo>
                <a:lnTo>
                  <a:pt x="3571812" y="0"/>
                </a:lnTo>
                <a:lnTo>
                  <a:pt x="3571812" y="1292347"/>
                </a:lnTo>
                <a:lnTo>
                  <a:pt x="0" y="12923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988532" y="5339043"/>
            <a:ext cx="4822973" cy="2630712"/>
          </a:xfrm>
          <a:custGeom>
            <a:avLst/>
            <a:gdLst/>
            <a:ahLst/>
            <a:cxnLst/>
            <a:rect l="l" t="t" r="r" b="b"/>
            <a:pathLst>
              <a:path w="4822973" h="2630712">
                <a:moveTo>
                  <a:pt x="0" y="0"/>
                </a:moveTo>
                <a:lnTo>
                  <a:pt x="4822972" y="0"/>
                </a:lnTo>
                <a:lnTo>
                  <a:pt x="4822972" y="2630712"/>
                </a:lnTo>
                <a:lnTo>
                  <a:pt x="0" y="26307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8204654" y="8163567"/>
            <a:ext cx="1761406" cy="2728939"/>
          </a:xfrm>
          <a:custGeom>
            <a:avLst/>
            <a:gdLst/>
            <a:ahLst/>
            <a:cxnLst/>
            <a:rect l="l" t="t" r="r" b="b"/>
            <a:pathLst>
              <a:path w="1761406" h="2728939">
                <a:moveTo>
                  <a:pt x="1761407" y="0"/>
                </a:moveTo>
                <a:lnTo>
                  <a:pt x="0" y="0"/>
                </a:lnTo>
                <a:lnTo>
                  <a:pt x="0" y="2728940"/>
                </a:lnTo>
                <a:lnTo>
                  <a:pt x="1761407" y="2728940"/>
                </a:lnTo>
                <a:lnTo>
                  <a:pt x="1761407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513500" y="7175295"/>
            <a:ext cx="2114945" cy="3276675"/>
          </a:xfrm>
          <a:custGeom>
            <a:avLst/>
            <a:gdLst/>
            <a:ahLst/>
            <a:cxnLst/>
            <a:rect l="l" t="t" r="r" b="b"/>
            <a:pathLst>
              <a:path w="2114945" h="3276675">
                <a:moveTo>
                  <a:pt x="0" y="0"/>
                </a:moveTo>
                <a:lnTo>
                  <a:pt x="2114945" y="0"/>
                </a:lnTo>
                <a:lnTo>
                  <a:pt x="2114945" y="3276675"/>
                </a:lnTo>
                <a:lnTo>
                  <a:pt x="0" y="32766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890523" y="5853832"/>
            <a:ext cx="588408" cy="1127612"/>
          </a:xfrm>
          <a:custGeom>
            <a:avLst/>
            <a:gdLst/>
            <a:ahLst/>
            <a:cxnLst/>
            <a:rect l="l" t="t" r="r" b="b"/>
            <a:pathLst>
              <a:path w="588408" h="1127612">
                <a:moveTo>
                  <a:pt x="0" y="0"/>
                </a:moveTo>
                <a:lnTo>
                  <a:pt x="588408" y="0"/>
                </a:lnTo>
                <a:lnTo>
                  <a:pt x="588408" y="1127612"/>
                </a:lnTo>
                <a:lnTo>
                  <a:pt x="0" y="11276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035117" y="5896761"/>
            <a:ext cx="720456" cy="1380664"/>
          </a:xfrm>
          <a:custGeom>
            <a:avLst/>
            <a:gdLst/>
            <a:ahLst/>
            <a:cxnLst/>
            <a:rect l="l" t="t" r="r" b="b"/>
            <a:pathLst>
              <a:path w="720456" h="1380664">
                <a:moveTo>
                  <a:pt x="0" y="0"/>
                </a:moveTo>
                <a:lnTo>
                  <a:pt x="720456" y="0"/>
                </a:lnTo>
                <a:lnTo>
                  <a:pt x="720456" y="1380665"/>
                </a:lnTo>
                <a:lnTo>
                  <a:pt x="0" y="138066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892336" y="7033028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716405" y="7033028"/>
            <a:ext cx="2234628" cy="1892555"/>
          </a:xfrm>
          <a:custGeom>
            <a:avLst/>
            <a:gdLst/>
            <a:ahLst/>
            <a:cxnLst/>
            <a:rect l="l" t="t" r="r" b="b"/>
            <a:pathLst>
              <a:path w="2234628" h="1892555">
                <a:moveTo>
                  <a:pt x="0" y="0"/>
                </a:moveTo>
                <a:lnTo>
                  <a:pt x="2234628" y="0"/>
                </a:lnTo>
                <a:lnTo>
                  <a:pt x="2234628" y="1892555"/>
                </a:lnTo>
                <a:lnTo>
                  <a:pt x="0" y="189255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233417" y="6396797"/>
            <a:ext cx="1184488" cy="516867"/>
          </a:xfrm>
          <a:custGeom>
            <a:avLst/>
            <a:gdLst/>
            <a:ahLst/>
            <a:cxnLst/>
            <a:rect l="l" t="t" r="r" b="b"/>
            <a:pathLst>
              <a:path w="1184488" h="516867">
                <a:moveTo>
                  <a:pt x="0" y="0"/>
                </a:moveTo>
                <a:lnTo>
                  <a:pt x="1184488" y="0"/>
                </a:lnTo>
                <a:lnTo>
                  <a:pt x="1184488" y="516867"/>
                </a:lnTo>
                <a:lnTo>
                  <a:pt x="0" y="51686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0800000">
            <a:off x="5044489" y="7865455"/>
            <a:ext cx="1535414" cy="3070828"/>
          </a:xfrm>
          <a:custGeom>
            <a:avLst/>
            <a:gdLst/>
            <a:ahLst/>
            <a:cxnLst/>
            <a:rect l="l" t="t" r="r" b="b"/>
            <a:pathLst>
              <a:path w="1535414" h="3070828">
                <a:moveTo>
                  <a:pt x="0" y="0"/>
                </a:moveTo>
                <a:lnTo>
                  <a:pt x="1535414" y="0"/>
                </a:lnTo>
                <a:lnTo>
                  <a:pt x="1535414" y="3070829"/>
                </a:lnTo>
                <a:lnTo>
                  <a:pt x="0" y="3070829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018468" y="7381288"/>
            <a:ext cx="2379417" cy="1652613"/>
          </a:xfrm>
          <a:custGeom>
            <a:avLst/>
            <a:gdLst/>
            <a:ahLst/>
            <a:cxnLst/>
            <a:rect l="l" t="t" r="r" b="b"/>
            <a:pathLst>
              <a:path w="2379417" h="1652613">
                <a:moveTo>
                  <a:pt x="0" y="0"/>
                </a:moveTo>
                <a:lnTo>
                  <a:pt x="2379416" y="0"/>
                </a:lnTo>
                <a:lnTo>
                  <a:pt x="2379416" y="1652613"/>
                </a:lnTo>
                <a:lnTo>
                  <a:pt x="0" y="1652613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=""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06744">
            <a:off x="7368475" y="8135682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89"/>
                </a:lnTo>
                <a:lnTo>
                  <a:pt x="0" y="1516589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=""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1585154">
            <a:off x="6507558" y="8494450"/>
            <a:ext cx="1169152" cy="1516589"/>
          </a:xfrm>
          <a:custGeom>
            <a:avLst/>
            <a:gdLst/>
            <a:ahLst/>
            <a:cxnLst/>
            <a:rect l="l" t="t" r="r" b="b"/>
            <a:pathLst>
              <a:path w="1169152" h="1516589">
                <a:moveTo>
                  <a:pt x="0" y="0"/>
                </a:moveTo>
                <a:lnTo>
                  <a:pt x="1169153" y="0"/>
                </a:lnTo>
                <a:lnTo>
                  <a:pt x="1169153" y="1516590"/>
                </a:lnTo>
                <a:lnTo>
                  <a:pt x="0" y="151659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=""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669729" y="7309462"/>
            <a:ext cx="643625" cy="827089"/>
          </a:xfrm>
          <a:custGeom>
            <a:avLst/>
            <a:gdLst/>
            <a:ahLst/>
            <a:cxnLst/>
            <a:rect l="l" t="t" r="r" b="b"/>
            <a:pathLst>
              <a:path w="643625" h="827089">
                <a:moveTo>
                  <a:pt x="0" y="0"/>
                </a:moveTo>
                <a:lnTo>
                  <a:pt x="643626" y="0"/>
                </a:lnTo>
                <a:lnTo>
                  <a:pt x="643626" y="827089"/>
                </a:lnTo>
                <a:lnTo>
                  <a:pt x="0" y="8270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AutoShape 34"/>
          <p:cNvSpPr/>
          <p:nvPr/>
        </p:nvSpPr>
        <p:spPr>
          <a:xfrm>
            <a:off x="13195940" y="9767415"/>
            <a:ext cx="3104152" cy="519585"/>
          </a:xfrm>
          <a:prstGeom prst="rect">
            <a:avLst/>
          </a:prstGeom>
          <a:solidFill>
            <a:srgbClr val="829B62"/>
          </a:solid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-531452" y="-901505"/>
            <a:ext cx="8687274" cy="95823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7876" y="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676179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52" y="190500"/>
            <a:ext cx="4590579" cy="32171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3398" y="3168072"/>
            <a:ext cx="21401447" cy="7077422"/>
          </a:xfrm>
          <a:custGeom>
            <a:avLst/>
            <a:gdLst/>
            <a:ahLst/>
            <a:cxnLst/>
            <a:rect l="l" t="t" r="r" b="b"/>
            <a:pathLst>
              <a:path w="21401447" h="7077422">
                <a:moveTo>
                  <a:pt x="0" y="0"/>
                </a:moveTo>
                <a:lnTo>
                  <a:pt x="21401447" y="0"/>
                </a:lnTo>
                <a:lnTo>
                  <a:pt x="21401447" y="7077422"/>
                </a:lnTo>
                <a:lnTo>
                  <a:pt x="0" y="70774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535501" y="6386501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26321" y="7017601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899" y="0"/>
                </a:lnTo>
                <a:lnTo>
                  <a:pt x="82398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12612" y="7595512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000736" y="6201037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08124" y="4236518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36219" y="6386501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920876" y="8024869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899" y="0"/>
                </a:lnTo>
                <a:lnTo>
                  <a:pt x="82398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9720" y="382569"/>
            <a:ext cx="7959003" cy="4760931"/>
          </a:xfrm>
          <a:custGeom>
            <a:avLst/>
            <a:gdLst/>
            <a:ahLst/>
            <a:cxnLst/>
            <a:rect l="l" t="t" r="r" b="b"/>
            <a:pathLst>
              <a:path w="7959003" h="4760931">
                <a:moveTo>
                  <a:pt x="0" y="0"/>
                </a:moveTo>
                <a:lnTo>
                  <a:pt x="7959003" y="0"/>
                </a:lnTo>
                <a:lnTo>
                  <a:pt x="7959003" y="4760931"/>
                </a:lnTo>
                <a:lnTo>
                  <a:pt x="0" y="47609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1000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16370" y="244797"/>
            <a:ext cx="7959003" cy="4760931"/>
          </a:xfrm>
          <a:custGeom>
            <a:avLst/>
            <a:gdLst/>
            <a:ahLst/>
            <a:cxnLst/>
            <a:rect l="l" t="t" r="r" b="b"/>
            <a:pathLst>
              <a:path w="7959003" h="4760931">
                <a:moveTo>
                  <a:pt x="0" y="0"/>
                </a:moveTo>
                <a:lnTo>
                  <a:pt x="7959003" y="0"/>
                </a:lnTo>
                <a:lnTo>
                  <a:pt x="7959003" y="4760931"/>
                </a:lnTo>
                <a:lnTo>
                  <a:pt x="0" y="47609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64734" flipH="1">
            <a:off x="2605740" y="5128955"/>
            <a:ext cx="3178130" cy="3306247"/>
          </a:xfrm>
          <a:custGeom>
            <a:avLst/>
            <a:gdLst/>
            <a:ahLst/>
            <a:cxnLst/>
            <a:rect l="l" t="t" r="r" b="b"/>
            <a:pathLst>
              <a:path w="3178130" h="3306247">
                <a:moveTo>
                  <a:pt x="3178129" y="0"/>
                </a:moveTo>
                <a:lnTo>
                  <a:pt x="0" y="0"/>
                </a:lnTo>
                <a:lnTo>
                  <a:pt x="0" y="3306247"/>
                </a:lnTo>
                <a:lnTo>
                  <a:pt x="3178129" y="3306247"/>
                </a:lnTo>
                <a:lnTo>
                  <a:pt x="3178129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5096440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0"/>
                </a:lnTo>
                <a:lnTo>
                  <a:pt x="0" y="60478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3777353" y="7708369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899" y="0"/>
                </a:lnTo>
                <a:lnTo>
                  <a:pt x="82398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984468" y="8339469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1054465" y="8917380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758884" y="7522905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279190" y="7344545"/>
            <a:ext cx="3763172" cy="4114800"/>
          </a:xfrm>
          <a:custGeom>
            <a:avLst/>
            <a:gdLst/>
            <a:ahLst/>
            <a:cxnLst/>
            <a:rect l="l" t="t" r="r" b="b"/>
            <a:pathLst>
              <a:path w="3763172" h="4114800">
                <a:moveTo>
                  <a:pt x="0" y="0"/>
                </a:moveTo>
                <a:lnTo>
                  <a:pt x="3763171" y="0"/>
                </a:lnTo>
                <a:lnTo>
                  <a:pt x="37631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666271" y="5558386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494366" y="7708369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679023" y="9346737"/>
            <a:ext cx="8239900" cy="8229600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0" y="6649280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1"/>
                </a:lnTo>
                <a:lnTo>
                  <a:pt x="0" y="60478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 rot="6787184">
            <a:off x="6915780" y="7672539"/>
            <a:ext cx="539310" cy="1333860"/>
            <a:chOff x="0" y="0"/>
            <a:chExt cx="471149" cy="116527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71149" cy="1165279"/>
            </a:xfrm>
            <a:custGeom>
              <a:avLst/>
              <a:gdLst/>
              <a:ahLst/>
              <a:cxnLst/>
              <a:rect l="l" t="t" r="r" b="b"/>
              <a:pathLst>
                <a:path w="471149" h="1165279">
                  <a:moveTo>
                    <a:pt x="235574" y="0"/>
                  </a:moveTo>
                  <a:cubicBezTo>
                    <a:pt x="105470" y="0"/>
                    <a:pt x="0" y="260857"/>
                    <a:pt x="0" y="582640"/>
                  </a:cubicBezTo>
                  <a:cubicBezTo>
                    <a:pt x="0" y="904423"/>
                    <a:pt x="105470" y="1165279"/>
                    <a:pt x="235574" y="1165279"/>
                  </a:cubicBezTo>
                  <a:cubicBezTo>
                    <a:pt x="365678" y="1165279"/>
                    <a:pt x="471149" y="904423"/>
                    <a:pt x="471149" y="582640"/>
                  </a:cubicBezTo>
                  <a:cubicBezTo>
                    <a:pt x="471149" y="260857"/>
                    <a:pt x="365678" y="0"/>
                    <a:pt x="23557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2A6C3">
                    <a:alpha val="100000"/>
                  </a:srgbClr>
                </a:gs>
                <a:gs pos="100000">
                  <a:srgbClr val="706E6E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5" name="TextBox 25"/>
            <p:cNvSpPr txBox="1"/>
            <p:nvPr/>
          </p:nvSpPr>
          <p:spPr>
            <a:xfrm>
              <a:off x="44170" y="71145"/>
              <a:ext cx="382808" cy="984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 rot="4284033">
            <a:off x="11996377" y="6858306"/>
            <a:ext cx="466220" cy="972476"/>
            <a:chOff x="0" y="0"/>
            <a:chExt cx="558652" cy="11652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58652" cy="1165279"/>
            </a:xfrm>
            <a:custGeom>
              <a:avLst/>
              <a:gdLst/>
              <a:ahLst/>
              <a:cxnLst/>
              <a:rect l="l" t="t" r="r" b="b"/>
              <a:pathLst>
                <a:path w="558652" h="1165279">
                  <a:moveTo>
                    <a:pt x="279326" y="0"/>
                  </a:moveTo>
                  <a:cubicBezTo>
                    <a:pt x="125059" y="0"/>
                    <a:pt x="0" y="260857"/>
                    <a:pt x="0" y="582640"/>
                  </a:cubicBezTo>
                  <a:cubicBezTo>
                    <a:pt x="0" y="904423"/>
                    <a:pt x="125059" y="1165279"/>
                    <a:pt x="279326" y="1165279"/>
                  </a:cubicBezTo>
                  <a:cubicBezTo>
                    <a:pt x="433594" y="1165279"/>
                    <a:pt x="558652" y="904423"/>
                    <a:pt x="558652" y="582640"/>
                  </a:cubicBezTo>
                  <a:cubicBezTo>
                    <a:pt x="558652" y="260857"/>
                    <a:pt x="433594" y="0"/>
                    <a:pt x="2793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72A6C3">
                    <a:alpha val="100000"/>
                  </a:srgbClr>
                </a:gs>
                <a:gs pos="100000">
                  <a:srgbClr val="706E6E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28" name="TextBox 28"/>
            <p:cNvSpPr txBox="1"/>
            <p:nvPr/>
          </p:nvSpPr>
          <p:spPr>
            <a:xfrm>
              <a:off x="52374" y="71145"/>
              <a:ext cx="453905" cy="984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3060822">
            <a:off x="17859344" y="6780280"/>
            <a:ext cx="798301" cy="1012992"/>
            <a:chOff x="0" y="0"/>
            <a:chExt cx="918312" cy="116527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18312" cy="1165279"/>
            </a:xfrm>
            <a:custGeom>
              <a:avLst/>
              <a:gdLst/>
              <a:ahLst/>
              <a:cxnLst/>
              <a:rect l="l" t="t" r="r" b="b"/>
              <a:pathLst>
                <a:path w="918312" h="1165279">
                  <a:moveTo>
                    <a:pt x="459156" y="0"/>
                  </a:moveTo>
                  <a:cubicBezTo>
                    <a:pt x="205571" y="0"/>
                    <a:pt x="0" y="260857"/>
                    <a:pt x="0" y="582640"/>
                  </a:cubicBezTo>
                  <a:cubicBezTo>
                    <a:pt x="0" y="904423"/>
                    <a:pt x="205571" y="1165279"/>
                    <a:pt x="459156" y="1165279"/>
                  </a:cubicBezTo>
                  <a:cubicBezTo>
                    <a:pt x="712741" y="1165279"/>
                    <a:pt x="918312" y="904423"/>
                    <a:pt x="918312" y="582640"/>
                  </a:cubicBezTo>
                  <a:cubicBezTo>
                    <a:pt x="918312" y="260857"/>
                    <a:pt x="712741" y="0"/>
                    <a:pt x="45915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DC1DF">
                    <a:alpha val="100000"/>
                  </a:srgbClr>
                </a:gs>
                <a:gs pos="100000">
                  <a:srgbClr val="706E6E">
                    <a:alpha val="100000"/>
                  </a:srgbClr>
                </a:gs>
              </a:gsLst>
              <a:lin ang="0"/>
            </a:gradFill>
          </p:spPr>
        </p:sp>
        <p:sp>
          <p:nvSpPr>
            <p:cNvPr id="31" name="TextBox 31"/>
            <p:cNvSpPr txBox="1"/>
            <p:nvPr/>
          </p:nvSpPr>
          <p:spPr>
            <a:xfrm>
              <a:off x="86092" y="71145"/>
              <a:ext cx="746129" cy="984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15489700" y="5852552"/>
            <a:ext cx="2027118" cy="1081350"/>
          </a:xfrm>
          <a:custGeom>
            <a:avLst/>
            <a:gdLst/>
            <a:ahLst/>
            <a:cxnLst/>
            <a:rect l="l" t="t" r="r" b="b"/>
            <a:pathLst>
              <a:path w="2027118" h="1081350">
                <a:moveTo>
                  <a:pt x="0" y="0"/>
                </a:moveTo>
                <a:lnTo>
                  <a:pt x="2027118" y="0"/>
                </a:lnTo>
                <a:lnTo>
                  <a:pt x="2027118" y="1081350"/>
                </a:lnTo>
                <a:lnTo>
                  <a:pt x="0" y="10813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8202" y="1088666"/>
            <a:ext cx="8175337" cy="3703665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10441036" y="685800"/>
            <a:ext cx="6012875" cy="1891722"/>
            <a:chOff x="10441036" y="685800"/>
            <a:chExt cx="6012875" cy="1891722"/>
          </a:xfrm>
        </p:grpSpPr>
        <p:grpSp>
          <p:nvGrpSpPr>
            <p:cNvPr id="33" name="Group 33"/>
            <p:cNvGrpSpPr/>
            <p:nvPr/>
          </p:nvGrpSpPr>
          <p:grpSpPr>
            <a:xfrm>
              <a:off x="10466220" y="685800"/>
              <a:ext cx="5987691" cy="1891722"/>
              <a:chOff x="0" y="0"/>
              <a:chExt cx="1577005" cy="498231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577005" cy="498231"/>
              </a:xfrm>
              <a:custGeom>
                <a:avLst/>
                <a:gdLst/>
                <a:ahLst/>
                <a:cxnLst/>
                <a:rect l="l" t="t" r="r" b="b"/>
                <a:pathLst>
                  <a:path w="1577005" h="498231">
                    <a:moveTo>
                      <a:pt x="65942" y="0"/>
                    </a:moveTo>
                    <a:lnTo>
                      <a:pt x="1511064" y="0"/>
                    </a:lnTo>
                    <a:cubicBezTo>
                      <a:pt x="1528552" y="0"/>
                      <a:pt x="1545325" y="6947"/>
                      <a:pt x="1557691" y="19314"/>
                    </a:cubicBezTo>
                    <a:cubicBezTo>
                      <a:pt x="1570058" y="31680"/>
                      <a:pt x="1577005" y="48453"/>
                      <a:pt x="1577005" y="65942"/>
                    </a:cubicBezTo>
                    <a:lnTo>
                      <a:pt x="1577005" y="432290"/>
                    </a:lnTo>
                    <a:cubicBezTo>
                      <a:pt x="1577005" y="468708"/>
                      <a:pt x="1547482" y="498231"/>
                      <a:pt x="1511064" y="498231"/>
                    </a:cubicBezTo>
                    <a:lnTo>
                      <a:pt x="65942" y="498231"/>
                    </a:lnTo>
                    <a:cubicBezTo>
                      <a:pt x="48453" y="498231"/>
                      <a:pt x="31680" y="491284"/>
                      <a:pt x="19314" y="478917"/>
                    </a:cubicBezTo>
                    <a:cubicBezTo>
                      <a:pt x="6947" y="466551"/>
                      <a:pt x="0" y="449778"/>
                      <a:pt x="0" y="432290"/>
                    </a:cubicBezTo>
                    <a:lnTo>
                      <a:pt x="0" y="65942"/>
                    </a:lnTo>
                    <a:cubicBezTo>
                      <a:pt x="0" y="48453"/>
                      <a:pt x="6947" y="31680"/>
                      <a:pt x="19314" y="19314"/>
                    </a:cubicBezTo>
                    <a:cubicBezTo>
                      <a:pt x="31680" y="6947"/>
                      <a:pt x="48453" y="0"/>
                      <a:pt x="65942" y="0"/>
                    </a:cubicBezTo>
                    <a:close/>
                  </a:path>
                </a:pathLst>
              </a:custGeom>
              <a:solidFill>
                <a:srgbClr val="145DA0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1577005" cy="536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10441036" y="1019839"/>
              <a:ext cx="5987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6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bàng</a:t>
              </a:r>
              <a:r>
                <a:rPr lang="en-US" sz="6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endPara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0490384" y="2920422"/>
            <a:ext cx="6012875" cy="1891722"/>
            <a:chOff x="10490384" y="2920422"/>
            <a:chExt cx="6012875" cy="1891722"/>
          </a:xfrm>
        </p:grpSpPr>
        <p:grpSp>
          <p:nvGrpSpPr>
            <p:cNvPr id="37" name="Group 37"/>
            <p:cNvGrpSpPr/>
            <p:nvPr/>
          </p:nvGrpSpPr>
          <p:grpSpPr>
            <a:xfrm>
              <a:off x="10515568" y="2920422"/>
              <a:ext cx="5987691" cy="1891722"/>
              <a:chOff x="0" y="0"/>
              <a:chExt cx="1577005" cy="498231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577005" cy="498231"/>
              </a:xfrm>
              <a:custGeom>
                <a:avLst/>
                <a:gdLst/>
                <a:ahLst/>
                <a:cxnLst/>
                <a:rect l="l" t="t" r="r" b="b"/>
                <a:pathLst>
                  <a:path w="1577005" h="498231">
                    <a:moveTo>
                      <a:pt x="65942" y="0"/>
                    </a:moveTo>
                    <a:lnTo>
                      <a:pt x="1511064" y="0"/>
                    </a:lnTo>
                    <a:cubicBezTo>
                      <a:pt x="1528552" y="0"/>
                      <a:pt x="1545325" y="6947"/>
                      <a:pt x="1557691" y="19314"/>
                    </a:cubicBezTo>
                    <a:cubicBezTo>
                      <a:pt x="1570058" y="31680"/>
                      <a:pt x="1577005" y="48453"/>
                      <a:pt x="1577005" y="65942"/>
                    </a:cubicBezTo>
                    <a:lnTo>
                      <a:pt x="1577005" y="432290"/>
                    </a:lnTo>
                    <a:cubicBezTo>
                      <a:pt x="1577005" y="468708"/>
                      <a:pt x="1547482" y="498231"/>
                      <a:pt x="1511064" y="498231"/>
                    </a:cubicBezTo>
                    <a:lnTo>
                      <a:pt x="65942" y="498231"/>
                    </a:lnTo>
                    <a:cubicBezTo>
                      <a:pt x="48453" y="498231"/>
                      <a:pt x="31680" y="491284"/>
                      <a:pt x="19314" y="478917"/>
                    </a:cubicBezTo>
                    <a:cubicBezTo>
                      <a:pt x="6947" y="466551"/>
                      <a:pt x="0" y="449778"/>
                      <a:pt x="0" y="432290"/>
                    </a:cubicBezTo>
                    <a:lnTo>
                      <a:pt x="0" y="65942"/>
                    </a:lnTo>
                    <a:cubicBezTo>
                      <a:pt x="0" y="48453"/>
                      <a:pt x="6947" y="31680"/>
                      <a:pt x="19314" y="19314"/>
                    </a:cubicBezTo>
                    <a:cubicBezTo>
                      <a:pt x="31680" y="6947"/>
                      <a:pt x="48453" y="0"/>
                      <a:pt x="65942" y="0"/>
                    </a:cubicBezTo>
                    <a:close/>
                  </a:path>
                </a:pathLst>
              </a:custGeom>
              <a:solidFill>
                <a:srgbClr val="145DA0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1577005" cy="536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10490384" y="3327887"/>
              <a:ext cx="5987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oằn</a:t>
              </a:r>
              <a:r>
                <a:rPr lang="en-US" sz="6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endPara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0515568" y="5255176"/>
            <a:ext cx="6001720" cy="1891722"/>
            <a:chOff x="10515568" y="5255176"/>
            <a:chExt cx="6001720" cy="1891722"/>
          </a:xfrm>
        </p:grpSpPr>
        <p:grpSp>
          <p:nvGrpSpPr>
            <p:cNvPr id="40" name="Group 40"/>
            <p:cNvGrpSpPr/>
            <p:nvPr/>
          </p:nvGrpSpPr>
          <p:grpSpPr>
            <a:xfrm>
              <a:off x="10515568" y="5255176"/>
              <a:ext cx="5987691" cy="1891722"/>
              <a:chOff x="0" y="0"/>
              <a:chExt cx="1577005" cy="498231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577005" cy="498231"/>
              </a:xfrm>
              <a:custGeom>
                <a:avLst/>
                <a:gdLst/>
                <a:ahLst/>
                <a:cxnLst/>
                <a:rect l="l" t="t" r="r" b="b"/>
                <a:pathLst>
                  <a:path w="1577005" h="498231">
                    <a:moveTo>
                      <a:pt x="65942" y="0"/>
                    </a:moveTo>
                    <a:lnTo>
                      <a:pt x="1511064" y="0"/>
                    </a:lnTo>
                    <a:cubicBezTo>
                      <a:pt x="1528552" y="0"/>
                      <a:pt x="1545325" y="6947"/>
                      <a:pt x="1557691" y="19314"/>
                    </a:cubicBezTo>
                    <a:cubicBezTo>
                      <a:pt x="1570058" y="31680"/>
                      <a:pt x="1577005" y="48453"/>
                      <a:pt x="1577005" y="65942"/>
                    </a:cubicBezTo>
                    <a:lnTo>
                      <a:pt x="1577005" y="432290"/>
                    </a:lnTo>
                    <a:cubicBezTo>
                      <a:pt x="1577005" y="468708"/>
                      <a:pt x="1547482" y="498231"/>
                      <a:pt x="1511064" y="498231"/>
                    </a:cubicBezTo>
                    <a:lnTo>
                      <a:pt x="65942" y="498231"/>
                    </a:lnTo>
                    <a:cubicBezTo>
                      <a:pt x="48453" y="498231"/>
                      <a:pt x="31680" y="491284"/>
                      <a:pt x="19314" y="478917"/>
                    </a:cubicBezTo>
                    <a:cubicBezTo>
                      <a:pt x="6947" y="466551"/>
                      <a:pt x="0" y="449778"/>
                      <a:pt x="0" y="432290"/>
                    </a:cubicBezTo>
                    <a:lnTo>
                      <a:pt x="0" y="65942"/>
                    </a:lnTo>
                    <a:cubicBezTo>
                      <a:pt x="0" y="48453"/>
                      <a:pt x="6947" y="31680"/>
                      <a:pt x="19314" y="19314"/>
                    </a:cubicBezTo>
                    <a:cubicBezTo>
                      <a:pt x="31680" y="6947"/>
                      <a:pt x="48453" y="0"/>
                      <a:pt x="65942" y="0"/>
                    </a:cubicBezTo>
                    <a:close/>
                  </a:path>
                </a:pathLst>
              </a:custGeom>
              <a:solidFill>
                <a:srgbClr val="145DA0"/>
              </a:solidFill>
            </p:spPr>
          </p:sp>
          <p:sp>
            <p:nvSpPr>
              <p:cNvPr id="42" name="TextBox 42"/>
              <p:cNvSpPr txBox="1"/>
              <p:nvPr/>
            </p:nvSpPr>
            <p:spPr>
              <a:xfrm>
                <a:off x="0" y="-38100"/>
                <a:ext cx="1577005" cy="536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10529598" y="5601178"/>
              <a:ext cx="5987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iêu</a:t>
              </a:r>
              <a:r>
                <a:rPr lang="en-US" sz="6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hãnh</a:t>
              </a:r>
              <a:endPara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558117" y="7824924"/>
            <a:ext cx="6001720" cy="1891722"/>
            <a:chOff x="10515568" y="5255176"/>
            <a:chExt cx="6001720" cy="1891722"/>
          </a:xfrm>
        </p:grpSpPr>
        <p:grpSp>
          <p:nvGrpSpPr>
            <p:cNvPr id="51" name="Group 40"/>
            <p:cNvGrpSpPr/>
            <p:nvPr/>
          </p:nvGrpSpPr>
          <p:grpSpPr>
            <a:xfrm>
              <a:off x="10515568" y="5255176"/>
              <a:ext cx="5987691" cy="1891722"/>
              <a:chOff x="0" y="0"/>
              <a:chExt cx="1577005" cy="498231"/>
            </a:xfrm>
          </p:grpSpPr>
          <p:sp>
            <p:nvSpPr>
              <p:cNvPr id="53" name="Freeform 41"/>
              <p:cNvSpPr/>
              <p:nvPr/>
            </p:nvSpPr>
            <p:spPr>
              <a:xfrm>
                <a:off x="0" y="0"/>
                <a:ext cx="1577005" cy="498231"/>
              </a:xfrm>
              <a:custGeom>
                <a:avLst/>
                <a:gdLst/>
                <a:ahLst/>
                <a:cxnLst/>
                <a:rect l="l" t="t" r="r" b="b"/>
                <a:pathLst>
                  <a:path w="1577005" h="498231">
                    <a:moveTo>
                      <a:pt x="65942" y="0"/>
                    </a:moveTo>
                    <a:lnTo>
                      <a:pt x="1511064" y="0"/>
                    </a:lnTo>
                    <a:cubicBezTo>
                      <a:pt x="1528552" y="0"/>
                      <a:pt x="1545325" y="6947"/>
                      <a:pt x="1557691" y="19314"/>
                    </a:cubicBezTo>
                    <a:cubicBezTo>
                      <a:pt x="1570058" y="31680"/>
                      <a:pt x="1577005" y="48453"/>
                      <a:pt x="1577005" y="65942"/>
                    </a:cubicBezTo>
                    <a:lnTo>
                      <a:pt x="1577005" y="432290"/>
                    </a:lnTo>
                    <a:cubicBezTo>
                      <a:pt x="1577005" y="468708"/>
                      <a:pt x="1547482" y="498231"/>
                      <a:pt x="1511064" y="498231"/>
                    </a:cubicBezTo>
                    <a:lnTo>
                      <a:pt x="65942" y="498231"/>
                    </a:lnTo>
                    <a:cubicBezTo>
                      <a:pt x="48453" y="498231"/>
                      <a:pt x="31680" y="491284"/>
                      <a:pt x="19314" y="478917"/>
                    </a:cubicBezTo>
                    <a:cubicBezTo>
                      <a:pt x="6947" y="466551"/>
                      <a:pt x="0" y="449778"/>
                      <a:pt x="0" y="432290"/>
                    </a:cubicBezTo>
                    <a:lnTo>
                      <a:pt x="0" y="65942"/>
                    </a:lnTo>
                    <a:cubicBezTo>
                      <a:pt x="0" y="48453"/>
                      <a:pt x="6947" y="31680"/>
                      <a:pt x="19314" y="19314"/>
                    </a:cubicBezTo>
                    <a:cubicBezTo>
                      <a:pt x="31680" y="6947"/>
                      <a:pt x="48453" y="0"/>
                      <a:pt x="65942" y="0"/>
                    </a:cubicBezTo>
                    <a:close/>
                  </a:path>
                </a:pathLst>
              </a:custGeom>
              <a:solidFill>
                <a:srgbClr val="145DA0"/>
              </a:solidFill>
            </p:spPr>
          </p:sp>
          <p:sp>
            <p:nvSpPr>
              <p:cNvPr id="54" name="TextBox 42"/>
              <p:cNvSpPr txBox="1"/>
              <p:nvPr/>
            </p:nvSpPr>
            <p:spPr>
              <a:xfrm>
                <a:off x="0" y="-38100"/>
                <a:ext cx="1577005" cy="5363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10529598" y="5601178"/>
              <a:ext cx="59876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……….</a:t>
              </a:r>
              <a:endPara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51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53" y="6679111"/>
            <a:ext cx="18003853" cy="4618606"/>
            <a:chOff x="0" y="0"/>
            <a:chExt cx="24005137" cy="61581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52124" cy="6158141"/>
            </a:xfrm>
            <a:custGeom>
              <a:avLst/>
              <a:gdLst/>
              <a:ahLst/>
              <a:cxnLst/>
              <a:rect l="l" t="t" r="r" b="b"/>
              <a:pathLst>
                <a:path w="12452124" h="6158141">
                  <a:moveTo>
                    <a:pt x="0" y="0"/>
                  </a:moveTo>
                  <a:lnTo>
                    <a:pt x="12452124" y="0"/>
                  </a:lnTo>
                  <a:lnTo>
                    <a:pt x="12452124" y="6158141"/>
                  </a:lnTo>
                  <a:lnTo>
                    <a:pt x="0" y="61581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110212" y="0"/>
              <a:ext cx="11894926" cy="5882581"/>
            </a:xfrm>
            <a:custGeom>
              <a:avLst/>
              <a:gdLst/>
              <a:ahLst/>
              <a:cxnLst/>
              <a:rect l="l" t="t" r="r" b="b"/>
              <a:pathLst>
                <a:path w="11894926" h="5882581">
                  <a:moveTo>
                    <a:pt x="11894925" y="0"/>
                  </a:moveTo>
                  <a:lnTo>
                    <a:pt x="0" y="0"/>
                  </a:lnTo>
                  <a:lnTo>
                    <a:pt x="0" y="5882581"/>
                  </a:lnTo>
                  <a:lnTo>
                    <a:pt x="11894925" y="5882581"/>
                  </a:lnTo>
                  <a:lnTo>
                    <a:pt x="1189492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3793098" y="8840839"/>
            <a:ext cx="1176322" cy="147575"/>
          </a:xfrm>
          <a:custGeom>
            <a:avLst/>
            <a:gdLst/>
            <a:ahLst/>
            <a:cxnLst/>
            <a:rect l="l" t="t" r="r" b="b"/>
            <a:pathLst>
              <a:path w="1176322" h="147575">
                <a:moveTo>
                  <a:pt x="0" y="0"/>
                </a:moveTo>
                <a:lnTo>
                  <a:pt x="1176322" y="0"/>
                </a:lnTo>
                <a:lnTo>
                  <a:pt x="1176322" y="147575"/>
                </a:lnTo>
                <a:lnTo>
                  <a:pt x="0" y="147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165042" y="8262297"/>
            <a:ext cx="11942213" cy="2345016"/>
          </a:xfrm>
          <a:custGeom>
            <a:avLst/>
            <a:gdLst/>
            <a:ahLst/>
            <a:cxnLst/>
            <a:rect l="l" t="t" r="r" b="b"/>
            <a:pathLst>
              <a:path w="11942213" h="2345016">
                <a:moveTo>
                  <a:pt x="11942213" y="0"/>
                </a:moveTo>
                <a:lnTo>
                  <a:pt x="0" y="0"/>
                </a:lnTo>
                <a:lnTo>
                  <a:pt x="0" y="2345016"/>
                </a:lnTo>
                <a:lnTo>
                  <a:pt x="11942213" y="2345016"/>
                </a:lnTo>
                <a:lnTo>
                  <a:pt x="1194221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698338" y="8563549"/>
            <a:ext cx="1176322" cy="147575"/>
          </a:xfrm>
          <a:custGeom>
            <a:avLst/>
            <a:gdLst/>
            <a:ahLst/>
            <a:cxnLst/>
            <a:rect l="l" t="t" r="r" b="b"/>
            <a:pathLst>
              <a:path w="1176322" h="147575">
                <a:moveTo>
                  <a:pt x="0" y="0"/>
                </a:moveTo>
                <a:lnTo>
                  <a:pt x="1176322" y="0"/>
                </a:lnTo>
                <a:lnTo>
                  <a:pt x="1176322" y="147575"/>
                </a:lnTo>
                <a:lnTo>
                  <a:pt x="0" y="147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700650" y="4528171"/>
            <a:ext cx="2288955" cy="961361"/>
          </a:xfrm>
          <a:custGeom>
            <a:avLst/>
            <a:gdLst/>
            <a:ahLst/>
            <a:cxnLst/>
            <a:rect l="l" t="t" r="r" b="b"/>
            <a:pathLst>
              <a:path w="2288955" h="961361">
                <a:moveTo>
                  <a:pt x="0" y="0"/>
                </a:moveTo>
                <a:lnTo>
                  <a:pt x="2288954" y="0"/>
                </a:lnTo>
                <a:lnTo>
                  <a:pt x="2288954" y="961361"/>
                </a:lnTo>
                <a:lnTo>
                  <a:pt x="0" y="961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078433" y="9087279"/>
            <a:ext cx="1176322" cy="147575"/>
          </a:xfrm>
          <a:custGeom>
            <a:avLst/>
            <a:gdLst/>
            <a:ahLst/>
            <a:cxnLst/>
            <a:rect l="l" t="t" r="r" b="b"/>
            <a:pathLst>
              <a:path w="1176322" h="147575">
                <a:moveTo>
                  <a:pt x="0" y="0"/>
                </a:moveTo>
                <a:lnTo>
                  <a:pt x="1176322" y="0"/>
                </a:lnTo>
                <a:lnTo>
                  <a:pt x="1176322" y="147575"/>
                </a:lnTo>
                <a:lnTo>
                  <a:pt x="0" y="147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136751" y="4528171"/>
            <a:ext cx="5127798" cy="4409907"/>
          </a:xfrm>
          <a:custGeom>
            <a:avLst/>
            <a:gdLst/>
            <a:ahLst/>
            <a:cxnLst/>
            <a:rect l="l" t="t" r="r" b="b"/>
            <a:pathLst>
              <a:path w="5127798" h="4409907">
                <a:moveTo>
                  <a:pt x="0" y="0"/>
                </a:moveTo>
                <a:lnTo>
                  <a:pt x="5127798" y="0"/>
                </a:lnTo>
                <a:lnTo>
                  <a:pt x="5127798" y="4409906"/>
                </a:lnTo>
                <a:lnTo>
                  <a:pt x="0" y="44099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47838" y="718158"/>
            <a:ext cx="3305623" cy="1388362"/>
          </a:xfrm>
          <a:custGeom>
            <a:avLst/>
            <a:gdLst/>
            <a:ahLst/>
            <a:cxnLst/>
            <a:rect l="l" t="t" r="r" b="b"/>
            <a:pathLst>
              <a:path w="3305623" h="1388362">
                <a:moveTo>
                  <a:pt x="0" y="0"/>
                </a:moveTo>
                <a:lnTo>
                  <a:pt x="3305623" y="0"/>
                </a:lnTo>
                <a:lnTo>
                  <a:pt x="3305623" y="1388361"/>
                </a:lnTo>
                <a:lnTo>
                  <a:pt x="0" y="1388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816520" y="2762136"/>
            <a:ext cx="2288955" cy="961361"/>
          </a:xfrm>
          <a:custGeom>
            <a:avLst/>
            <a:gdLst/>
            <a:ahLst/>
            <a:cxnLst/>
            <a:rect l="l" t="t" r="r" b="b"/>
            <a:pathLst>
              <a:path w="2288955" h="961361">
                <a:moveTo>
                  <a:pt x="0" y="0"/>
                </a:moveTo>
                <a:lnTo>
                  <a:pt x="2288955" y="0"/>
                </a:lnTo>
                <a:lnTo>
                  <a:pt x="2288955" y="961361"/>
                </a:lnTo>
                <a:lnTo>
                  <a:pt x="0" y="961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178596" y="2651847"/>
            <a:ext cx="1568342" cy="1816910"/>
          </a:xfrm>
          <a:custGeom>
            <a:avLst/>
            <a:gdLst/>
            <a:ahLst/>
            <a:cxnLst/>
            <a:rect l="l" t="t" r="r" b="b"/>
            <a:pathLst>
              <a:path w="1568342" h="1816910">
                <a:moveTo>
                  <a:pt x="0" y="0"/>
                </a:moveTo>
                <a:lnTo>
                  <a:pt x="1568342" y="0"/>
                </a:lnTo>
                <a:lnTo>
                  <a:pt x="1568342" y="1816910"/>
                </a:lnTo>
                <a:lnTo>
                  <a:pt x="0" y="18169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l="-126835" b="-65015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301397" y="3641016"/>
            <a:ext cx="1206233" cy="1397410"/>
          </a:xfrm>
          <a:custGeom>
            <a:avLst/>
            <a:gdLst/>
            <a:ahLst/>
            <a:cxnLst/>
            <a:rect l="l" t="t" r="r" b="b"/>
            <a:pathLst>
              <a:path w="1206233" h="1397410">
                <a:moveTo>
                  <a:pt x="0" y="0"/>
                </a:moveTo>
                <a:lnTo>
                  <a:pt x="1206232" y="0"/>
                </a:lnTo>
                <a:lnTo>
                  <a:pt x="1206232" y="1397410"/>
                </a:lnTo>
                <a:lnTo>
                  <a:pt x="0" y="13974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l="-126835" b="-65015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132960" y="9692795"/>
            <a:ext cx="1176322" cy="147575"/>
          </a:xfrm>
          <a:custGeom>
            <a:avLst/>
            <a:gdLst/>
            <a:ahLst/>
            <a:cxnLst/>
            <a:rect l="l" t="t" r="r" b="b"/>
            <a:pathLst>
              <a:path w="1176322" h="147575">
                <a:moveTo>
                  <a:pt x="0" y="0"/>
                </a:moveTo>
                <a:lnTo>
                  <a:pt x="1176322" y="0"/>
                </a:lnTo>
                <a:lnTo>
                  <a:pt x="1176322" y="147575"/>
                </a:lnTo>
                <a:lnTo>
                  <a:pt x="0" y="1475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989865" y="8690997"/>
            <a:ext cx="2677646" cy="1723430"/>
          </a:xfrm>
          <a:custGeom>
            <a:avLst/>
            <a:gdLst/>
            <a:ahLst/>
            <a:cxnLst/>
            <a:rect l="l" t="t" r="r" b="b"/>
            <a:pathLst>
              <a:path w="2677646" h="1723430">
                <a:moveTo>
                  <a:pt x="0" y="0"/>
                </a:moveTo>
                <a:lnTo>
                  <a:pt x="2677646" y="0"/>
                </a:lnTo>
                <a:lnTo>
                  <a:pt x="2677646" y="1723430"/>
                </a:lnTo>
                <a:lnTo>
                  <a:pt x="0" y="1723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099255" y="8455185"/>
            <a:ext cx="1409002" cy="722434"/>
          </a:xfrm>
          <a:custGeom>
            <a:avLst/>
            <a:gdLst/>
            <a:ahLst/>
            <a:cxnLst/>
            <a:rect l="l" t="t" r="r" b="b"/>
            <a:pathLst>
              <a:path w="1409002" h="722434">
                <a:moveTo>
                  <a:pt x="0" y="0"/>
                </a:moveTo>
                <a:lnTo>
                  <a:pt x="1409002" y="0"/>
                </a:lnTo>
                <a:lnTo>
                  <a:pt x="1409002" y="722433"/>
                </a:lnTo>
                <a:lnTo>
                  <a:pt x="0" y="72243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93780" y="817798"/>
            <a:ext cx="7272814" cy="326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Bão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giăng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giăng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mặt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biển</a:t>
            </a:r>
            <a:endParaRPr lang="en-US" sz="4999" dirty="0">
              <a:solidFill>
                <a:srgbClr val="FFFFFF"/>
              </a:solidFill>
              <a:latin typeface="Cambria Bold"/>
            </a:endParaRPr>
          </a:p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Đảo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oằn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mình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khát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mưa</a:t>
            </a:r>
            <a:endParaRPr lang="en-US" sz="4999" u="sng" dirty="0">
              <a:solidFill>
                <a:srgbClr val="FFFFFF"/>
              </a:solidFill>
              <a:latin typeface="Cambria Bold"/>
            </a:endParaRPr>
          </a:p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Đoá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san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hô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kiêu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hãnh</a:t>
            </a:r>
            <a:endParaRPr lang="en-US" sz="4999" u="sng" dirty="0">
              <a:solidFill>
                <a:srgbClr val="FFFFFF"/>
              </a:solidFill>
              <a:latin typeface="Cambria Bold"/>
            </a:endParaRPr>
          </a:p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Vẫn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nở</a:t>
            </a:r>
            <a:r>
              <a:rPr lang="en-US" sz="4999" u="sng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u="sng" dirty="0" err="1">
                <a:solidFill>
                  <a:srgbClr val="FFFFFF"/>
                </a:solidFill>
                <a:latin typeface="Cambria Bold"/>
              </a:rPr>
              <a:t>hoa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bốn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 </a:t>
            </a:r>
            <a:r>
              <a:rPr lang="en-US" sz="4999" dirty="0" err="1">
                <a:solidFill>
                  <a:srgbClr val="FFFFFF"/>
                </a:solidFill>
                <a:latin typeface="Cambria Bold"/>
              </a:rPr>
              <a:t>mùa</a:t>
            </a:r>
            <a:r>
              <a:rPr lang="en-US" sz="4999" dirty="0">
                <a:solidFill>
                  <a:srgbClr val="FFFFFF"/>
                </a:solidFill>
                <a:latin typeface="Cambria Bold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09282" y="2814582"/>
            <a:ext cx="7106126" cy="326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99"/>
              </a:lnSpc>
            </a:pPr>
            <a:r>
              <a:rPr lang="en-US" sz="4999">
                <a:solidFill>
                  <a:srgbClr val="FFFFFF"/>
                </a:solidFill>
                <a:latin typeface="Cambria Bold"/>
              </a:rPr>
              <a:t>Nụ cười người lính đảo</a:t>
            </a:r>
          </a:p>
          <a:p>
            <a:pPr>
              <a:lnSpc>
                <a:spcPts val="6499"/>
              </a:lnSpc>
            </a:pPr>
            <a:r>
              <a:rPr lang="en-US" sz="4999">
                <a:solidFill>
                  <a:srgbClr val="FFFFFF"/>
                </a:solidFill>
                <a:latin typeface="Cambria Bold"/>
              </a:rPr>
              <a:t>Trong gian khó </a:t>
            </a:r>
            <a:r>
              <a:rPr lang="en-US" sz="4999" u="sng">
                <a:solidFill>
                  <a:srgbClr val="FFFFFF"/>
                </a:solidFill>
                <a:latin typeface="Cambria Bold"/>
              </a:rPr>
              <a:t>vẫn ngờ</a:t>
            </a:r>
            <a:r>
              <a:rPr lang="en-US" sz="4999">
                <a:solidFill>
                  <a:srgbClr val="FFFFFF"/>
                </a:solidFill>
                <a:latin typeface="Cambria Bold"/>
              </a:rPr>
              <a:t>i</a:t>
            </a:r>
          </a:p>
          <a:p>
            <a:pPr>
              <a:lnSpc>
                <a:spcPts val="6499"/>
              </a:lnSpc>
            </a:pPr>
            <a:r>
              <a:rPr lang="en-US" sz="4999">
                <a:solidFill>
                  <a:srgbClr val="FFFFFF"/>
                </a:solidFill>
                <a:latin typeface="Cambria Bold"/>
              </a:rPr>
              <a:t>Ánh mắt bao trìu mến</a:t>
            </a:r>
          </a:p>
          <a:p>
            <a:pPr>
              <a:lnSpc>
                <a:spcPts val="6499"/>
              </a:lnSpc>
              <a:spcBef>
                <a:spcPct val="0"/>
              </a:spcBef>
            </a:pPr>
            <a:r>
              <a:rPr lang="en-US" sz="4999">
                <a:solidFill>
                  <a:srgbClr val="FFFFFF"/>
                </a:solidFill>
                <a:latin typeface="Cambria Bold"/>
              </a:rPr>
              <a:t>Ngầm hải âu giữa trời.</a:t>
            </a:r>
          </a:p>
        </p:txBody>
      </p:sp>
      <p:sp>
        <p:nvSpPr>
          <p:cNvPr id="20" name="Freeform 20"/>
          <p:cNvSpPr/>
          <p:nvPr/>
        </p:nvSpPr>
        <p:spPr>
          <a:xfrm rot="-388189" flipH="1">
            <a:off x="8691266" y="5967005"/>
            <a:ext cx="5885362" cy="4590583"/>
          </a:xfrm>
          <a:custGeom>
            <a:avLst/>
            <a:gdLst/>
            <a:ahLst/>
            <a:cxnLst/>
            <a:rect l="l" t="t" r="r" b="b"/>
            <a:pathLst>
              <a:path w="5885362" h="4590583">
                <a:moveTo>
                  <a:pt x="5885362" y="0"/>
                </a:moveTo>
                <a:lnTo>
                  <a:pt x="0" y="0"/>
                </a:lnTo>
                <a:lnTo>
                  <a:pt x="0" y="4590583"/>
                </a:lnTo>
                <a:lnTo>
                  <a:pt x="5885362" y="4590583"/>
                </a:lnTo>
                <a:lnTo>
                  <a:pt x="5885362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7876" y="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778441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774" y="-232790"/>
            <a:ext cx="5316173" cy="64196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B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86893" y="0"/>
            <a:ext cx="10601107" cy="10287000"/>
          </a:xfrm>
          <a:custGeom>
            <a:avLst/>
            <a:gdLst/>
            <a:ahLst/>
            <a:cxnLst/>
            <a:rect l="l" t="t" r="r" b="b"/>
            <a:pathLst>
              <a:path w="10601107" h="10287000">
                <a:moveTo>
                  <a:pt x="0" y="0"/>
                </a:moveTo>
                <a:lnTo>
                  <a:pt x="10601107" y="0"/>
                </a:lnTo>
                <a:lnTo>
                  <a:pt x="106011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7876" y="0"/>
            <a:ext cx="7234493" cy="10287000"/>
            <a:chOff x="0" y="0"/>
            <a:chExt cx="1905381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05381" cy="2709333"/>
            </a:xfrm>
            <a:custGeom>
              <a:avLst/>
              <a:gdLst/>
              <a:ahLst/>
              <a:cxnLst/>
              <a:rect l="l" t="t" r="r" b="b"/>
              <a:pathLst>
                <a:path w="1905381" h="2709333">
                  <a:moveTo>
                    <a:pt x="0" y="0"/>
                  </a:moveTo>
                  <a:lnTo>
                    <a:pt x="1905381" y="0"/>
                  </a:lnTo>
                  <a:lnTo>
                    <a:pt x="190538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D517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905381" cy="27283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676179" y="2057400"/>
            <a:ext cx="3806190" cy="8229600"/>
          </a:xfrm>
          <a:custGeom>
            <a:avLst/>
            <a:gdLst/>
            <a:ahLst/>
            <a:cxnLst/>
            <a:rect l="l" t="t" r="r" b="b"/>
            <a:pathLst>
              <a:path w="3806190" h="8229600">
                <a:moveTo>
                  <a:pt x="3806190" y="0"/>
                </a:moveTo>
                <a:lnTo>
                  <a:pt x="0" y="0"/>
                </a:lnTo>
                <a:lnTo>
                  <a:pt x="0" y="8229600"/>
                </a:lnTo>
                <a:lnTo>
                  <a:pt x="3806190" y="8229600"/>
                </a:lnTo>
                <a:lnTo>
                  <a:pt x="380619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0" y="-419100"/>
            <a:ext cx="7073696" cy="53587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668</Words>
  <Application>Microsoft Office PowerPoint</Application>
  <PresentationFormat>Custom</PresentationFormat>
  <Paragraphs>49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Calibri</vt:lpstr>
      <vt:lpstr>Cambria</vt:lpstr>
      <vt:lpstr>Cambria Bold</vt:lpstr>
      <vt:lpstr>Arial</vt:lpstr>
      <vt:lpstr>Cambria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T23_Doc_CamxucTruongSa</dc:title>
  <cp:lastModifiedBy>Admin</cp:lastModifiedBy>
  <cp:revision>47</cp:revision>
  <dcterms:created xsi:type="dcterms:W3CDTF">2006-08-16T00:00:00Z</dcterms:created>
  <dcterms:modified xsi:type="dcterms:W3CDTF">2024-02-23T10:04:48Z</dcterms:modified>
  <dc:identifier>DAF54P7iz90</dc:identifier>
</cp:coreProperties>
</file>