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7" r:id="rId2"/>
    <p:sldId id="263" r:id="rId3"/>
    <p:sldId id="264" r:id="rId4"/>
    <p:sldId id="265" r:id="rId5"/>
    <p:sldId id="266" r:id="rId6"/>
    <p:sldId id="262" r:id="rId7"/>
    <p:sldId id="267" r:id="rId8"/>
    <p:sldId id="268" r:id="rId9"/>
    <p:sldId id="269" r:id="rId10"/>
    <p:sldId id="270" r:id="rId11"/>
    <p:sldId id="282" r:id="rId12"/>
    <p:sldId id="271" r:id="rId13"/>
    <p:sldId id="276" r:id="rId14"/>
    <p:sldId id="274" r:id="rId15"/>
    <p:sldId id="277" r:id="rId16"/>
    <p:sldId id="280" r:id="rId17"/>
  </p:sldIdLst>
  <p:sldSz cx="12192000" cy="6858000"/>
  <p:notesSz cx="6858000" cy="9144000"/>
  <p:embeddedFontLst>
    <p:embeddedFont>
      <p:font typeface="Tahoma" panose="020B0604030504040204" pitchFamily="34" charset="0"/>
      <p:regular r:id="rId19"/>
      <p:bold r:id="rId20"/>
    </p:embeddedFont>
    <p:embeddedFont>
      <p:font typeface="等线" panose="020B0604020202020204" charset="-122"/>
      <p:regular r:id="rId21"/>
    </p:embeddedFont>
    <p:embeddedFont>
      <p:font typeface="UTM Cooper Black" panose="02040603050506020204" pitchFamily="18" charset="0"/>
      <p:regular r:id="rId22"/>
      <p:italic r:id="rId23"/>
    </p:embeddedFont>
    <p:embeddedFont>
      <p:font typeface="Cambria" panose="02040503050406030204" pitchFamily="18" charset="0"/>
      <p:regular r:id="rId24"/>
      <p:bold r:id="rId25"/>
      <p:italic r:id="rId26"/>
      <p:boldItalic r:id="rId27"/>
    </p:embeddedFont>
    <p:embeddedFont>
      <p:font typeface="等线 Light" panose="020B0604020202020204" charset="-122"/>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showGuides="1">
      <p:cViewPr varScale="1">
        <p:scale>
          <a:sx n="62" d="100"/>
          <a:sy n="62" d="100"/>
        </p:scale>
        <p:origin x="102" y="324"/>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audio" Target="../media/audio1.wav"/><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5" name="Picture 4"/>
          <p:cNvPicPr>
            <a:picLocks noChangeAspect="1"/>
          </p:cNvPicPr>
          <p:nvPr/>
        </p:nvPicPr>
        <p:blipFill>
          <a:blip r:embed="rId8"/>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a:t>
            </a:r>
            <a:r>
              <a:rPr lang="en-US" sz="2600" b="1" noProof="0" dirty="0">
                <a:solidFill>
                  <a:srgbClr val="002060"/>
                </a:solidFill>
                <a:latin typeface="Cambria" panose="02040503050406030204" pitchFamily="18" charset="0"/>
                <a:ea typeface="Cambria" panose="02040503050406030204" pitchFamily="18" charset="0"/>
              </a:rPr>
              <a:t> </a:t>
            </a:r>
            <a:r>
              <a:rPr lang="vi-VN" sz="2600" b="1" noProof="0" dirty="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Giảm chi phí sinh hoạt </a:t>
            </a:r>
          </a:p>
          <a:p>
            <a:pPr algn="ctr"/>
            <a:r>
              <a:rPr lang="vi-VN" sz="2200" b="1" dirty="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Nước là tài nguyên</a:t>
            </a:r>
          </a:p>
          <a:p>
            <a:pPr algn="ctr"/>
            <a:r>
              <a:rPr lang="vi-VN" sz="2200" b="1" dirty="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a:latin typeface="Cambria" panose="02040503050406030204" pitchFamily="18" charset="0"/>
                <a:ea typeface="Cambria" panose="02040503050406030204" pitchFamily="18" charset="0"/>
              </a:rPr>
              <a:t>Ở hình b và d tắt vòi nước khi đang xoa xà phòng gội đầu và xà phòng rửa tay việc làm đó giúp tiết kiệm nước.</a:t>
            </a:r>
            <a:endParaRPr lang="en-US" sz="3400" b="1" dirty="0">
              <a:latin typeface="Cambria" panose="02040503050406030204" pitchFamily="18" charset="0"/>
              <a:ea typeface="Cambria" panose="02040503050406030204" pitchFamily="18" charset="0"/>
            </a:endParaRPr>
          </a:p>
          <a:p>
            <a:pPr algn="ctr"/>
            <a:r>
              <a:rPr lang="vi-VN" sz="2800" b="1" dirty="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700</Words>
  <Application>Microsoft Office PowerPoint</Application>
  <PresentationFormat>Widescreen</PresentationFormat>
  <Paragraphs>74</Paragraphs>
  <Slides>16</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Tahoma</vt:lpstr>
      <vt:lpstr>等线</vt:lpstr>
      <vt:lpstr>印品丫丫体-D版</vt:lpstr>
      <vt:lpstr>Arial</vt:lpstr>
      <vt:lpstr>UTM Cooper Black</vt:lpstr>
      <vt:lpstr>Cambria</vt:lpstr>
      <vt:lpstr>等线 Light</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WINDOWS</cp:lastModifiedBy>
  <cp:revision>53</cp:revision>
  <dcterms:created xsi:type="dcterms:W3CDTF">2023-07-12T12:54:28Z</dcterms:created>
  <dcterms:modified xsi:type="dcterms:W3CDTF">2024-09-24T11:13:37Z</dcterms:modified>
</cp:coreProperties>
</file>