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0"/>
  </p:notesMasterIdLst>
  <p:sldIdLst>
    <p:sldId id="258" r:id="rId13"/>
    <p:sldId id="259" r:id="rId14"/>
    <p:sldId id="260" r:id="rId15"/>
    <p:sldId id="262" r:id="rId16"/>
    <p:sldId id="261"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7" r:id="rId31"/>
    <p:sldId id="279" r:id="rId32"/>
    <p:sldId id="284" r:id="rId33"/>
    <p:sldId id="280" r:id="rId34"/>
    <p:sldId id="281" r:id="rId35"/>
    <p:sldId id="282" r:id="rId36"/>
    <p:sldId id="285" r:id="rId37"/>
    <p:sldId id="283" r:id="rId38"/>
    <p:sldId id="276"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UTM Times" panose="02040603050506020204" pitchFamily="18" charset="0"/>
      <p:regular r:id="rId45"/>
      <p:bold r:id="rId46"/>
      <p:italic r:id="rId47"/>
      <p:boldItalic r:id="rId48"/>
    </p:embeddedFont>
    <p:embeddedFont>
      <p:font typeface="UTM Rockwell" panose="02040603050506020204" pitchFamily="18" charset="0"/>
      <p:bold r:id="rId49"/>
    </p:embeddedFont>
    <p:embeddedFont>
      <p:font typeface="UTM Guanine" panose="02040603050506020204" pitchFamily="18" charset="0"/>
      <p:regular r:id="rId50"/>
    </p:embeddedFont>
    <p:embeddedFont>
      <p:font typeface="UTM Beautiful Caps" panose="02040603050506020204" pitchFamily="18" charset="0"/>
      <p:regular r:id="rId51"/>
    </p:embeddedFont>
    <p:embeddedFont>
      <p:font typeface="等线" panose="020B0604020202020204" charset="-122"/>
      <p:regular r:id="rId52"/>
      <p:bold r:id="rId53"/>
    </p:embeddedFont>
    <p:embeddedFont>
      <p:font typeface="#9Slide03 Kaleko 105 Round" panose="020B0604020202020204" charset="0"/>
      <p:regular r:id="rId54"/>
    </p:embeddedFont>
    <p:embeddedFont>
      <p:font typeface="#9Slide03 Bebas Neue Bold" panose="020B0604020202020204" charset="0"/>
      <p:bold r:id="rId55"/>
    </p:embeddedFont>
    <p:embeddedFont>
      <p:font typeface="UTM Flamenco" panose="02040603050506020204" pitchFamily="18" charset="0"/>
      <p:regular r:id="rId56"/>
    </p:embeddedFont>
    <p:embeddedFont>
      <p:font typeface="宋体" panose="02010600030101010101" pitchFamily="2" charset="-122"/>
      <p:regular r:id="rId57"/>
    </p:embeddedFont>
    <p:embeddedFont>
      <p:font typeface="UVN Mang Cau Nang" panose="03060902050402020B05" pitchFamily="66" charset="0"/>
      <p:regular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4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Master" Target="slideMasters/slideMaster8.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9.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2024/9/20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notesSlide" Target="../notesSlides/notesSlide1.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hemeOverride" Target="../theme/themeOverride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1.png"/><Relationship Id="rId1" Type="http://schemas.openxmlformats.org/officeDocument/2006/relationships/slideLayout" Target="../slideLayouts/slideLayout84.xml"/><Relationship Id="rId4" Type="http://schemas.openxmlformats.org/officeDocument/2006/relationships/image" Target="../media/image82.JP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1.png"/><Relationship Id="rId1" Type="http://schemas.openxmlformats.org/officeDocument/2006/relationships/slideLayout" Target="../slideLayouts/slideLayout84.xml"/><Relationship Id="rId4" Type="http://schemas.openxmlformats.org/officeDocument/2006/relationships/image" Target="../media/image82.JPG"/></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84.xml"/><Relationship Id="rId6" Type="http://schemas.openxmlformats.org/officeDocument/2006/relationships/image" Target="../media/image82.JPG"/><Relationship Id="rId5" Type="http://schemas.openxmlformats.org/officeDocument/2006/relationships/image" Target="../media/image84.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gif"/><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95.xml"/><Relationship Id="rId6" Type="http://schemas.openxmlformats.org/officeDocument/2006/relationships/image" Target="../media/image45.png"/><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0.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96.png"/><Relationship Id="rId3" Type="http://schemas.openxmlformats.org/officeDocument/2006/relationships/notesSlide" Target="../notesSlides/notesSlide11.xml"/><Relationship Id="rId7" Type="http://schemas.openxmlformats.org/officeDocument/2006/relationships/image" Target="../media/image32.png"/><Relationship Id="rId12" Type="http://schemas.openxmlformats.org/officeDocument/2006/relationships/image" Target="../media/image95.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6.png"/><Relationship Id="rId11" Type="http://schemas.openxmlformats.org/officeDocument/2006/relationships/image" Target="../media/image94.jpeg"/><Relationship Id="rId5" Type="http://schemas.openxmlformats.org/officeDocument/2006/relationships/image" Target="../media/image31.png"/><Relationship Id="rId15" Type="http://schemas.microsoft.com/office/2007/relationships/hdphoto" Target="../media/hdphoto7.wdp"/><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28.png"/><Relationship Id="rId14"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40.png"/><Relationship Id="rId9"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5.png"/><Relationship Id="rId3" Type="http://schemas.openxmlformats.org/officeDocument/2006/relationships/notesSlide" Target="../notesSlides/notesSlide13.xml"/><Relationship Id="rId7" Type="http://schemas.openxmlformats.org/officeDocument/2006/relationships/image" Target="../media/image28.png"/><Relationship Id="rId12" Type="http://schemas.openxmlformats.org/officeDocument/2006/relationships/image" Target="../media/image102.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2.png"/><Relationship Id="rId11" Type="http://schemas.microsoft.com/office/2007/relationships/hdphoto" Target="../media/hdphoto8.wdp"/><Relationship Id="rId5" Type="http://schemas.openxmlformats.org/officeDocument/2006/relationships/image" Target="../media/image26.png"/><Relationship Id="rId10" Type="http://schemas.openxmlformats.org/officeDocument/2006/relationships/image" Target="../media/image101.png"/><Relationship Id="rId4" Type="http://schemas.openxmlformats.org/officeDocument/2006/relationships/image" Target="../media/image40.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6.png"/><Relationship Id="rId3" Type="http://schemas.openxmlformats.org/officeDocument/2006/relationships/notesSlide" Target="../notesSlides/notesSlide14.xml"/><Relationship Id="rId7" Type="http://schemas.openxmlformats.org/officeDocument/2006/relationships/image" Target="../media/image32.png"/><Relationship Id="rId12" Type="http://schemas.openxmlformats.org/officeDocument/2006/relationships/image" Target="../media/image105.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6.png"/><Relationship Id="rId11" Type="http://schemas.microsoft.com/office/2007/relationships/hdphoto" Target="../media/hdphoto9.wdp"/><Relationship Id="rId5" Type="http://schemas.openxmlformats.org/officeDocument/2006/relationships/image" Target="../media/image103.png"/><Relationship Id="rId10" Type="http://schemas.openxmlformats.org/officeDocument/2006/relationships/image" Target="../media/image104.png"/><Relationship Id="rId4" Type="http://schemas.openxmlformats.org/officeDocument/2006/relationships/image" Target="../media/image40.png"/><Relationship Id="rId9" Type="http://schemas.openxmlformats.org/officeDocument/2006/relationships/image" Target="../media/image100.png"/><Relationship Id="rId14"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5.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7.png"/><Relationship Id="rId1" Type="http://schemas.openxmlformats.org/officeDocument/2006/relationships/slideLayout" Target="../slideLayouts/slideLayout11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3" Type="http://schemas.openxmlformats.org/officeDocument/2006/relationships/image" Target="../media/image108.png"/><Relationship Id="rId7" Type="http://schemas.microsoft.com/office/2007/relationships/hdphoto" Target="../media/hdphoto12.wdp"/><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99.png"/><Relationship Id="rId16" Type="http://schemas.openxmlformats.org/officeDocument/2006/relationships/image" Target="../media/image117.png"/><Relationship Id="rId1" Type="http://schemas.openxmlformats.org/officeDocument/2006/relationships/slideLayout" Target="../slideLayouts/slideLayout117.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10.png"/><Relationship Id="rId15" Type="http://schemas.openxmlformats.org/officeDocument/2006/relationships/image" Target="../media/image116.png"/><Relationship Id="rId10" Type="http://schemas.openxmlformats.org/officeDocument/2006/relationships/image" Target="../media/image113.png"/><Relationship Id="rId4" Type="http://schemas.openxmlformats.org/officeDocument/2006/relationships/image" Target="../media/image109.png"/><Relationship Id="rId9" Type="http://schemas.microsoft.com/office/2007/relationships/hdphoto" Target="../media/hdphoto13.wdp"/><Relationship Id="rId14" Type="http://schemas.microsoft.com/office/2007/relationships/hdphoto" Target="../media/hdphoto15.wdp"/></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19.png"/><Relationship Id="rId7" Type="http://schemas.openxmlformats.org/officeDocument/2006/relationships/image" Target="../media/image112.png"/><Relationship Id="rId2" Type="http://schemas.openxmlformats.org/officeDocument/2006/relationships/image" Target="../media/image118.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6.png"/><Relationship Id="rId5" Type="http://schemas.openxmlformats.org/officeDocument/2006/relationships/image" Target="../media/image111.png"/><Relationship Id="rId10" Type="http://schemas.microsoft.com/office/2007/relationships/hdphoto" Target="../media/hdphoto15.wdp"/><Relationship Id="rId4" Type="http://schemas.openxmlformats.org/officeDocument/2006/relationships/image" Target="../media/image120.png"/><Relationship Id="rId9"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8.xml"/><Relationship Id="rId5" Type="http://schemas.openxmlformats.org/officeDocument/2006/relationships/image" Target="../media/image123.GIF"/><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125.png"/><Relationship Id="rId7" Type="http://schemas.microsoft.com/office/2007/relationships/hdphoto" Target="../media/hdphoto17.wdp"/><Relationship Id="rId2"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2.png"/><Relationship Id="rId3" Type="http://schemas.openxmlformats.org/officeDocument/2006/relationships/notesSlide" Target="../notesSlides/notesSlide5.xml"/><Relationship Id="rId7" Type="http://schemas.openxmlformats.org/officeDocument/2006/relationships/image" Target="../media/image32.png"/><Relationship Id="rId12" Type="http://schemas.openxmlformats.org/officeDocument/2006/relationships/image" Target="../media/image61.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6.png"/><Relationship Id="rId11" Type="http://schemas.openxmlformats.org/officeDocument/2006/relationships/image" Target="../media/image60.png"/><Relationship Id="rId5" Type="http://schemas.openxmlformats.org/officeDocument/2006/relationships/image" Target="../media/image3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28.png"/><Relationship Id="rId14"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6.xml"/><Relationship Id="rId7"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0.png"/><Relationship Id="rId9"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2.xml"/><Relationship Id="rId5" Type="http://schemas.openxmlformats.org/officeDocument/2006/relationships/image" Target="../media/image68.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70.png"/><Relationship Id="rId7" Type="http://schemas.microsoft.com/office/2007/relationships/hdphoto" Target="../media/hdphoto5.wdp"/><Relationship Id="rId12"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73.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microsoft.com/office/2007/relationships/hdphoto" Target="../media/hdphoto4.wdp"/><Relationship Id="rId9" Type="http://schemas.openxmlformats.org/officeDocument/2006/relationships/image" Target="../media/image74.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7.xml"/><Relationship Id="rId7"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4.png"/><Relationship Id="rId5" Type="http://schemas.openxmlformats.org/officeDocument/2006/relationships/image" Target="../media/image79.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5565491"/>
              <a:gd name="connsiteY0" fmla="*/ 0 h 2585323"/>
              <a:gd name="connsiteX1" fmla="*/ 500894 w 5565491"/>
              <a:gd name="connsiteY1" fmla="*/ 0 h 2585323"/>
              <a:gd name="connsiteX2" fmla="*/ 1113098 w 5565491"/>
              <a:gd name="connsiteY2" fmla="*/ 0 h 2585323"/>
              <a:gd name="connsiteX3" fmla="*/ 1780957 w 5565491"/>
              <a:gd name="connsiteY3" fmla="*/ 0 h 2585323"/>
              <a:gd name="connsiteX4" fmla="*/ 2281851 w 5565491"/>
              <a:gd name="connsiteY4" fmla="*/ 0 h 2585323"/>
              <a:gd name="connsiteX5" fmla="*/ 2894055 w 5565491"/>
              <a:gd name="connsiteY5" fmla="*/ 0 h 2585323"/>
              <a:gd name="connsiteX6" fmla="*/ 3394950 w 5565491"/>
              <a:gd name="connsiteY6" fmla="*/ 0 h 2585323"/>
              <a:gd name="connsiteX7" fmla="*/ 4062808 w 5565491"/>
              <a:gd name="connsiteY7" fmla="*/ 0 h 2585323"/>
              <a:gd name="connsiteX8" fmla="*/ 4730667 w 5565491"/>
              <a:gd name="connsiteY8" fmla="*/ 0 h 2585323"/>
              <a:gd name="connsiteX9" fmla="*/ 5565491 w 5565491"/>
              <a:gd name="connsiteY9" fmla="*/ 0 h 2585323"/>
              <a:gd name="connsiteX10" fmla="*/ 5565491 w 5565491"/>
              <a:gd name="connsiteY10" fmla="*/ 542918 h 2585323"/>
              <a:gd name="connsiteX11" fmla="*/ 5565491 w 5565491"/>
              <a:gd name="connsiteY11" fmla="*/ 1059982 h 2585323"/>
              <a:gd name="connsiteX12" fmla="*/ 5565491 w 5565491"/>
              <a:gd name="connsiteY12" fmla="*/ 1551194 h 2585323"/>
              <a:gd name="connsiteX13" fmla="*/ 5565491 w 5565491"/>
              <a:gd name="connsiteY13" fmla="*/ 2016552 h 2585323"/>
              <a:gd name="connsiteX14" fmla="*/ 5565491 w 5565491"/>
              <a:gd name="connsiteY14" fmla="*/ 2585323 h 2585323"/>
              <a:gd name="connsiteX15" fmla="*/ 5120252 w 5565491"/>
              <a:gd name="connsiteY15" fmla="*/ 2585323 h 2585323"/>
              <a:gd name="connsiteX16" fmla="*/ 4452393 w 5565491"/>
              <a:gd name="connsiteY16" fmla="*/ 2585323 h 2585323"/>
              <a:gd name="connsiteX17" fmla="*/ 3840189 w 5565491"/>
              <a:gd name="connsiteY17" fmla="*/ 2585323 h 2585323"/>
              <a:gd name="connsiteX18" fmla="*/ 3394950 w 5565491"/>
              <a:gd name="connsiteY18" fmla="*/ 2585323 h 2585323"/>
              <a:gd name="connsiteX19" fmla="*/ 2838400 w 5565491"/>
              <a:gd name="connsiteY19" fmla="*/ 2585323 h 2585323"/>
              <a:gd name="connsiteX20" fmla="*/ 2170541 w 5565491"/>
              <a:gd name="connsiteY20" fmla="*/ 2585323 h 2585323"/>
              <a:gd name="connsiteX21" fmla="*/ 1669647 w 5565491"/>
              <a:gd name="connsiteY21" fmla="*/ 2585323 h 2585323"/>
              <a:gd name="connsiteX22" fmla="*/ 1168753 w 5565491"/>
              <a:gd name="connsiteY22" fmla="*/ 2585323 h 2585323"/>
              <a:gd name="connsiteX23" fmla="*/ 556549 w 5565491"/>
              <a:gd name="connsiteY23" fmla="*/ 2585323 h 2585323"/>
              <a:gd name="connsiteX24" fmla="*/ 0 w 5565491"/>
              <a:gd name="connsiteY24" fmla="*/ 2585323 h 2585323"/>
              <a:gd name="connsiteX25" fmla="*/ 0 w 5565491"/>
              <a:gd name="connsiteY25" fmla="*/ 2016552 h 2585323"/>
              <a:gd name="connsiteX26" fmla="*/ 0 w 5565491"/>
              <a:gd name="connsiteY26" fmla="*/ 1473634 h 2585323"/>
              <a:gd name="connsiteX27" fmla="*/ 0 w 5565491"/>
              <a:gd name="connsiteY27" fmla="*/ 1034129 h 2585323"/>
              <a:gd name="connsiteX28" fmla="*/ 0 w 5565491"/>
              <a:gd name="connsiteY28" fmla="*/ 517065 h 2585323"/>
              <a:gd name="connsiteX29" fmla="*/ 0 w 5565491"/>
              <a:gd name="connsiteY29"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65491" h="2585323"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6335" y="246829"/>
                  <a:pt x="5557922" y="407232"/>
                  <a:pt x="5565491" y="542918"/>
                </a:cubicBezTo>
                <a:cubicBezTo>
                  <a:pt x="5573060" y="678604"/>
                  <a:pt x="5537128" y="930811"/>
                  <a:pt x="5565491" y="1059982"/>
                </a:cubicBezTo>
                <a:cubicBezTo>
                  <a:pt x="5593854" y="1189153"/>
                  <a:pt x="5516850" y="1434873"/>
                  <a:pt x="5565491" y="1551194"/>
                </a:cubicBezTo>
                <a:cubicBezTo>
                  <a:pt x="5614132" y="1667515"/>
                  <a:pt x="5514669" y="1919840"/>
                  <a:pt x="5565491" y="2016552"/>
                </a:cubicBezTo>
                <a:cubicBezTo>
                  <a:pt x="5616313" y="2113264"/>
                  <a:pt x="5507962" y="2425723"/>
                  <a:pt x="5565491" y="2585323"/>
                </a:cubicBezTo>
                <a:cubicBezTo>
                  <a:pt x="5432340" y="2627713"/>
                  <a:pt x="5292522" y="2575448"/>
                  <a:pt x="5120252" y="2585323"/>
                </a:cubicBezTo>
                <a:cubicBezTo>
                  <a:pt x="4947982" y="2595198"/>
                  <a:pt x="4595903" y="2509005"/>
                  <a:pt x="4452393" y="2585323"/>
                </a:cubicBezTo>
                <a:cubicBezTo>
                  <a:pt x="4308883" y="2661641"/>
                  <a:pt x="3974981" y="2578283"/>
                  <a:pt x="3840189" y="2585323"/>
                </a:cubicBezTo>
                <a:cubicBezTo>
                  <a:pt x="3705397" y="2592363"/>
                  <a:pt x="3520577" y="2534609"/>
                  <a:pt x="3394950" y="2585323"/>
                </a:cubicBezTo>
                <a:cubicBezTo>
                  <a:pt x="3269323" y="2636037"/>
                  <a:pt x="3015761" y="2527818"/>
                  <a:pt x="2838400" y="2585323"/>
                </a:cubicBezTo>
                <a:cubicBezTo>
                  <a:pt x="2661039" y="2642828"/>
                  <a:pt x="2471281" y="2578602"/>
                  <a:pt x="2170541" y="2585323"/>
                </a:cubicBezTo>
                <a:cubicBezTo>
                  <a:pt x="1869801" y="2592044"/>
                  <a:pt x="1786741" y="2529437"/>
                  <a:pt x="1669647" y="2585323"/>
                </a:cubicBezTo>
                <a:cubicBezTo>
                  <a:pt x="1552553" y="2641209"/>
                  <a:pt x="1354700" y="2564575"/>
                  <a:pt x="1168753" y="2585323"/>
                </a:cubicBezTo>
                <a:cubicBezTo>
                  <a:pt x="982806" y="2606071"/>
                  <a:pt x="849803" y="2531404"/>
                  <a:pt x="556549" y="2585323"/>
                </a:cubicBezTo>
                <a:cubicBezTo>
                  <a:pt x="263295" y="2639242"/>
                  <a:pt x="234392" y="2520566"/>
                  <a:pt x="0" y="2585323"/>
                </a:cubicBezTo>
                <a:cubicBezTo>
                  <a:pt x="-64067" y="2388875"/>
                  <a:pt x="38196" y="2288691"/>
                  <a:pt x="0" y="2016552"/>
                </a:cubicBezTo>
                <a:cubicBezTo>
                  <a:pt x="-38196" y="1744413"/>
                  <a:pt x="28526" y="1635771"/>
                  <a:pt x="0" y="1473634"/>
                </a:cubicBezTo>
                <a:cubicBezTo>
                  <a:pt x="-28526" y="1311497"/>
                  <a:pt x="16492" y="1245085"/>
                  <a:pt x="0" y="1034129"/>
                </a:cubicBezTo>
                <a:cubicBezTo>
                  <a:pt x="-16492" y="823174"/>
                  <a:pt x="19255" y="674719"/>
                  <a:pt x="0" y="517065"/>
                </a:cubicBezTo>
                <a:cubicBezTo>
                  <a:pt x="-19255" y="359411"/>
                  <a:pt x="60417" y="211479"/>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5565491"/>
              <a:gd name="connsiteY0" fmla="*/ 0 h 830997"/>
              <a:gd name="connsiteX1" fmla="*/ 500894 w 5565491"/>
              <a:gd name="connsiteY1" fmla="*/ 0 h 830997"/>
              <a:gd name="connsiteX2" fmla="*/ 1113098 w 5565491"/>
              <a:gd name="connsiteY2" fmla="*/ 0 h 830997"/>
              <a:gd name="connsiteX3" fmla="*/ 1780957 w 5565491"/>
              <a:gd name="connsiteY3" fmla="*/ 0 h 830997"/>
              <a:gd name="connsiteX4" fmla="*/ 2281851 w 5565491"/>
              <a:gd name="connsiteY4" fmla="*/ 0 h 830997"/>
              <a:gd name="connsiteX5" fmla="*/ 2894055 w 5565491"/>
              <a:gd name="connsiteY5" fmla="*/ 0 h 830997"/>
              <a:gd name="connsiteX6" fmla="*/ 3394950 w 5565491"/>
              <a:gd name="connsiteY6" fmla="*/ 0 h 830997"/>
              <a:gd name="connsiteX7" fmla="*/ 4062808 w 5565491"/>
              <a:gd name="connsiteY7" fmla="*/ 0 h 830997"/>
              <a:gd name="connsiteX8" fmla="*/ 4730667 w 5565491"/>
              <a:gd name="connsiteY8" fmla="*/ 0 h 830997"/>
              <a:gd name="connsiteX9" fmla="*/ 5565491 w 5565491"/>
              <a:gd name="connsiteY9" fmla="*/ 0 h 830997"/>
              <a:gd name="connsiteX10" fmla="*/ 5565491 w 5565491"/>
              <a:gd name="connsiteY10" fmla="*/ 423808 h 830997"/>
              <a:gd name="connsiteX11" fmla="*/ 5565491 w 5565491"/>
              <a:gd name="connsiteY11" fmla="*/ 830997 h 830997"/>
              <a:gd name="connsiteX12" fmla="*/ 5064597 w 5565491"/>
              <a:gd name="connsiteY12" fmla="*/ 830997 h 830997"/>
              <a:gd name="connsiteX13" fmla="*/ 4508048 w 5565491"/>
              <a:gd name="connsiteY13" fmla="*/ 830997 h 830997"/>
              <a:gd name="connsiteX14" fmla="*/ 3840189 w 5565491"/>
              <a:gd name="connsiteY14" fmla="*/ 830997 h 830997"/>
              <a:gd name="connsiteX15" fmla="*/ 3283640 w 5565491"/>
              <a:gd name="connsiteY15" fmla="*/ 830997 h 830997"/>
              <a:gd name="connsiteX16" fmla="*/ 2615781 w 5565491"/>
              <a:gd name="connsiteY16" fmla="*/ 830997 h 830997"/>
              <a:gd name="connsiteX17" fmla="*/ 2003577 w 5565491"/>
              <a:gd name="connsiteY17" fmla="*/ 830997 h 830997"/>
              <a:gd name="connsiteX18" fmla="*/ 1558337 w 5565491"/>
              <a:gd name="connsiteY18" fmla="*/ 830997 h 830997"/>
              <a:gd name="connsiteX19" fmla="*/ 1001788 w 5565491"/>
              <a:gd name="connsiteY19" fmla="*/ 830997 h 830997"/>
              <a:gd name="connsiteX20" fmla="*/ 0 w 5565491"/>
              <a:gd name="connsiteY20" fmla="*/ 830997 h 830997"/>
              <a:gd name="connsiteX21" fmla="*/ 0 w 5565491"/>
              <a:gd name="connsiteY21" fmla="*/ 423808 h 830997"/>
              <a:gd name="connsiteX22" fmla="*/ 0 w 5565491"/>
              <a:gd name="connsiteY2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65491" h="830997"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0184" y="151637"/>
                  <a:pt x="5537189" y="328835"/>
                  <a:pt x="5565491" y="423808"/>
                </a:cubicBezTo>
                <a:cubicBezTo>
                  <a:pt x="5593793" y="518781"/>
                  <a:pt x="5534642" y="707741"/>
                  <a:pt x="5565491" y="830997"/>
                </a:cubicBezTo>
                <a:cubicBezTo>
                  <a:pt x="5333078" y="884980"/>
                  <a:pt x="5174903" y="781169"/>
                  <a:pt x="5064597" y="830997"/>
                </a:cubicBezTo>
                <a:cubicBezTo>
                  <a:pt x="4954291" y="880825"/>
                  <a:pt x="4649085" y="784980"/>
                  <a:pt x="4508048" y="830997"/>
                </a:cubicBezTo>
                <a:cubicBezTo>
                  <a:pt x="4367011" y="877014"/>
                  <a:pt x="3984835" y="756697"/>
                  <a:pt x="3840189" y="830997"/>
                </a:cubicBezTo>
                <a:cubicBezTo>
                  <a:pt x="3695543" y="905297"/>
                  <a:pt x="3442959" y="795885"/>
                  <a:pt x="3283640" y="830997"/>
                </a:cubicBezTo>
                <a:cubicBezTo>
                  <a:pt x="3124321" y="866109"/>
                  <a:pt x="2759291" y="754679"/>
                  <a:pt x="2615781" y="830997"/>
                </a:cubicBezTo>
                <a:cubicBezTo>
                  <a:pt x="2472271" y="907315"/>
                  <a:pt x="2138369" y="823957"/>
                  <a:pt x="2003577" y="830997"/>
                </a:cubicBezTo>
                <a:cubicBezTo>
                  <a:pt x="1868785" y="838037"/>
                  <a:pt x="1687467" y="788515"/>
                  <a:pt x="1558337" y="830997"/>
                </a:cubicBezTo>
                <a:cubicBezTo>
                  <a:pt x="1429207" y="873479"/>
                  <a:pt x="1178529" y="771716"/>
                  <a:pt x="1001788" y="830997"/>
                </a:cubicBezTo>
                <a:cubicBezTo>
                  <a:pt x="825047" y="890278"/>
                  <a:pt x="259131" y="823378"/>
                  <a:pt x="0" y="830997"/>
                </a:cubicBezTo>
                <a:cubicBezTo>
                  <a:pt x="-31646" y="725533"/>
                  <a:pt x="3032" y="522390"/>
                  <a:pt x="0" y="423808"/>
                </a:cubicBezTo>
                <a:cubicBezTo>
                  <a:pt x="-3032" y="325226"/>
                  <a:pt x="17657" y="126653"/>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6719951"/>
              <a:gd name="connsiteY0" fmla="*/ 0 h 830997"/>
              <a:gd name="connsiteX1" fmla="*/ 492796 w 6719951"/>
              <a:gd name="connsiteY1" fmla="*/ 0 h 830997"/>
              <a:gd name="connsiteX2" fmla="*/ 1119992 w 6719951"/>
              <a:gd name="connsiteY2" fmla="*/ 0 h 830997"/>
              <a:gd name="connsiteX3" fmla="*/ 1814387 w 6719951"/>
              <a:gd name="connsiteY3" fmla="*/ 0 h 830997"/>
              <a:gd name="connsiteX4" fmla="*/ 2307183 w 6719951"/>
              <a:gd name="connsiteY4" fmla="*/ 0 h 830997"/>
              <a:gd name="connsiteX5" fmla="*/ 2934379 w 6719951"/>
              <a:gd name="connsiteY5" fmla="*/ 0 h 830997"/>
              <a:gd name="connsiteX6" fmla="*/ 3427175 w 6719951"/>
              <a:gd name="connsiteY6" fmla="*/ 0 h 830997"/>
              <a:gd name="connsiteX7" fmla="*/ 4121570 w 6719951"/>
              <a:gd name="connsiteY7" fmla="*/ 0 h 830997"/>
              <a:gd name="connsiteX8" fmla="*/ 4815965 w 6719951"/>
              <a:gd name="connsiteY8" fmla="*/ 0 h 830997"/>
              <a:gd name="connsiteX9" fmla="*/ 5174362 w 6719951"/>
              <a:gd name="connsiteY9" fmla="*/ 0 h 830997"/>
              <a:gd name="connsiteX10" fmla="*/ 5801558 w 6719951"/>
              <a:gd name="connsiteY10" fmla="*/ 0 h 830997"/>
              <a:gd name="connsiteX11" fmla="*/ 6719951 w 6719951"/>
              <a:gd name="connsiteY11" fmla="*/ 0 h 830997"/>
              <a:gd name="connsiteX12" fmla="*/ 6719951 w 6719951"/>
              <a:gd name="connsiteY12" fmla="*/ 390569 h 830997"/>
              <a:gd name="connsiteX13" fmla="*/ 6719951 w 6719951"/>
              <a:gd name="connsiteY13" fmla="*/ 830997 h 830997"/>
              <a:gd name="connsiteX14" fmla="*/ 6361554 w 6719951"/>
              <a:gd name="connsiteY14" fmla="*/ 830997 h 830997"/>
              <a:gd name="connsiteX15" fmla="*/ 5801558 w 6719951"/>
              <a:gd name="connsiteY15" fmla="*/ 830997 h 830997"/>
              <a:gd name="connsiteX16" fmla="*/ 5107163 w 6719951"/>
              <a:gd name="connsiteY16" fmla="*/ 830997 h 830997"/>
              <a:gd name="connsiteX17" fmla="*/ 4479967 w 6719951"/>
              <a:gd name="connsiteY17" fmla="*/ 830997 h 830997"/>
              <a:gd name="connsiteX18" fmla="*/ 4054370 w 6719951"/>
              <a:gd name="connsiteY18" fmla="*/ 830997 h 830997"/>
              <a:gd name="connsiteX19" fmla="*/ 3494375 w 6719951"/>
              <a:gd name="connsiteY19" fmla="*/ 830997 h 830997"/>
              <a:gd name="connsiteX20" fmla="*/ 2799980 w 6719951"/>
              <a:gd name="connsiteY20" fmla="*/ 830997 h 830997"/>
              <a:gd name="connsiteX21" fmla="*/ 2307183 w 6719951"/>
              <a:gd name="connsiteY21" fmla="*/ 830997 h 830997"/>
              <a:gd name="connsiteX22" fmla="*/ 1814387 w 6719951"/>
              <a:gd name="connsiteY22" fmla="*/ 830997 h 830997"/>
              <a:gd name="connsiteX23" fmla="*/ 1187191 w 6719951"/>
              <a:gd name="connsiteY23" fmla="*/ 830997 h 830997"/>
              <a:gd name="connsiteX24" fmla="*/ 627195 w 6719951"/>
              <a:gd name="connsiteY24" fmla="*/ 830997 h 830997"/>
              <a:gd name="connsiteX25" fmla="*/ 0 w 6719951"/>
              <a:gd name="connsiteY25" fmla="*/ 830997 h 830997"/>
              <a:gd name="connsiteX26" fmla="*/ 0 w 6719951"/>
              <a:gd name="connsiteY26" fmla="*/ 415499 h 830997"/>
              <a:gd name="connsiteX27" fmla="*/ 0 w 6719951"/>
              <a:gd name="connsiteY2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19951" h="830997" extrusionOk="0">
                <a:moveTo>
                  <a:pt x="0" y="0"/>
                </a:moveTo>
                <a:cubicBezTo>
                  <a:pt x="107632" y="-21263"/>
                  <a:pt x="325446" y="29682"/>
                  <a:pt x="492796" y="0"/>
                </a:cubicBezTo>
                <a:cubicBezTo>
                  <a:pt x="660146" y="-29682"/>
                  <a:pt x="921004" y="43638"/>
                  <a:pt x="1119992" y="0"/>
                </a:cubicBezTo>
                <a:cubicBezTo>
                  <a:pt x="1318980" y="-43638"/>
                  <a:pt x="1543902" y="44107"/>
                  <a:pt x="1814387" y="0"/>
                </a:cubicBezTo>
                <a:cubicBezTo>
                  <a:pt x="2084872" y="-44107"/>
                  <a:pt x="2162750" y="43039"/>
                  <a:pt x="2307183" y="0"/>
                </a:cubicBezTo>
                <a:cubicBezTo>
                  <a:pt x="2451616" y="-43039"/>
                  <a:pt x="2671128" y="13645"/>
                  <a:pt x="2934379" y="0"/>
                </a:cubicBezTo>
                <a:cubicBezTo>
                  <a:pt x="3197630" y="-13645"/>
                  <a:pt x="3262400" y="57160"/>
                  <a:pt x="3427175" y="0"/>
                </a:cubicBezTo>
                <a:cubicBezTo>
                  <a:pt x="3591950" y="-57160"/>
                  <a:pt x="3950085" y="67820"/>
                  <a:pt x="4121570" y="0"/>
                </a:cubicBezTo>
                <a:cubicBezTo>
                  <a:pt x="4293056" y="-67820"/>
                  <a:pt x="4627252" y="11726"/>
                  <a:pt x="4815965" y="0"/>
                </a:cubicBezTo>
                <a:cubicBezTo>
                  <a:pt x="5004678" y="-11726"/>
                  <a:pt x="5050385" y="35458"/>
                  <a:pt x="5174362" y="0"/>
                </a:cubicBezTo>
                <a:cubicBezTo>
                  <a:pt x="5298339" y="-35458"/>
                  <a:pt x="5611377" y="18422"/>
                  <a:pt x="5801558" y="0"/>
                </a:cubicBezTo>
                <a:cubicBezTo>
                  <a:pt x="5991739" y="-18422"/>
                  <a:pt x="6303081" y="76457"/>
                  <a:pt x="6719951" y="0"/>
                </a:cubicBezTo>
                <a:cubicBezTo>
                  <a:pt x="6756795" y="169798"/>
                  <a:pt x="6715488" y="302567"/>
                  <a:pt x="6719951" y="390569"/>
                </a:cubicBezTo>
                <a:cubicBezTo>
                  <a:pt x="6724414" y="478571"/>
                  <a:pt x="6714946" y="678754"/>
                  <a:pt x="6719951" y="830997"/>
                </a:cubicBezTo>
                <a:cubicBezTo>
                  <a:pt x="6542019" y="841153"/>
                  <a:pt x="6538224" y="816927"/>
                  <a:pt x="6361554" y="830997"/>
                </a:cubicBezTo>
                <a:cubicBezTo>
                  <a:pt x="6184884" y="845067"/>
                  <a:pt x="5959049" y="804546"/>
                  <a:pt x="5801558" y="830997"/>
                </a:cubicBezTo>
                <a:cubicBezTo>
                  <a:pt x="5644067" y="857448"/>
                  <a:pt x="5422925" y="781845"/>
                  <a:pt x="5107163" y="830997"/>
                </a:cubicBezTo>
                <a:cubicBezTo>
                  <a:pt x="4791401" y="880149"/>
                  <a:pt x="4731432" y="809810"/>
                  <a:pt x="4479967" y="830997"/>
                </a:cubicBezTo>
                <a:cubicBezTo>
                  <a:pt x="4228502" y="852184"/>
                  <a:pt x="4199538" y="824152"/>
                  <a:pt x="4054370" y="830997"/>
                </a:cubicBezTo>
                <a:cubicBezTo>
                  <a:pt x="3909202" y="837842"/>
                  <a:pt x="3623643" y="778320"/>
                  <a:pt x="3494375" y="830997"/>
                </a:cubicBezTo>
                <a:cubicBezTo>
                  <a:pt x="3365108" y="883674"/>
                  <a:pt x="3003197" y="749945"/>
                  <a:pt x="2799980" y="830997"/>
                </a:cubicBezTo>
                <a:cubicBezTo>
                  <a:pt x="2596763" y="912049"/>
                  <a:pt x="2534152" y="806893"/>
                  <a:pt x="2307183" y="830997"/>
                </a:cubicBezTo>
                <a:cubicBezTo>
                  <a:pt x="2080214" y="855101"/>
                  <a:pt x="1916974" y="813843"/>
                  <a:pt x="1814387" y="830997"/>
                </a:cubicBezTo>
                <a:cubicBezTo>
                  <a:pt x="1711800" y="848151"/>
                  <a:pt x="1392818" y="804165"/>
                  <a:pt x="1187191" y="830997"/>
                </a:cubicBezTo>
                <a:cubicBezTo>
                  <a:pt x="981564" y="857829"/>
                  <a:pt x="853366" y="767678"/>
                  <a:pt x="627195" y="830997"/>
                </a:cubicBezTo>
                <a:cubicBezTo>
                  <a:pt x="401024" y="894316"/>
                  <a:pt x="210427" y="806381"/>
                  <a:pt x="0" y="830997"/>
                </a:cubicBezTo>
                <a:cubicBezTo>
                  <a:pt x="-14760" y="703789"/>
                  <a:pt x="49173" y="512685"/>
                  <a:pt x="0" y="415499"/>
                </a:cubicBezTo>
                <a:cubicBezTo>
                  <a:pt x="-49173" y="318313"/>
                  <a:pt x="32038" y="192342"/>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812" y="-563466"/>
            <a:ext cx="9097978" cy="7984929"/>
          </a:xfrm>
          <a:prstGeom prst="rect">
            <a:avLst/>
          </a:prstGeom>
        </p:spPr>
      </p:pic>
      <p:sp>
        <p:nvSpPr>
          <p:cNvPr id="12" name="Rectangle 11"/>
          <p:cNvSpPr/>
          <p:nvPr/>
        </p:nvSpPr>
        <p:spPr>
          <a:xfrm>
            <a:off x="4067987" y="506774"/>
            <a:ext cx="3801041"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9Slide03 Bebas Neue Bold" panose="020B0606020202050201" pitchFamily="34" charset="0"/>
              </a:rPr>
              <a:t>Khởi</a:t>
            </a:r>
            <a:r>
              <a:rPr lang="en-US" altLang="zh-CN" sz="8800" b="1" dirty="0">
                <a:solidFill>
                  <a:srgbClr val="FF0000"/>
                </a:solidFill>
                <a:latin typeface="#9Slide03 Bebas Neue Bold" panose="020B0606020202050201" pitchFamily="34" charset="0"/>
              </a:rPr>
              <a:t> </a:t>
            </a:r>
            <a:r>
              <a:rPr lang="en-US" altLang="zh-CN" sz="8800" b="1" dirty="0" err="1">
                <a:solidFill>
                  <a:srgbClr val="FF0000"/>
                </a:solidFill>
                <a:latin typeface="#9Slide03 Bebas Neue Bold" panose="020B0606020202050201" pitchFamily="34" charset="0"/>
              </a:rPr>
              <a:t>động</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920507" y="3335288"/>
            <a:ext cx="6096000" cy="2308324"/>
          </a:xfrm>
          <a:prstGeom prst="rect">
            <a:avLst/>
          </a:prstGeom>
        </p:spPr>
        <p:txBody>
          <a:bodyPr>
            <a:spAutoFit/>
          </a:bodyPr>
          <a:lstStyle/>
          <a:p>
            <a:r>
              <a:rPr lang="vi-VN" sz="3600" dirty="0">
                <a:latin typeface="Times New Roman" panose="02020603050405020304" pitchFamily="18" charset="0"/>
                <a:cs typeface="Times New Roman" panose="02020603050405020304" pitchFamily="18" charset="0"/>
              </a:rPr>
              <a:t>+ Kể những 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con người sử dụng đến nước. </a:t>
            </a:r>
          </a:p>
          <a:p>
            <a:r>
              <a:rPr lang="vi-VN" sz="3600" dirty="0">
                <a:latin typeface="Times New Roman" panose="02020603050405020304" pitchFamily="18" charset="0"/>
                <a:cs typeface="Times New Roman" panose="02020603050405020304" pitchFamily="18" charset="0"/>
              </a:rPr>
              <a:t>+  Con người đã vận dụng những tính chất nào của nước?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5205" y="1941567"/>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vị</a:t>
            </a:r>
            <a:r>
              <a:rPr lang="vi-VN" sz="5400" b="1" dirty="0">
                <a:latin typeface="Calibri" panose="020F0502020204030204" pitchFamily="34" charset="0"/>
                <a:cs typeface="Calibri" panose="020F0502020204030204" pitchFamily="34" charset="0"/>
              </a:rPr>
              <a:t>, không có hình dạng nhất định</a:t>
            </a:r>
            <a:r>
              <a:rPr lang="en-US" sz="5400" b="1"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218</TotalTime>
  <Words>609</Words>
  <Application>Microsoft Office PowerPoint</Application>
  <PresentationFormat>Widescreen</PresentationFormat>
  <Paragraphs>90</Paragraphs>
  <Slides>27</Slides>
  <Notes>16</Notes>
  <HiddenSlides>0</HiddenSlides>
  <MMClips>0</MMClips>
  <ScaleCrop>false</ScaleCrop>
  <HeadingPairs>
    <vt:vector size="6" baseType="variant">
      <vt:variant>
        <vt:lpstr>Fonts Used</vt:lpstr>
      </vt:variant>
      <vt:variant>
        <vt:i4>19</vt:i4>
      </vt:variant>
      <vt:variant>
        <vt:lpstr>Theme</vt:lpstr>
      </vt:variant>
      <vt:variant>
        <vt:i4>12</vt:i4>
      </vt:variant>
      <vt:variant>
        <vt:lpstr>Slide Titles</vt:lpstr>
      </vt:variant>
      <vt:variant>
        <vt:i4>27</vt:i4>
      </vt:variant>
    </vt:vector>
  </HeadingPairs>
  <TitlesOfParts>
    <vt:vector size="58" baseType="lpstr">
      <vt:lpstr>华康少女文字W5</vt:lpstr>
      <vt:lpstr>Calibri</vt:lpstr>
      <vt:lpstr>UTM Times</vt:lpstr>
      <vt:lpstr>UTM Rockwell</vt:lpstr>
      <vt:lpstr>UTM Guanine</vt:lpstr>
      <vt:lpstr>UTM Beautiful Caps</vt:lpstr>
      <vt:lpstr>等线</vt:lpstr>
      <vt:lpstr>#9Slide03 Kaleko 105 Round</vt:lpstr>
      <vt:lpstr>黑体</vt:lpstr>
      <vt:lpstr>#9Slide03 Bebas Neue Bold</vt:lpstr>
      <vt:lpstr>UTM Flamenco</vt:lpstr>
      <vt:lpstr>宋体</vt:lpstr>
      <vt:lpstr>Times New Roman</vt:lpstr>
      <vt:lpstr>UVN Mang Cau Nang</vt:lpstr>
      <vt:lpstr>Arial</vt:lpstr>
      <vt:lpstr>DFGothic-EB</vt:lpstr>
      <vt:lpstr>方正字迹-邢体草书繁体</vt:lpstr>
      <vt:lpstr>方正卡通简体</vt:lpstr>
      <vt:lpstr>方正光辉特粗简体</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WINDOWS</cp:lastModifiedBy>
  <cp:revision>13</cp:revision>
  <dcterms:created xsi:type="dcterms:W3CDTF">2023-06-19T08:32:55Z</dcterms:created>
  <dcterms:modified xsi:type="dcterms:W3CDTF">2024-09-20T01:04:59Z</dcterms:modified>
  <cp:category>MT50</cp:category>
  <cp:version>MT50</cp:version>
</cp:coreProperties>
</file>