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2"/>
  </p:notesMasterIdLst>
  <p:sldIdLst>
    <p:sldId id="325" r:id="rId4"/>
    <p:sldId id="260" r:id="rId5"/>
    <p:sldId id="261" r:id="rId6"/>
    <p:sldId id="331" r:id="rId7"/>
    <p:sldId id="335" r:id="rId8"/>
    <p:sldId id="339" r:id="rId9"/>
    <p:sldId id="259" r:id="rId10"/>
    <p:sldId id="34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20" autoAdjust="0"/>
  </p:normalViewPr>
  <p:slideViewPr>
    <p:cSldViewPr snapToGrid="0">
      <p:cViewPr varScale="1">
        <p:scale>
          <a:sx n="61" d="100"/>
          <a:sy n="6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8601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sv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3.sv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265281" y="1080711"/>
            <a:ext cx="920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chuỗi thức ăn, mắt xích đầu tiên thường là?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Vi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1590412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448389" y="892885"/>
            <a:ext cx="963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"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". Em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chuỗi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342034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02061" y="411373"/>
            <a:ext cx="1021833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  <a:defRPr/>
            </a:pPr>
            <a:r>
              <a:rPr lang="vi-VN" i="1" dirty="0"/>
              <a:t>Nấm ăn là nguồn thực phẩm có giá trị dinh dưỡng cao, cung cấp</a:t>
            </a:r>
            <a:r>
              <a:rPr lang="en-US" i="1" dirty="0"/>
              <a:t>:</a:t>
            </a:r>
            <a:r>
              <a:rPr lang="vi-VN" i="1" dirty="0"/>
              <a:t> 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302340" cy="1155700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Tinh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bột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155700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  <a:gd name="connsiteX0" fmla="*/ 0 w 8083140"/>
                <a:gd name="connsiteY0" fmla="*/ 0 h 646331"/>
                <a:gd name="connsiteX1" fmla="*/ 658199 w 8083140"/>
                <a:gd name="connsiteY1" fmla="*/ 0 h 646331"/>
                <a:gd name="connsiteX2" fmla="*/ 993071 w 8083140"/>
                <a:gd name="connsiteY2" fmla="*/ 0 h 646331"/>
                <a:gd name="connsiteX3" fmla="*/ 1651270 w 8083140"/>
                <a:gd name="connsiteY3" fmla="*/ 0 h 646331"/>
                <a:gd name="connsiteX4" fmla="*/ 2066974 w 8083140"/>
                <a:gd name="connsiteY4" fmla="*/ 0 h 646331"/>
                <a:gd name="connsiteX5" fmla="*/ 2482679 w 8083140"/>
                <a:gd name="connsiteY5" fmla="*/ 0 h 646331"/>
                <a:gd name="connsiteX6" fmla="*/ 2898383 w 8083140"/>
                <a:gd name="connsiteY6" fmla="*/ 0 h 646331"/>
                <a:gd name="connsiteX7" fmla="*/ 3556582 w 8083140"/>
                <a:gd name="connsiteY7" fmla="*/ 0 h 646331"/>
                <a:gd name="connsiteX8" fmla="*/ 4133949 w 8083140"/>
                <a:gd name="connsiteY8" fmla="*/ 0 h 646331"/>
                <a:gd name="connsiteX9" fmla="*/ 4792147 w 8083140"/>
                <a:gd name="connsiteY9" fmla="*/ 0 h 646331"/>
                <a:gd name="connsiteX10" fmla="*/ 5450346 w 8083140"/>
                <a:gd name="connsiteY10" fmla="*/ 0 h 646331"/>
                <a:gd name="connsiteX11" fmla="*/ 6189376 w 8083140"/>
                <a:gd name="connsiteY11" fmla="*/ 0 h 646331"/>
                <a:gd name="connsiteX12" fmla="*/ 6928406 w 8083140"/>
                <a:gd name="connsiteY12" fmla="*/ 0 h 646331"/>
                <a:gd name="connsiteX13" fmla="*/ 8083140 w 8083140"/>
                <a:gd name="connsiteY13" fmla="*/ 0 h 646331"/>
                <a:gd name="connsiteX14" fmla="*/ 8083140 w 8083140"/>
                <a:gd name="connsiteY14" fmla="*/ 310239 h 646331"/>
                <a:gd name="connsiteX15" fmla="*/ 8083140 w 8083140"/>
                <a:gd name="connsiteY15" fmla="*/ 646331 h 646331"/>
                <a:gd name="connsiteX16" fmla="*/ 7748267 w 8083140"/>
                <a:gd name="connsiteY16" fmla="*/ 646331 h 646331"/>
                <a:gd name="connsiteX17" fmla="*/ 7413394 w 8083140"/>
                <a:gd name="connsiteY17" fmla="*/ 646331 h 646331"/>
                <a:gd name="connsiteX18" fmla="*/ 6997690 w 8083140"/>
                <a:gd name="connsiteY18" fmla="*/ 646331 h 646331"/>
                <a:gd name="connsiteX19" fmla="*/ 6420323 w 8083140"/>
                <a:gd name="connsiteY19" fmla="*/ 646331 h 646331"/>
                <a:gd name="connsiteX20" fmla="*/ 5842955 w 8083140"/>
                <a:gd name="connsiteY20" fmla="*/ 646331 h 646331"/>
                <a:gd name="connsiteX21" fmla="*/ 5346420 w 8083140"/>
                <a:gd name="connsiteY21" fmla="*/ 646331 h 646331"/>
                <a:gd name="connsiteX22" fmla="*/ 4769053 w 8083140"/>
                <a:gd name="connsiteY22" fmla="*/ 646331 h 646331"/>
                <a:gd name="connsiteX23" fmla="*/ 4434180 w 8083140"/>
                <a:gd name="connsiteY23" fmla="*/ 646331 h 646331"/>
                <a:gd name="connsiteX24" fmla="*/ 3775981 w 8083140"/>
                <a:gd name="connsiteY24" fmla="*/ 646331 h 646331"/>
                <a:gd name="connsiteX25" fmla="*/ 3198614 w 8083140"/>
                <a:gd name="connsiteY25" fmla="*/ 646331 h 646331"/>
                <a:gd name="connsiteX26" fmla="*/ 2621247 w 8083140"/>
                <a:gd name="connsiteY26" fmla="*/ 646331 h 646331"/>
                <a:gd name="connsiteX27" fmla="*/ 2043880 w 8083140"/>
                <a:gd name="connsiteY27" fmla="*/ 646331 h 646331"/>
                <a:gd name="connsiteX28" fmla="*/ 1709007 w 8083140"/>
                <a:gd name="connsiteY28" fmla="*/ 646331 h 646331"/>
                <a:gd name="connsiteX29" fmla="*/ 1293302 w 8083140"/>
                <a:gd name="connsiteY29" fmla="*/ 646331 h 646331"/>
                <a:gd name="connsiteX30" fmla="*/ 715935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36092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75047" y="-48038"/>
                    <a:pt x="201855" y="16346"/>
                    <a:pt x="415704" y="0"/>
                  </a:cubicBezTo>
                  <a:cubicBezTo>
                    <a:pt x="601463" y="-43737"/>
                    <a:pt x="730122" y="34302"/>
                    <a:pt x="993071" y="0"/>
                  </a:cubicBezTo>
                  <a:cubicBezTo>
                    <a:pt x="1252780" y="-11085"/>
                    <a:pt x="1238041" y="25951"/>
                    <a:pt x="1408776" y="0"/>
                  </a:cubicBezTo>
                  <a:cubicBezTo>
                    <a:pt x="1564075" y="-42142"/>
                    <a:pt x="1667888" y="56526"/>
                    <a:pt x="1824480" y="0"/>
                  </a:cubicBezTo>
                  <a:cubicBezTo>
                    <a:pt x="2010225" y="-39209"/>
                    <a:pt x="2180808" y="-9493"/>
                    <a:pt x="2321016" y="0"/>
                  </a:cubicBezTo>
                  <a:cubicBezTo>
                    <a:pt x="2486441" y="-12123"/>
                    <a:pt x="2511015" y="39330"/>
                    <a:pt x="2655889" y="0"/>
                  </a:cubicBezTo>
                  <a:cubicBezTo>
                    <a:pt x="2793689" y="-42298"/>
                    <a:pt x="2971868" y="17879"/>
                    <a:pt x="3071593" y="0"/>
                  </a:cubicBezTo>
                  <a:cubicBezTo>
                    <a:pt x="3133652" y="-29063"/>
                    <a:pt x="3629337" y="27563"/>
                    <a:pt x="3810623" y="0"/>
                  </a:cubicBezTo>
                  <a:cubicBezTo>
                    <a:pt x="3950336" y="-16633"/>
                    <a:pt x="4168486" y="5852"/>
                    <a:pt x="4307159" y="0"/>
                  </a:cubicBezTo>
                  <a:cubicBezTo>
                    <a:pt x="4433329" y="-46080"/>
                    <a:pt x="4714761" y="116926"/>
                    <a:pt x="4965357" y="0"/>
                  </a:cubicBezTo>
                  <a:cubicBezTo>
                    <a:pt x="5225658" y="-52116"/>
                    <a:pt x="5225306" y="29944"/>
                    <a:pt x="5381062" y="0"/>
                  </a:cubicBezTo>
                  <a:cubicBezTo>
                    <a:pt x="5585521" y="-26418"/>
                    <a:pt x="5740690" y="-133"/>
                    <a:pt x="5958429" y="0"/>
                  </a:cubicBezTo>
                  <a:cubicBezTo>
                    <a:pt x="6137966" y="-22814"/>
                    <a:pt x="6226508" y="8671"/>
                    <a:pt x="6454965" y="0"/>
                  </a:cubicBezTo>
                  <a:cubicBezTo>
                    <a:pt x="6688011" y="-25714"/>
                    <a:pt x="6655923" y="26877"/>
                    <a:pt x="6789838" y="0"/>
                  </a:cubicBezTo>
                  <a:cubicBezTo>
                    <a:pt x="6944016" y="-12916"/>
                    <a:pt x="7285574" y="-480"/>
                    <a:pt x="7448036" y="0"/>
                  </a:cubicBezTo>
                  <a:cubicBezTo>
                    <a:pt x="7639829" y="-20026"/>
                    <a:pt x="7783813" y="67877"/>
                    <a:pt x="8083140" y="0"/>
                  </a:cubicBezTo>
                  <a:cubicBezTo>
                    <a:pt x="8094356" y="99637"/>
                    <a:pt x="8050658" y="160409"/>
                    <a:pt x="8083140" y="303776"/>
                  </a:cubicBezTo>
                  <a:cubicBezTo>
                    <a:pt x="8099897" y="453421"/>
                    <a:pt x="8072492" y="488606"/>
                    <a:pt x="8083140" y="646331"/>
                  </a:cubicBezTo>
                  <a:cubicBezTo>
                    <a:pt x="7818443" y="702430"/>
                    <a:pt x="7593295" y="588274"/>
                    <a:pt x="7424941" y="646331"/>
                  </a:cubicBezTo>
                  <a:cubicBezTo>
                    <a:pt x="7222570" y="700409"/>
                    <a:pt x="7164319" y="606419"/>
                    <a:pt x="7090069" y="646331"/>
                  </a:cubicBezTo>
                  <a:cubicBezTo>
                    <a:pt x="7034491" y="680906"/>
                    <a:pt x="6780143" y="590707"/>
                    <a:pt x="6593533" y="646331"/>
                  </a:cubicBezTo>
                  <a:cubicBezTo>
                    <a:pt x="6450563" y="713849"/>
                    <a:pt x="6387521" y="610538"/>
                    <a:pt x="6177828" y="646331"/>
                  </a:cubicBezTo>
                  <a:cubicBezTo>
                    <a:pt x="5989878" y="687787"/>
                    <a:pt x="5798803" y="631775"/>
                    <a:pt x="5681293" y="646331"/>
                  </a:cubicBezTo>
                  <a:cubicBezTo>
                    <a:pt x="5557995" y="613282"/>
                    <a:pt x="5413303" y="622481"/>
                    <a:pt x="5265588" y="646331"/>
                  </a:cubicBezTo>
                  <a:cubicBezTo>
                    <a:pt x="5152384" y="666687"/>
                    <a:pt x="4931589" y="617750"/>
                    <a:pt x="4849884" y="646331"/>
                  </a:cubicBezTo>
                  <a:cubicBezTo>
                    <a:pt x="4749721" y="710541"/>
                    <a:pt x="4469291" y="630283"/>
                    <a:pt x="4353348" y="646331"/>
                  </a:cubicBezTo>
                  <a:cubicBezTo>
                    <a:pt x="4197308" y="652377"/>
                    <a:pt x="3967919" y="619204"/>
                    <a:pt x="3856813" y="646331"/>
                  </a:cubicBezTo>
                  <a:cubicBezTo>
                    <a:pt x="3744459" y="658606"/>
                    <a:pt x="3629653" y="625281"/>
                    <a:pt x="3441108" y="646331"/>
                  </a:cubicBezTo>
                  <a:cubicBezTo>
                    <a:pt x="3250594" y="686032"/>
                    <a:pt x="3225512" y="599466"/>
                    <a:pt x="3025404" y="646331"/>
                  </a:cubicBezTo>
                  <a:cubicBezTo>
                    <a:pt x="2811155" y="697942"/>
                    <a:pt x="2685514" y="598118"/>
                    <a:pt x="2609699" y="646331"/>
                  </a:cubicBezTo>
                  <a:cubicBezTo>
                    <a:pt x="2536681" y="691947"/>
                    <a:pt x="2402161" y="636556"/>
                    <a:pt x="2193995" y="646331"/>
                  </a:cubicBezTo>
                  <a:cubicBezTo>
                    <a:pt x="1982077" y="639191"/>
                    <a:pt x="1671929" y="622391"/>
                    <a:pt x="1454965" y="646331"/>
                  </a:cubicBezTo>
                  <a:cubicBezTo>
                    <a:pt x="1195655" y="702749"/>
                    <a:pt x="955626" y="585309"/>
                    <a:pt x="715935" y="646331"/>
                  </a:cubicBezTo>
                  <a:cubicBezTo>
                    <a:pt x="514731" y="673080"/>
                    <a:pt x="175104" y="568421"/>
                    <a:pt x="0" y="646331"/>
                  </a:cubicBezTo>
                  <a:cubicBezTo>
                    <a:pt x="-29390" y="500456"/>
                    <a:pt x="24610" y="471608"/>
                    <a:pt x="0" y="336092"/>
                  </a:cubicBezTo>
                  <a:cubicBezTo>
                    <a:pt x="-26969" y="182146"/>
                    <a:pt x="21111" y="73303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90989" y="-64233"/>
                    <a:pt x="421684" y="72131"/>
                    <a:pt x="658199" y="0"/>
                  </a:cubicBezTo>
                  <a:cubicBezTo>
                    <a:pt x="889523" y="-53165"/>
                    <a:pt x="871822" y="33015"/>
                    <a:pt x="993071" y="0"/>
                  </a:cubicBezTo>
                  <a:cubicBezTo>
                    <a:pt x="1104345" y="-61606"/>
                    <a:pt x="1524240" y="38105"/>
                    <a:pt x="1651270" y="0"/>
                  </a:cubicBezTo>
                  <a:cubicBezTo>
                    <a:pt x="1787744" y="-51422"/>
                    <a:pt x="1878217" y="2651"/>
                    <a:pt x="2066974" y="0"/>
                  </a:cubicBezTo>
                  <a:cubicBezTo>
                    <a:pt x="2254883" y="-7390"/>
                    <a:pt x="2312741" y="-3654"/>
                    <a:pt x="2482679" y="0"/>
                  </a:cubicBezTo>
                  <a:cubicBezTo>
                    <a:pt x="2664120" y="2908"/>
                    <a:pt x="2779932" y="-7461"/>
                    <a:pt x="2898383" y="0"/>
                  </a:cubicBezTo>
                  <a:cubicBezTo>
                    <a:pt x="2957533" y="13096"/>
                    <a:pt x="3221539" y="29573"/>
                    <a:pt x="3556582" y="0"/>
                  </a:cubicBezTo>
                  <a:cubicBezTo>
                    <a:pt x="3875496" y="-16773"/>
                    <a:pt x="3906787" y="2014"/>
                    <a:pt x="4133949" y="0"/>
                  </a:cubicBezTo>
                  <a:cubicBezTo>
                    <a:pt x="4350423" y="-33396"/>
                    <a:pt x="4509209" y="-12037"/>
                    <a:pt x="4792147" y="0"/>
                  </a:cubicBezTo>
                  <a:cubicBezTo>
                    <a:pt x="5069903" y="-7746"/>
                    <a:pt x="5128304" y="16176"/>
                    <a:pt x="5450346" y="0"/>
                  </a:cubicBezTo>
                  <a:cubicBezTo>
                    <a:pt x="5727482" y="-14960"/>
                    <a:pt x="6000197" y="-15643"/>
                    <a:pt x="6189376" y="0"/>
                  </a:cubicBezTo>
                  <a:cubicBezTo>
                    <a:pt x="6356819" y="41843"/>
                    <a:pt x="6665703" y="67714"/>
                    <a:pt x="6928406" y="0"/>
                  </a:cubicBezTo>
                  <a:cubicBezTo>
                    <a:pt x="7136492" y="-19178"/>
                    <a:pt x="7893863" y="103181"/>
                    <a:pt x="8083140" y="0"/>
                  </a:cubicBezTo>
                  <a:cubicBezTo>
                    <a:pt x="8089713" y="119229"/>
                    <a:pt x="8078821" y="199143"/>
                    <a:pt x="8083140" y="310239"/>
                  </a:cubicBezTo>
                  <a:cubicBezTo>
                    <a:pt x="8087614" y="404489"/>
                    <a:pt x="8051739" y="568805"/>
                    <a:pt x="8083140" y="646331"/>
                  </a:cubicBezTo>
                  <a:cubicBezTo>
                    <a:pt x="7923769" y="657042"/>
                    <a:pt x="7868465" y="604997"/>
                    <a:pt x="7748267" y="646331"/>
                  </a:cubicBezTo>
                  <a:cubicBezTo>
                    <a:pt x="7620304" y="673856"/>
                    <a:pt x="7572383" y="645223"/>
                    <a:pt x="7413394" y="646331"/>
                  </a:cubicBezTo>
                  <a:cubicBezTo>
                    <a:pt x="7238403" y="679290"/>
                    <a:pt x="7148668" y="640638"/>
                    <a:pt x="6997690" y="646331"/>
                  </a:cubicBezTo>
                  <a:cubicBezTo>
                    <a:pt x="6819711" y="648612"/>
                    <a:pt x="6540298" y="596909"/>
                    <a:pt x="6420323" y="646331"/>
                  </a:cubicBezTo>
                  <a:cubicBezTo>
                    <a:pt x="6325542" y="657151"/>
                    <a:pt x="5963689" y="611460"/>
                    <a:pt x="5842955" y="646331"/>
                  </a:cubicBezTo>
                  <a:cubicBezTo>
                    <a:pt x="5721152" y="688916"/>
                    <a:pt x="5474739" y="580007"/>
                    <a:pt x="5346420" y="646331"/>
                  </a:cubicBezTo>
                  <a:cubicBezTo>
                    <a:pt x="5182058" y="661964"/>
                    <a:pt x="4897404" y="641272"/>
                    <a:pt x="4769053" y="646331"/>
                  </a:cubicBezTo>
                  <a:cubicBezTo>
                    <a:pt x="4613060" y="653464"/>
                    <a:pt x="4552226" y="623744"/>
                    <a:pt x="4434180" y="646331"/>
                  </a:cubicBezTo>
                  <a:cubicBezTo>
                    <a:pt x="4301425" y="629902"/>
                    <a:pt x="3992446" y="614111"/>
                    <a:pt x="3775981" y="646331"/>
                  </a:cubicBezTo>
                  <a:cubicBezTo>
                    <a:pt x="3511295" y="723521"/>
                    <a:pt x="3464375" y="621317"/>
                    <a:pt x="3198614" y="646331"/>
                  </a:cubicBezTo>
                  <a:cubicBezTo>
                    <a:pt x="2925003" y="659732"/>
                    <a:pt x="2876163" y="622927"/>
                    <a:pt x="2621247" y="646331"/>
                  </a:cubicBezTo>
                  <a:cubicBezTo>
                    <a:pt x="2363562" y="652394"/>
                    <a:pt x="2257220" y="643821"/>
                    <a:pt x="2043880" y="646331"/>
                  </a:cubicBezTo>
                  <a:cubicBezTo>
                    <a:pt x="1811605" y="657451"/>
                    <a:pt x="1815896" y="630554"/>
                    <a:pt x="1709007" y="646331"/>
                  </a:cubicBezTo>
                  <a:cubicBezTo>
                    <a:pt x="1600302" y="665942"/>
                    <a:pt x="1469098" y="625535"/>
                    <a:pt x="1293302" y="646331"/>
                  </a:cubicBezTo>
                  <a:cubicBezTo>
                    <a:pt x="1170434" y="674466"/>
                    <a:pt x="968489" y="639713"/>
                    <a:pt x="715935" y="646331"/>
                  </a:cubicBezTo>
                  <a:cubicBezTo>
                    <a:pt x="521073" y="707674"/>
                    <a:pt x="166070" y="541705"/>
                    <a:pt x="0" y="646331"/>
                  </a:cubicBezTo>
                  <a:cubicBezTo>
                    <a:pt x="-10919" y="525005"/>
                    <a:pt x="12311" y="420516"/>
                    <a:pt x="0" y="336092"/>
                  </a:cubicBezTo>
                  <a:cubicBezTo>
                    <a:pt x="-3959" y="281155"/>
                    <a:pt x="28648" y="133093"/>
                    <a:pt x="0" y="0"/>
                  </a:cubicBezTo>
                  <a:close/>
                </a:path>
                <a:path w="8083140" h="646331" fill="none" stroke="0" extrusionOk="0">
                  <a:moveTo>
                    <a:pt x="0" y="0"/>
                  </a:moveTo>
                  <a:cubicBezTo>
                    <a:pt x="197740" y="-47564"/>
                    <a:pt x="238143" y="12558"/>
                    <a:pt x="415704" y="0"/>
                  </a:cubicBezTo>
                  <a:cubicBezTo>
                    <a:pt x="604052" y="-11379"/>
                    <a:pt x="730689" y="2298"/>
                    <a:pt x="993071" y="0"/>
                  </a:cubicBezTo>
                  <a:cubicBezTo>
                    <a:pt x="1249506" y="-16632"/>
                    <a:pt x="1239863" y="16802"/>
                    <a:pt x="1408776" y="0"/>
                  </a:cubicBezTo>
                  <a:cubicBezTo>
                    <a:pt x="1585060" y="-13400"/>
                    <a:pt x="1649140" y="50089"/>
                    <a:pt x="1824480" y="0"/>
                  </a:cubicBezTo>
                  <a:cubicBezTo>
                    <a:pt x="2017652" y="-46189"/>
                    <a:pt x="2203952" y="-13079"/>
                    <a:pt x="2321016" y="0"/>
                  </a:cubicBezTo>
                  <a:cubicBezTo>
                    <a:pt x="2465355" y="-23775"/>
                    <a:pt x="2521722" y="41047"/>
                    <a:pt x="2655889" y="0"/>
                  </a:cubicBezTo>
                  <a:cubicBezTo>
                    <a:pt x="2797977" y="-15433"/>
                    <a:pt x="2987241" y="6055"/>
                    <a:pt x="3071593" y="0"/>
                  </a:cubicBezTo>
                  <a:cubicBezTo>
                    <a:pt x="3167319" y="-13889"/>
                    <a:pt x="3665957" y="11464"/>
                    <a:pt x="3810623" y="0"/>
                  </a:cubicBezTo>
                  <a:cubicBezTo>
                    <a:pt x="3958906" y="28708"/>
                    <a:pt x="4139017" y="-3406"/>
                    <a:pt x="4307159" y="0"/>
                  </a:cubicBezTo>
                  <a:cubicBezTo>
                    <a:pt x="4441179" y="-39494"/>
                    <a:pt x="4723527" y="114603"/>
                    <a:pt x="4965357" y="0"/>
                  </a:cubicBezTo>
                  <a:cubicBezTo>
                    <a:pt x="5251830" y="-95304"/>
                    <a:pt x="5194320" y="22400"/>
                    <a:pt x="5381062" y="0"/>
                  </a:cubicBezTo>
                  <a:cubicBezTo>
                    <a:pt x="5569620" y="-13782"/>
                    <a:pt x="5775222" y="-16935"/>
                    <a:pt x="5958429" y="0"/>
                  </a:cubicBezTo>
                  <a:cubicBezTo>
                    <a:pt x="6135602" y="-39815"/>
                    <a:pt x="6220430" y="17146"/>
                    <a:pt x="6454965" y="0"/>
                  </a:cubicBezTo>
                  <a:cubicBezTo>
                    <a:pt x="6684817" y="-25663"/>
                    <a:pt x="6664304" y="21775"/>
                    <a:pt x="6789838" y="0"/>
                  </a:cubicBezTo>
                  <a:cubicBezTo>
                    <a:pt x="6906359" y="-6303"/>
                    <a:pt x="7256374" y="-32184"/>
                    <a:pt x="7448036" y="0"/>
                  </a:cubicBezTo>
                  <a:cubicBezTo>
                    <a:pt x="7658948" y="15165"/>
                    <a:pt x="7790060" y="59334"/>
                    <a:pt x="8083140" y="0"/>
                  </a:cubicBezTo>
                  <a:cubicBezTo>
                    <a:pt x="8096084" y="100765"/>
                    <a:pt x="8036754" y="158522"/>
                    <a:pt x="8083140" y="303776"/>
                  </a:cubicBezTo>
                  <a:cubicBezTo>
                    <a:pt x="8102858" y="453695"/>
                    <a:pt x="8072686" y="478169"/>
                    <a:pt x="8083140" y="646331"/>
                  </a:cubicBezTo>
                  <a:cubicBezTo>
                    <a:pt x="7870882" y="684199"/>
                    <a:pt x="7630375" y="556797"/>
                    <a:pt x="7424941" y="646331"/>
                  </a:cubicBezTo>
                  <a:cubicBezTo>
                    <a:pt x="7229366" y="693761"/>
                    <a:pt x="7168075" y="610865"/>
                    <a:pt x="7090069" y="646331"/>
                  </a:cubicBezTo>
                  <a:cubicBezTo>
                    <a:pt x="7012859" y="689443"/>
                    <a:pt x="6736484" y="599860"/>
                    <a:pt x="6593533" y="646331"/>
                  </a:cubicBezTo>
                  <a:cubicBezTo>
                    <a:pt x="6464539" y="691233"/>
                    <a:pt x="6356989" y="620591"/>
                    <a:pt x="6177828" y="646331"/>
                  </a:cubicBezTo>
                  <a:cubicBezTo>
                    <a:pt x="5972560" y="687144"/>
                    <a:pt x="5818141" y="642978"/>
                    <a:pt x="5681293" y="646331"/>
                  </a:cubicBezTo>
                  <a:cubicBezTo>
                    <a:pt x="5542767" y="663529"/>
                    <a:pt x="5389251" y="591907"/>
                    <a:pt x="5265588" y="646331"/>
                  </a:cubicBezTo>
                  <a:cubicBezTo>
                    <a:pt x="5142907" y="690084"/>
                    <a:pt x="4971811" y="634817"/>
                    <a:pt x="4849884" y="646331"/>
                  </a:cubicBezTo>
                  <a:cubicBezTo>
                    <a:pt x="4768782" y="708448"/>
                    <a:pt x="4504959" y="626758"/>
                    <a:pt x="4353348" y="646331"/>
                  </a:cubicBezTo>
                  <a:cubicBezTo>
                    <a:pt x="4218446" y="654947"/>
                    <a:pt x="3983736" y="614450"/>
                    <a:pt x="3856813" y="646331"/>
                  </a:cubicBezTo>
                  <a:cubicBezTo>
                    <a:pt x="3742322" y="654738"/>
                    <a:pt x="3612719" y="595538"/>
                    <a:pt x="3441108" y="646331"/>
                  </a:cubicBezTo>
                  <a:cubicBezTo>
                    <a:pt x="3240647" y="681122"/>
                    <a:pt x="3226773" y="610539"/>
                    <a:pt x="3025404" y="646331"/>
                  </a:cubicBezTo>
                  <a:cubicBezTo>
                    <a:pt x="2803233" y="673381"/>
                    <a:pt x="2721671" y="625795"/>
                    <a:pt x="2609699" y="646331"/>
                  </a:cubicBezTo>
                  <a:cubicBezTo>
                    <a:pt x="2521557" y="664322"/>
                    <a:pt x="2399500" y="652199"/>
                    <a:pt x="2193995" y="646331"/>
                  </a:cubicBezTo>
                  <a:cubicBezTo>
                    <a:pt x="2002934" y="624921"/>
                    <a:pt x="1655088" y="611629"/>
                    <a:pt x="1454965" y="646331"/>
                  </a:cubicBezTo>
                  <a:cubicBezTo>
                    <a:pt x="1202590" y="679188"/>
                    <a:pt x="928738" y="600723"/>
                    <a:pt x="715935" y="646331"/>
                  </a:cubicBezTo>
                  <a:cubicBezTo>
                    <a:pt x="513204" y="702432"/>
                    <a:pt x="158376" y="581017"/>
                    <a:pt x="0" y="646331"/>
                  </a:cubicBezTo>
                  <a:cubicBezTo>
                    <a:pt x="-22338" y="507888"/>
                    <a:pt x="17756" y="486701"/>
                    <a:pt x="0" y="336092"/>
                  </a:cubicBezTo>
                  <a:cubicBezTo>
                    <a:pt x="-35515" y="190866"/>
                    <a:pt x="25402" y="516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8083140"/>
                        <a:gd name="connsiteY0" fmla="*/ 0 h 646331"/>
                        <a:gd name="connsiteX1" fmla="*/ 415704 w 8083140"/>
                        <a:gd name="connsiteY1" fmla="*/ 0 h 646331"/>
                        <a:gd name="connsiteX2" fmla="*/ 993071 w 8083140"/>
                        <a:gd name="connsiteY2" fmla="*/ 0 h 646331"/>
                        <a:gd name="connsiteX3" fmla="*/ 1408776 w 8083140"/>
                        <a:gd name="connsiteY3" fmla="*/ 0 h 646331"/>
                        <a:gd name="connsiteX4" fmla="*/ 1824480 w 8083140"/>
                        <a:gd name="connsiteY4" fmla="*/ 0 h 646331"/>
                        <a:gd name="connsiteX5" fmla="*/ 2321016 w 8083140"/>
                        <a:gd name="connsiteY5" fmla="*/ 0 h 646331"/>
                        <a:gd name="connsiteX6" fmla="*/ 2655889 w 8083140"/>
                        <a:gd name="connsiteY6" fmla="*/ 0 h 646331"/>
                        <a:gd name="connsiteX7" fmla="*/ 3071593 w 8083140"/>
                        <a:gd name="connsiteY7" fmla="*/ 0 h 646331"/>
                        <a:gd name="connsiteX8" fmla="*/ 3810623 w 8083140"/>
                        <a:gd name="connsiteY8" fmla="*/ 0 h 646331"/>
                        <a:gd name="connsiteX9" fmla="*/ 4307159 w 8083140"/>
                        <a:gd name="connsiteY9" fmla="*/ 0 h 646331"/>
                        <a:gd name="connsiteX10" fmla="*/ 4965357 w 8083140"/>
                        <a:gd name="connsiteY10" fmla="*/ 0 h 646331"/>
                        <a:gd name="connsiteX11" fmla="*/ 5381062 w 8083140"/>
                        <a:gd name="connsiteY11" fmla="*/ 0 h 646331"/>
                        <a:gd name="connsiteX12" fmla="*/ 5958429 w 8083140"/>
                        <a:gd name="connsiteY12" fmla="*/ 0 h 646331"/>
                        <a:gd name="connsiteX13" fmla="*/ 6454965 w 8083140"/>
                        <a:gd name="connsiteY13" fmla="*/ 0 h 646331"/>
                        <a:gd name="connsiteX14" fmla="*/ 6789838 w 8083140"/>
                        <a:gd name="connsiteY14" fmla="*/ 0 h 646331"/>
                        <a:gd name="connsiteX15" fmla="*/ 7448036 w 8083140"/>
                        <a:gd name="connsiteY15" fmla="*/ 0 h 646331"/>
                        <a:gd name="connsiteX16" fmla="*/ 8083140 w 8083140"/>
                        <a:gd name="connsiteY16" fmla="*/ 0 h 646331"/>
                        <a:gd name="connsiteX17" fmla="*/ 8083140 w 8083140"/>
                        <a:gd name="connsiteY17" fmla="*/ 303776 h 646331"/>
                        <a:gd name="connsiteX18" fmla="*/ 8083140 w 8083140"/>
                        <a:gd name="connsiteY18" fmla="*/ 646331 h 646331"/>
                        <a:gd name="connsiteX19" fmla="*/ 7424941 w 8083140"/>
                        <a:gd name="connsiteY19" fmla="*/ 646331 h 646331"/>
                        <a:gd name="connsiteX20" fmla="*/ 7090069 w 8083140"/>
                        <a:gd name="connsiteY20" fmla="*/ 646331 h 646331"/>
                        <a:gd name="connsiteX21" fmla="*/ 6593533 w 8083140"/>
                        <a:gd name="connsiteY21" fmla="*/ 646331 h 646331"/>
                        <a:gd name="connsiteX22" fmla="*/ 6177828 w 8083140"/>
                        <a:gd name="connsiteY22" fmla="*/ 646331 h 646331"/>
                        <a:gd name="connsiteX23" fmla="*/ 5681293 w 8083140"/>
                        <a:gd name="connsiteY23" fmla="*/ 646331 h 646331"/>
                        <a:gd name="connsiteX24" fmla="*/ 5265588 w 8083140"/>
                        <a:gd name="connsiteY24" fmla="*/ 646331 h 646331"/>
                        <a:gd name="connsiteX25" fmla="*/ 4849884 w 8083140"/>
                        <a:gd name="connsiteY25" fmla="*/ 646331 h 646331"/>
                        <a:gd name="connsiteX26" fmla="*/ 4353348 w 8083140"/>
                        <a:gd name="connsiteY26" fmla="*/ 646331 h 646331"/>
                        <a:gd name="connsiteX27" fmla="*/ 3856813 w 8083140"/>
                        <a:gd name="connsiteY27" fmla="*/ 646331 h 646331"/>
                        <a:gd name="connsiteX28" fmla="*/ 3441108 w 8083140"/>
                        <a:gd name="connsiteY28" fmla="*/ 646331 h 646331"/>
                        <a:gd name="connsiteX29" fmla="*/ 3025404 w 8083140"/>
                        <a:gd name="connsiteY29" fmla="*/ 646331 h 646331"/>
                        <a:gd name="connsiteX30" fmla="*/ 2609699 w 8083140"/>
                        <a:gd name="connsiteY30" fmla="*/ 646331 h 646331"/>
                        <a:gd name="connsiteX31" fmla="*/ 2193995 w 8083140"/>
                        <a:gd name="connsiteY31" fmla="*/ 646331 h 646331"/>
                        <a:gd name="connsiteX32" fmla="*/ 1454965 w 8083140"/>
                        <a:gd name="connsiteY32" fmla="*/ 646331 h 646331"/>
                        <a:gd name="connsiteX33" fmla="*/ 715935 w 8083140"/>
                        <a:gd name="connsiteY33" fmla="*/ 646331 h 646331"/>
                        <a:gd name="connsiteX34" fmla="*/ 0 w 8083140"/>
                        <a:gd name="connsiteY34" fmla="*/ 646331 h 646331"/>
                        <a:gd name="connsiteX35" fmla="*/ 0 w 8083140"/>
                        <a:gd name="connsiteY35" fmla="*/ 336092 h 646331"/>
                        <a:gd name="connsiteX36" fmla="*/ 0 w 8083140"/>
                        <a:gd name="connsiteY36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8083140" h="646331" fill="none" extrusionOk="0">
                          <a:moveTo>
                            <a:pt x="0" y="0"/>
                          </a:moveTo>
                          <a:cubicBezTo>
                            <a:pt x="194589" y="-48716"/>
                            <a:pt x="219125" y="21956"/>
                            <a:pt x="415704" y="0"/>
                          </a:cubicBezTo>
                          <a:cubicBezTo>
                            <a:pt x="612283" y="-21956"/>
                            <a:pt x="732980" y="16081"/>
                            <a:pt x="993071" y="0"/>
                          </a:cubicBezTo>
                          <a:cubicBezTo>
                            <a:pt x="1253162" y="-16081"/>
                            <a:pt x="1237204" y="24219"/>
                            <a:pt x="1408776" y="0"/>
                          </a:cubicBezTo>
                          <a:cubicBezTo>
                            <a:pt x="1580349" y="-24219"/>
                            <a:pt x="1665314" y="44121"/>
                            <a:pt x="1824480" y="0"/>
                          </a:cubicBezTo>
                          <a:cubicBezTo>
                            <a:pt x="1983646" y="-44121"/>
                            <a:pt x="2173299" y="11008"/>
                            <a:pt x="2321016" y="0"/>
                          </a:cubicBezTo>
                          <a:cubicBezTo>
                            <a:pt x="2468733" y="-11008"/>
                            <a:pt x="2521009" y="36432"/>
                            <a:pt x="2655889" y="0"/>
                          </a:cubicBezTo>
                          <a:cubicBezTo>
                            <a:pt x="2790769" y="-36432"/>
                            <a:pt x="2983804" y="14325"/>
                            <a:pt x="3071593" y="0"/>
                          </a:cubicBezTo>
                          <a:cubicBezTo>
                            <a:pt x="3159382" y="-14325"/>
                            <a:pt x="3660884" y="13733"/>
                            <a:pt x="3810623" y="0"/>
                          </a:cubicBezTo>
                          <a:cubicBezTo>
                            <a:pt x="3960362" y="-13733"/>
                            <a:pt x="4146891" y="23191"/>
                            <a:pt x="4307159" y="0"/>
                          </a:cubicBezTo>
                          <a:cubicBezTo>
                            <a:pt x="4467427" y="-23191"/>
                            <a:pt x="4694761" y="74355"/>
                            <a:pt x="4965357" y="0"/>
                          </a:cubicBezTo>
                          <a:cubicBezTo>
                            <a:pt x="5235953" y="-74355"/>
                            <a:pt x="5195090" y="25335"/>
                            <a:pt x="5381062" y="0"/>
                          </a:cubicBezTo>
                          <a:cubicBezTo>
                            <a:pt x="5567035" y="-25335"/>
                            <a:pt x="5774155" y="27087"/>
                            <a:pt x="5958429" y="0"/>
                          </a:cubicBezTo>
                          <a:cubicBezTo>
                            <a:pt x="6142703" y="-27087"/>
                            <a:pt x="6225299" y="21229"/>
                            <a:pt x="6454965" y="0"/>
                          </a:cubicBezTo>
                          <a:cubicBezTo>
                            <a:pt x="6684631" y="-21229"/>
                            <a:pt x="6648455" y="25389"/>
                            <a:pt x="6789838" y="0"/>
                          </a:cubicBezTo>
                          <a:cubicBezTo>
                            <a:pt x="6931221" y="-25389"/>
                            <a:pt x="7260654" y="19229"/>
                            <a:pt x="7448036" y="0"/>
                          </a:cubicBezTo>
                          <a:cubicBezTo>
                            <a:pt x="7635418" y="-19229"/>
                            <a:pt x="7771543" y="72336"/>
                            <a:pt x="8083140" y="0"/>
                          </a:cubicBezTo>
                          <a:cubicBezTo>
                            <a:pt x="8095713" y="98553"/>
                            <a:pt x="8055973" y="157525"/>
                            <a:pt x="8083140" y="303776"/>
                          </a:cubicBezTo>
                          <a:cubicBezTo>
                            <a:pt x="8110307" y="450027"/>
                            <a:pt x="8072252" y="479397"/>
                            <a:pt x="8083140" y="646331"/>
                          </a:cubicBezTo>
                          <a:cubicBezTo>
                            <a:pt x="7843034" y="693722"/>
                            <a:pt x="7607624" y="597165"/>
                            <a:pt x="7424941" y="646331"/>
                          </a:cubicBezTo>
                          <a:cubicBezTo>
                            <a:pt x="7242258" y="695497"/>
                            <a:pt x="7161596" y="611061"/>
                            <a:pt x="7090069" y="646331"/>
                          </a:cubicBezTo>
                          <a:cubicBezTo>
                            <a:pt x="7018542" y="681601"/>
                            <a:pt x="6736214" y="593913"/>
                            <a:pt x="6593533" y="646331"/>
                          </a:cubicBezTo>
                          <a:cubicBezTo>
                            <a:pt x="6450852" y="698749"/>
                            <a:pt x="6385227" y="609063"/>
                            <a:pt x="6177828" y="646331"/>
                          </a:cubicBezTo>
                          <a:cubicBezTo>
                            <a:pt x="5970429" y="683599"/>
                            <a:pt x="5809554" y="640413"/>
                            <a:pt x="5681293" y="646331"/>
                          </a:cubicBezTo>
                          <a:cubicBezTo>
                            <a:pt x="5553032" y="652249"/>
                            <a:pt x="5402457" y="628786"/>
                            <a:pt x="5265588" y="646331"/>
                          </a:cubicBezTo>
                          <a:cubicBezTo>
                            <a:pt x="5128719" y="663876"/>
                            <a:pt x="4950491" y="621974"/>
                            <a:pt x="4849884" y="646331"/>
                          </a:cubicBezTo>
                          <a:cubicBezTo>
                            <a:pt x="4749277" y="670688"/>
                            <a:pt x="4501341" y="631210"/>
                            <a:pt x="4353348" y="646331"/>
                          </a:cubicBezTo>
                          <a:cubicBezTo>
                            <a:pt x="4205355" y="661452"/>
                            <a:pt x="3972572" y="641377"/>
                            <a:pt x="3856813" y="646331"/>
                          </a:cubicBezTo>
                          <a:cubicBezTo>
                            <a:pt x="3741055" y="651285"/>
                            <a:pt x="3631457" y="623291"/>
                            <a:pt x="3441108" y="646331"/>
                          </a:cubicBezTo>
                          <a:cubicBezTo>
                            <a:pt x="3250759" y="669371"/>
                            <a:pt x="3230641" y="611321"/>
                            <a:pt x="3025404" y="646331"/>
                          </a:cubicBezTo>
                          <a:cubicBezTo>
                            <a:pt x="2820167" y="681341"/>
                            <a:pt x="2698868" y="620478"/>
                            <a:pt x="2609699" y="646331"/>
                          </a:cubicBezTo>
                          <a:cubicBezTo>
                            <a:pt x="2520530" y="672184"/>
                            <a:pt x="2388466" y="633416"/>
                            <a:pt x="2193995" y="646331"/>
                          </a:cubicBezTo>
                          <a:cubicBezTo>
                            <a:pt x="1999524" y="659246"/>
                            <a:pt x="1679441" y="603328"/>
                            <a:pt x="1454965" y="646331"/>
                          </a:cubicBezTo>
                          <a:cubicBezTo>
                            <a:pt x="1230489" y="689334"/>
                            <a:pt x="903129" y="604660"/>
                            <a:pt x="715935" y="646331"/>
                          </a:cubicBezTo>
                          <a:cubicBezTo>
                            <a:pt x="528741" y="688002"/>
                            <a:pt x="147174" y="587910"/>
                            <a:pt x="0" y="646331"/>
                          </a:cubicBezTo>
                          <a:cubicBezTo>
                            <a:pt x="-27979" y="500488"/>
                            <a:pt x="15732" y="472377"/>
                            <a:pt x="0" y="336092"/>
                          </a:cubicBezTo>
                          <a:cubicBezTo>
                            <a:pt x="-15732" y="199807"/>
                            <a:pt x="19499" y="70106"/>
                            <a:pt x="0" y="0"/>
                          </a:cubicBezTo>
                          <a:close/>
                        </a:path>
                        <a:path w="8083140" h="646331" stroke="0" extrusionOk="0">
                          <a:moveTo>
                            <a:pt x="0" y="0"/>
                          </a:moveTo>
                          <a:cubicBezTo>
                            <a:pt x="322511" y="-54938"/>
                            <a:pt x="427550" y="72197"/>
                            <a:pt x="658199" y="0"/>
                          </a:cubicBezTo>
                          <a:cubicBezTo>
                            <a:pt x="888848" y="-72197"/>
                            <a:pt x="860027" y="38402"/>
                            <a:pt x="993071" y="0"/>
                          </a:cubicBezTo>
                          <a:cubicBezTo>
                            <a:pt x="1126115" y="-38402"/>
                            <a:pt x="1517159" y="25980"/>
                            <a:pt x="1651270" y="0"/>
                          </a:cubicBezTo>
                          <a:cubicBezTo>
                            <a:pt x="1785381" y="-25980"/>
                            <a:pt x="1871727" y="11510"/>
                            <a:pt x="2066974" y="0"/>
                          </a:cubicBezTo>
                          <a:cubicBezTo>
                            <a:pt x="2262221" y="-11510"/>
                            <a:pt x="2309574" y="1473"/>
                            <a:pt x="2482679" y="0"/>
                          </a:cubicBezTo>
                          <a:cubicBezTo>
                            <a:pt x="2655784" y="-1473"/>
                            <a:pt x="2787192" y="16200"/>
                            <a:pt x="2898383" y="0"/>
                          </a:cubicBezTo>
                          <a:cubicBezTo>
                            <a:pt x="3009574" y="-16200"/>
                            <a:pt x="3244041" y="16652"/>
                            <a:pt x="3556582" y="0"/>
                          </a:cubicBezTo>
                          <a:cubicBezTo>
                            <a:pt x="3869123" y="-16652"/>
                            <a:pt x="3911054" y="2946"/>
                            <a:pt x="4133949" y="0"/>
                          </a:cubicBezTo>
                          <a:cubicBezTo>
                            <a:pt x="4356844" y="-2946"/>
                            <a:pt x="4508009" y="25418"/>
                            <a:pt x="4792147" y="0"/>
                          </a:cubicBezTo>
                          <a:cubicBezTo>
                            <a:pt x="5076285" y="-25418"/>
                            <a:pt x="5138395" y="36580"/>
                            <a:pt x="5450346" y="0"/>
                          </a:cubicBezTo>
                          <a:cubicBezTo>
                            <a:pt x="5762297" y="-36580"/>
                            <a:pt x="6023095" y="3182"/>
                            <a:pt x="6189376" y="0"/>
                          </a:cubicBezTo>
                          <a:cubicBezTo>
                            <a:pt x="6355657" y="-3182"/>
                            <a:pt x="6693498" y="71901"/>
                            <a:pt x="6928406" y="0"/>
                          </a:cubicBezTo>
                          <a:cubicBezTo>
                            <a:pt x="7163314" y="-71901"/>
                            <a:pt x="7843351" y="106534"/>
                            <a:pt x="8083140" y="0"/>
                          </a:cubicBezTo>
                          <a:cubicBezTo>
                            <a:pt x="8086270" y="120738"/>
                            <a:pt x="8075925" y="197264"/>
                            <a:pt x="8083140" y="310239"/>
                          </a:cubicBezTo>
                          <a:cubicBezTo>
                            <a:pt x="8090355" y="423214"/>
                            <a:pt x="8064264" y="567060"/>
                            <a:pt x="8083140" y="646331"/>
                          </a:cubicBezTo>
                          <a:cubicBezTo>
                            <a:pt x="7921282" y="658902"/>
                            <a:pt x="7877773" y="619177"/>
                            <a:pt x="7748267" y="646331"/>
                          </a:cubicBezTo>
                          <a:cubicBezTo>
                            <a:pt x="7618761" y="673485"/>
                            <a:pt x="7575330" y="636014"/>
                            <a:pt x="7413394" y="646331"/>
                          </a:cubicBezTo>
                          <a:cubicBezTo>
                            <a:pt x="7251458" y="656648"/>
                            <a:pt x="7153971" y="645358"/>
                            <a:pt x="6997690" y="646331"/>
                          </a:cubicBezTo>
                          <a:cubicBezTo>
                            <a:pt x="6841409" y="647304"/>
                            <a:pt x="6536131" y="627541"/>
                            <a:pt x="6420323" y="646331"/>
                          </a:cubicBezTo>
                          <a:cubicBezTo>
                            <a:pt x="6304515" y="665121"/>
                            <a:pt x="5959381" y="613422"/>
                            <a:pt x="5842955" y="646331"/>
                          </a:cubicBezTo>
                          <a:cubicBezTo>
                            <a:pt x="5726529" y="679240"/>
                            <a:pt x="5484437" y="599384"/>
                            <a:pt x="5346420" y="646331"/>
                          </a:cubicBezTo>
                          <a:cubicBezTo>
                            <a:pt x="5208404" y="693278"/>
                            <a:pt x="4924003" y="640391"/>
                            <a:pt x="4769053" y="646331"/>
                          </a:cubicBezTo>
                          <a:cubicBezTo>
                            <a:pt x="4614103" y="652271"/>
                            <a:pt x="4554634" y="610399"/>
                            <a:pt x="4434180" y="646331"/>
                          </a:cubicBezTo>
                          <a:cubicBezTo>
                            <a:pt x="4313726" y="682263"/>
                            <a:pt x="4027992" y="570127"/>
                            <a:pt x="3775981" y="646331"/>
                          </a:cubicBezTo>
                          <a:cubicBezTo>
                            <a:pt x="3523970" y="722535"/>
                            <a:pt x="3470064" y="635276"/>
                            <a:pt x="3198614" y="646331"/>
                          </a:cubicBezTo>
                          <a:cubicBezTo>
                            <a:pt x="2927164" y="657386"/>
                            <a:pt x="2882717" y="635301"/>
                            <a:pt x="2621247" y="646331"/>
                          </a:cubicBezTo>
                          <a:cubicBezTo>
                            <a:pt x="2359777" y="657361"/>
                            <a:pt x="2276478" y="636487"/>
                            <a:pt x="2043880" y="646331"/>
                          </a:cubicBezTo>
                          <a:cubicBezTo>
                            <a:pt x="1811282" y="656175"/>
                            <a:pt x="1810929" y="631934"/>
                            <a:pt x="1709007" y="646331"/>
                          </a:cubicBezTo>
                          <a:cubicBezTo>
                            <a:pt x="1607085" y="660728"/>
                            <a:pt x="1458682" y="602904"/>
                            <a:pt x="1293302" y="646331"/>
                          </a:cubicBezTo>
                          <a:cubicBezTo>
                            <a:pt x="1127923" y="689758"/>
                            <a:pt x="932154" y="603494"/>
                            <a:pt x="715935" y="646331"/>
                          </a:cubicBezTo>
                          <a:cubicBezTo>
                            <a:pt x="499716" y="689168"/>
                            <a:pt x="172435" y="571153"/>
                            <a:pt x="0" y="646331"/>
                          </a:cubicBezTo>
                          <a:cubicBezTo>
                            <a:pt x="-7396" y="526137"/>
                            <a:pt x="15518" y="420387"/>
                            <a:pt x="0" y="336092"/>
                          </a:cubicBezTo>
                          <a:cubicBezTo>
                            <a:pt x="-15518" y="251797"/>
                            <a:pt x="17965" y="13341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Chất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béo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155700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7 w 7992796"/>
                <a:gd name="connsiteY1" fmla="*/ 0 h 707886"/>
                <a:gd name="connsiteX2" fmla="*/ 742187 w 7992796"/>
                <a:gd name="connsiteY2" fmla="*/ 0 h 707886"/>
                <a:gd name="connsiteX3" fmla="*/ 1472957 w 7992796"/>
                <a:gd name="connsiteY3" fmla="*/ 0 h 707886"/>
                <a:gd name="connsiteX4" fmla="*/ 1804087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4 w 7992796"/>
                <a:gd name="connsiteY7" fmla="*/ 0 h 707886"/>
                <a:gd name="connsiteX8" fmla="*/ 3688104 w 7992796"/>
                <a:gd name="connsiteY8" fmla="*/ 0 h 707886"/>
                <a:gd name="connsiteX9" fmla="*/ 4019234 w 7992796"/>
                <a:gd name="connsiteY9" fmla="*/ 0 h 707886"/>
                <a:gd name="connsiteX10" fmla="*/ 4430293 w 7992796"/>
                <a:gd name="connsiteY10" fmla="*/ 0 h 707886"/>
                <a:gd name="connsiteX11" fmla="*/ 5161062 w 7992796"/>
                <a:gd name="connsiteY11" fmla="*/ 0 h 707886"/>
                <a:gd name="connsiteX12" fmla="*/ 5891832 w 7992796"/>
                <a:gd name="connsiteY12" fmla="*/ 0 h 707886"/>
                <a:gd name="connsiteX13" fmla="*/ 6222962 w 7992796"/>
                <a:gd name="connsiteY13" fmla="*/ 0 h 707886"/>
                <a:gd name="connsiteX14" fmla="*/ 6713948 w 7992796"/>
                <a:gd name="connsiteY14" fmla="*/ 0 h 707886"/>
                <a:gd name="connsiteX15" fmla="*/ 7364790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09 w 7992796"/>
                <a:gd name="connsiteY21" fmla="*/ 707886 h 707886"/>
                <a:gd name="connsiteX22" fmla="*/ 5868995 w 7992796"/>
                <a:gd name="connsiteY22" fmla="*/ 707886 h 707886"/>
                <a:gd name="connsiteX23" fmla="*/ 5218153 w 7992796"/>
                <a:gd name="connsiteY23" fmla="*/ 707886 h 707886"/>
                <a:gd name="connsiteX24" fmla="*/ 4807095 w 7992796"/>
                <a:gd name="connsiteY24" fmla="*/ 707886 h 707886"/>
                <a:gd name="connsiteX25" fmla="*/ 4475965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3 w 7992796"/>
                <a:gd name="connsiteY28" fmla="*/ 707886 h 707886"/>
                <a:gd name="connsiteX29" fmla="*/ 2032453 w 7992796"/>
                <a:gd name="connsiteY29" fmla="*/ 707886 h 707886"/>
                <a:gd name="connsiteX30" fmla="*/ 1461539 w 7992796"/>
                <a:gd name="connsiteY30" fmla="*/ 707886 h 707886"/>
                <a:gd name="connsiteX31" fmla="*/ 810697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  <a:gd name="connsiteX0" fmla="*/ 0 w 7992796"/>
                <a:gd name="connsiteY0" fmla="*/ 0 h 707886"/>
                <a:gd name="connsiteX1" fmla="*/ 650842 w 7992796"/>
                <a:gd name="connsiteY1" fmla="*/ 0 h 707886"/>
                <a:gd name="connsiteX2" fmla="*/ 981972 w 7992796"/>
                <a:gd name="connsiteY2" fmla="*/ 0 h 707886"/>
                <a:gd name="connsiteX3" fmla="*/ 1313102 w 7992796"/>
                <a:gd name="connsiteY3" fmla="*/ 0 h 707886"/>
                <a:gd name="connsiteX4" fmla="*/ 2043872 w 7992796"/>
                <a:gd name="connsiteY4" fmla="*/ 0 h 707886"/>
                <a:gd name="connsiteX5" fmla="*/ 2454930 w 7992796"/>
                <a:gd name="connsiteY5" fmla="*/ 0 h 707886"/>
                <a:gd name="connsiteX6" fmla="*/ 3025843 w 7992796"/>
                <a:gd name="connsiteY6" fmla="*/ 0 h 707886"/>
                <a:gd name="connsiteX7" fmla="*/ 3756613 w 7992796"/>
                <a:gd name="connsiteY7" fmla="*/ 0 h 707886"/>
                <a:gd name="connsiteX8" fmla="*/ 4087743 w 7992796"/>
                <a:gd name="connsiteY8" fmla="*/ 0 h 707886"/>
                <a:gd name="connsiteX9" fmla="*/ 4578730 w 7992796"/>
                <a:gd name="connsiteY9" fmla="*/ 0 h 707886"/>
                <a:gd name="connsiteX10" fmla="*/ 4989787 w 7992796"/>
                <a:gd name="connsiteY10" fmla="*/ 0 h 707886"/>
                <a:gd name="connsiteX11" fmla="*/ 5560702 w 7992796"/>
                <a:gd name="connsiteY11" fmla="*/ 0 h 707886"/>
                <a:gd name="connsiteX12" fmla="*/ 5891832 w 7992796"/>
                <a:gd name="connsiteY12" fmla="*/ 0 h 707886"/>
                <a:gd name="connsiteX13" fmla="*/ 6462746 w 7992796"/>
                <a:gd name="connsiteY13" fmla="*/ 0 h 707886"/>
                <a:gd name="connsiteX14" fmla="*/ 6793876 w 7992796"/>
                <a:gd name="connsiteY14" fmla="*/ 0 h 707886"/>
                <a:gd name="connsiteX15" fmla="*/ 7204934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341953 w 7992796"/>
                <a:gd name="connsiteY19" fmla="*/ 707886 h 707886"/>
                <a:gd name="connsiteX20" fmla="*/ 6611183 w 7992796"/>
                <a:gd name="connsiteY20" fmla="*/ 707886 h 707886"/>
                <a:gd name="connsiteX21" fmla="*/ 5960342 w 7992796"/>
                <a:gd name="connsiteY21" fmla="*/ 707886 h 707886"/>
                <a:gd name="connsiteX22" fmla="*/ 5629212 w 7992796"/>
                <a:gd name="connsiteY22" fmla="*/ 707886 h 707886"/>
                <a:gd name="connsiteX23" fmla="*/ 5058298 w 7992796"/>
                <a:gd name="connsiteY23" fmla="*/ 707886 h 707886"/>
                <a:gd name="connsiteX24" fmla="*/ 4727168 w 7992796"/>
                <a:gd name="connsiteY24" fmla="*/ 707886 h 707886"/>
                <a:gd name="connsiteX25" fmla="*/ 3996398 w 7992796"/>
                <a:gd name="connsiteY25" fmla="*/ 707886 h 707886"/>
                <a:gd name="connsiteX26" fmla="*/ 3665268 w 7992796"/>
                <a:gd name="connsiteY26" fmla="*/ 707886 h 707886"/>
                <a:gd name="connsiteX27" fmla="*/ 3334138 w 7992796"/>
                <a:gd name="connsiteY27" fmla="*/ 707886 h 707886"/>
                <a:gd name="connsiteX28" fmla="*/ 2763223 w 7992796"/>
                <a:gd name="connsiteY28" fmla="*/ 707886 h 707886"/>
                <a:gd name="connsiteX29" fmla="*/ 2432093 w 7992796"/>
                <a:gd name="connsiteY29" fmla="*/ 707886 h 707886"/>
                <a:gd name="connsiteX30" fmla="*/ 1701323 w 7992796"/>
                <a:gd name="connsiteY30" fmla="*/ 707886 h 707886"/>
                <a:gd name="connsiteX31" fmla="*/ 1130409 w 7992796"/>
                <a:gd name="connsiteY31" fmla="*/ 707886 h 707886"/>
                <a:gd name="connsiteX32" fmla="*/ 639423 w 7992796"/>
                <a:gd name="connsiteY32" fmla="*/ 707886 h 707886"/>
                <a:gd name="connsiteX33" fmla="*/ 0 w 7992796"/>
                <a:gd name="connsiteY33" fmla="*/ 707886 h 707886"/>
                <a:gd name="connsiteX34" fmla="*/ 0 w 7992796"/>
                <a:gd name="connsiteY34" fmla="*/ 368101 h 707886"/>
                <a:gd name="connsiteX35" fmla="*/ 0 w 7992796"/>
                <a:gd name="connsiteY35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88618" y="-26266"/>
                    <a:pt x="273560" y="12356"/>
                    <a:pt x="411057" y="0"/>
                  </a:cubicBezTo>
                  <a:cubicBezTo>
                    <a:pt x="542931" y="1575"/>
                    <a:pt x="579588" y="21557"/>
                    <a:pt x="742187" y="0"/>
                  </a:cubicBezTo>
                  <a:cubicBezTo>
                    <a:pt x="899313" y="-34649"/>
                    <a:pt x="1196549" y="87330"/>
                    <a:pt x="1472957" y="0"/>
                  </a:cubicBezTo>
                  <a:cubicBezTo>
                    <a:pt x="1726964" y="-73159"/>
                    <a:pt x="1683598" y="-2887"/>
                    <a:pt x="1804087" y="0"/>
                  </a:cubicBezTo>
                  <a:cubicBezTo>
                    <a:pt x="1974109" y="6142"/>
                    <a:pt x="2086900" y="32446"/>
                    <a:pt x="2295074" y="0"/>
                  </a:cubicBezTo>
                  <a:cubicBezTo>
                    <a:pt x="2477131" y="-27447"/>
                    <a:pt x="2476515" y="20733"/>
                    <a:pt x="2626204" y="0"/>
                  </a:cubicBezTo>
                  <a:cubicBezTo>
                    <a:pt x="2771173" y="-23718"/>
                    <a:pt x="2869548" y="5393"/>
                    <a:pt x="2957334" y="0"/>
                  </a:cubicBezTo>
                  <a:cubicBezTo>
                    <a:pt x="3057484" y="-10327"/>
                    <a:pt x="3497757" y="72518"/>
                    <a:pt x="3688104" y="0"/>
                  </a:cubicBezTo>
                  <a:cubicBezTo>
                    <a:pt x="3885766" y="-59451"/>
                    <a:pt x="3841145" y="16870"/>
                    <a:pt x="4019234" y="0"/>
                  </a:cubicBezTo>
                  <a:cubicBezTo>
                    <a:pt x="4178064" y="-15042"/>
                    <a:pt x="4241035" y="-5785"/>
                    <a:pt x="4430293" y="0"/>
                  </a:cubicBezTo>
                  <a:cubicBezTo>
                    <a:pt x="4631244" y="-19403"/>
                    <a:pt x="4884123" y="45002"/>
                    <a:pt x="5161062" y="0"/>
                  </a:cubicBezTo>
                  <a:cubicBezTo>
                    <a:pt x="5453839" y="-35256"/>
                    <a:pt x="5567271" y="3065"/>
                    <a:pt x="5891832" y="0"/>
                  </a:cubicBezTo>
                  <a:cubicBezTo>
                    <a:pt x="6174112" y="-29834"/>
                    <a:pt x="6160091" y="11108"/>
                    <a:pt x="6222962" y="0"/>
                  </a:cubicBezTo>
                  <a:cubicBezTo>
                    <a:pt x="6300341" y="-2308"/>
                    <a:pt x="6551208" y="30331"/>
                    <a:pt x="6713948" y="0"/>
                  </a:cubicBezTo>
                  <a:cubicBezTo>
                    <a:pt x="6857986" y="39206"/>
                    <a:pt x="6992873" y="53467"/>
                    <a:pt x="7364790" y="0"/>
                  </a:cubicBezTo>
                  <a:cubicBezTo>
                    <a:pt x="7660423" y="-69280"/>
                    <a:pt x="7823161" y="25634"/>
                    <a:pt x="7992796" y="0"/>
                  </a:cubicBezTo>
                  <a:cubicBezTo>
                    <a:pt x="8039486" y="126097"/>
                    <a:pt x="7976301" y="249846"/>
                    <a:pt x="7992796" y="332706"/>
                  </a:cubicBezTo>
                  <a:cubicBezTo>
                    <a:pt x="7971873" y="414336"/>
                    <a:pt x="7981537" y="557706"/>
                    <a:pt x="7992796" y="707886"/>
                  </a:cubicBezTo>
                  <a:cubicBezTo>
                    <a:pt x="7827819" y="746939"/>
                    <a:pt x="7715267" y="617290"/>
                    <a:pt x="7421882" y="707886"/>
                  </a:cubicBezTo>
                  <a:cubicBezTo>
                    <a:pt x="7172005" y="771081"/>
                    <a:pt x="7167896" y="701005"/>
                    <a:pt x="7090752" y="707886"/>
                  </a:cubicBezTo>
                  <a:cubicBezTo>
                    <a:pt x="7002645" y="723997"/>
                    <a:pt x="6680258" y="668125"/>
                    <a:pt x="6439909" y="707886"/>
                  </a:cubicBezTo>
                  <a:cubicBezTo>
                    <a:pt x="6169601" y="752377"/>
                    <a:pt x="6040876" y="671916"/>
                    <a:pt x="5868995" y="707886"/>
                  </a:cubicBezTo>
                  <a:cubicBezTo>
                    <a:pt x="5706779" y="778153"/>
                    <a:pt x="5378812" y="653836"/>
                    <a:pt x="5218153" y="707886"/>
                  </a:cubicBezTo>
                  <a:cubicBezTo>
                    <a:pt x="5063650" y="805107"/>
                    <a:pt x="4963323" y="715423"/>
                    <a:pt x="4807095" y="707886"/>
                  </a:cubicBezTo>
                  <a:cubicBezTo>
                    <a:pt x="4632709" y="730886"/>
                    <a:pt x="4625415" y="692038"/>
                    <a:pt x="4475965" y="707886"/>
                  </a:cubicBezTo>
                  <a:cubicBezTo>
                    <a:pt x="4304660" y="698890"/>
                    <a:pt x="4156999" y="706638"/>
                    <a:pt x="3905052" y="707886"/>
                  </a:cubicBezTo>
                  <a:cubicBezTo>
                    <a:pt x="3593972" y="737519"/>
                    <a:pt x="3424623" y="660370"/>
                    <a:pt x="3174282" y="707886"/>
                  </a:cubicBezTo>
                  <a:cubicBezTo>
                    <a:pt x="2927830" y="752906"/>
                    <a:pt x="2960695" y="704395"/>
                    <a:pt x="2763223" y="707886"/>
                  </a:cubicBezTo>
                  <a:cubicBezTo>
                    <a:pt x="2572451" y="728572"/>
                    <a:pt x="2253274" y="703188"/>
                    <a:pt x="2032453" y="707886"/>
                  </a:cubicBezTo>
                  <a:cubicBezTo>
                    <a:pt x="1790117" y="686039"/>
                    <a:pt x="1688954" y="684577"/>
                    <a:pt x="1461539" y="707886"/>
                  </a:cubicBezTo>
                  <a:cubicBezTo>
                    <a:pt x="1235036" y="763743"/>
                    <a:pt x="962628" y="657516"/>
                    <a:pt x="810697" y="707886"/>
                  </a:cubicBezTo>
                  <a:cubicBezTo>
                    <a:pt x="692738" y="681549"/>
                    <a:pt x="383736" y="665027"/>
                    <a:pt x="0" y="707886"/>
                  </a:cubicBezTo>
                  <a:cubicBezTo>
                    <a:pt x="-26609" y="614711"/>
                    <a:pt x="35803" y="462789"/>
                    <a:pt x="0" y="353943"/>
                  </a:cubicBezTo>
                  <a:cubicBezTo>
                    <a:pt x="-15771" y="259659"/>
                    <a:pt x="25910" y="114562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167963" y="-40541"/>
                    <a:pt x="405333" y="16181"/>
                    <a:pt x="650842" y="0"/>
                  </a:cubicBezTo>
                  <a:cubicBezTo>
                    <a:pt x="915038" y="-13588"/>
                    <a:pt x="900649" y="18809"/>
                    <a:pt x="981972" y="0"/>
                  </a:cubicBezTo>
                  <a:cubicBezTo>
                    <a:pt x="1050802" y="-15883"/>
                    <a:pt x="1167310" y="30061"/>
                    <a:pt x="1313102" y="0"/>
                  </a:cubicBezTo>
                  <a:cubicBezTo>
                    <a:pt x="1470920" y="26930"/>
                    <a:pt x="1813577" y="13745"/>
                    <a:pt x="2043872" y="0"/>
                  </a:cubicBezTo>
                  <a:cubicBezTo>
                    <a:pt x="2254758" y="-10597"/>
                    <a:pt x="2293472" y="46472"/>
                    <a:pt x="2454930" y="0"/>
                  </a:cubicBezTo>
                  <a:cubicBezTo>
                    <a:pt x="2637323" y="-60335"/>
                    <a:pt x="2847054" y="16535"/>
                    <a:pt x="3025843" y="0"/>
                  </a:cubicBezTo>
                  <a:cubicBezTo>
                    <a:pt x="3199032" y="-79979"/>
                    <a:pt x="3468346" y="41063"/>
                    <a:pt x="3756613" y="0"/>
                  </a:cubicBezTo>
                  <a:cubicBezTo>
                    <a:pt x="4115879" y="-27897"/>
                    <a:pt x="3971696" y="47668"/>
                    <a:pt x="4087743" y="0"/>
                  </a:cubicBezTo>
                  <a:cubicBezTo>
                    <a:pt x="4226271" y="-57191"/>
                    <a:pt x="4453723" y="-7488"/>
                    <a:pt x="4578730" y="0"/>
                  </a:cubicBezTo>
                  <a:cubicBezTo>
                    <a:pt x="4723705" y="-40621"/>
                    <a:pt x="4890617" y="5721"/>
                    <a:pt x="4989787" y="0"/>
                  </a:cubicBezTo>
                  <a:cubicBezTo>
                    <a:pt x="5102171" y="-6420"/>
                    <a:pt x="5399237" y="-4741"/>
                    <a:pt x="5560702" y="0"/>
                  </a:cubicBezTo>
                  <a:cubicBezTo>
                    <a:pt x="5724490" y="-3333"/>
                    <a:pt x="5753225" y="30593"/>
                    <a:pt x="5891832" y="0"/>
                  </a:cubicBezTo>
                  <a:cubicBezTo>
                    <a:pt x="5972120" y="3011"/>
                    <a:pt x="6216308" y="-23041"/>
                    <a:pt x="6462746" y="0"/>
                  </a:cubicBezTo>
                  <a:cubicBezTo>
                    <a:pt x="6734462" y="-17173"/>
                    <a:pt x="6721201" y="5153"/>
                    <a:pt x="6793876" y="0"/>
                  </a:cubicBezTo>
                  <a:cubicBezTo>
                    <a:pt x="6832827" y="2984"/>
                    <a:pt x="7001118" y="-30938"/>
                    <a:pt x="7204934" y="0"/>
                  </a:cubicBezTo>
                  <a:cubicBezTo>
                    <a:pt x="7398210" y="7866"/>
                    <a:pt x="7609122" y="26248"/>
                    <a:pt x="7992796" y="0"/>
                  </a:cubicBezTo>
                  <a:cubicBezTo>
                    <a:pt x="8025208" y="129498"/>
                    <a:pt x="7954456" y="219640"/>
                    <a:pt x="7992796" y="332706"/>
                  </a:cubicBezTo>
                  <a:cubicBezTo>
                    <a:pt x="8012911" y="440120"/>
                    <a:pt x="7991806" y="547941"/>
                    <a:pt x="7992796" y="707886"/>
                  </a:cubicBezTo>
                  <a:cubicBezTo>
                    <a:pt x="7843830" y="712757"/>
                    <a:pt x="7563632" y="675888"/>
                    <a:pt x="7341953" y="707886"/>
                  </a:cubicBezTo>
                  <a:cubicBezTo>
                    <a:pt x="7163565" y="745119"/>
                    <a:pt x="6813374" y="684664"/>
                    <a:pt x="6611183" y="707886"/>
                  </a:cubicBezTo>
                  <a:cubicBezTo>
                    <a:pt x="6374610" y="729131"/>
                    <a:pt x="6300348" y="666624"/>
                    <a:pt x="5960342" y="707886"/>
                  </a:cubicBezTo>
                  <a:cubicBezTo>
                    <a:pt x="5671789" y="742740"/>
                    <a:pt x="5781632" y="651783"/>
                    <a:pt x="5629212" y="707886"/>
                  </a:cubicBezTo>
                  <a:cubicBezTo>
                    <a:pt x="5447713" y="730055"/>
                    <a:pt x="5235890" y="638731"/>
                    <a:pt x="5058298" y="707886"/>
                  </a:cubicBezTo>
                  <a:cubicBezTo>
                    <a:pt x="4913735" y="759610"/>
                    <a:pt x="4878814" y="685384"/>
                    <a:pt x="4727168" y="707886"/>
                  </a:cubicBezTo>
                  <a:cubicBezTo>
                    <a:pt x="4636236" y="760091"/>
                    <a:pt x="4216445" y="718501"/>
                    <a:pt x="3996398" y="707886"/>
                  </a:cubicBezTo>
                  <a:cubicBezTo>
                    <a:pt x="3754809" y="718423"/>
                    <a:pt x="3788580" y="687479"/>
                    <a:pt x="3665268" y="707886"/>
                  </a:cubicBezTo>
                  <a:cubicBezTo>
                    <a:pt x="3556130" y="710560"/>
                    <a:pt x="3410082" y="697085"/>
                    <a:pt x="3334138" y="707886"/>
                  </a:cubicBezTo>
                  <a:cubicBezTo>
                    <a:pt x="3322771" y="709953"/>
                    <a:pt x="3010858" y="710966"/>
                    <a:pt x="2763223" y="707886"/>
                  </a:cubicBezTo>
                  <a:cubicBezTo>
                    <a:pt x="2527820" y="754250"/>
                    <a:pt x="2509539" y="672687"/>
                    <a:pt x="2432093" y="707886"/>
                  </a:cubicBezTo>
                  <a:cubicBezTo>
                    <a:pt x="2313759" y="701387"/>
                    <a:pt x="1965237" y="618731"/>
                    <a:pt x="1701323" y="707886"/>
                  </a:cubicBezTo>
                  <a:cubicBezTo>
                    <a:pt x="1429309" y="755074"/>
                    <a:pt x="1350036" y="634815"/>
                    <a:pt x="1130409" y="707886"/>
                  </a:cubicBezTo>
                  <a:cubicBezTo>
                    <a:pt x="856994" y="797776"/>
                    <a:pt x="749311" y="685159"/>
                    <a:pt x="639423" y="707886"/>
                  </a:cubicBezTo>
                  <a:cubicBezTo>
                    <a:pt x="503775" y="720301"/>
                    <a:pt x="196628" y="598926"/>
                    <a:pt x="0" y="707886"/>
                  </a:cubicBezTo>
                  <a:cubicBezTo>
                    <a:pt x="-9235" y="618345"/>
                    <a:pt x="42697" y="538475"/>
                    <a:pt x="0" y="368101"/>
                  </a:cubicBezTo>
                  <a:cubicBezTo>
                    <a:pt x="-36719" y="218535"/>
                    <a:pt x="32319" y="145533"/>
                    <a:pt x="0" y="0"/>
                  </a:cubicBezTo>
                  <a:close/>
                </a:path>
                <a:path w="7992796" h="707886" fill="none" stroke="0" extrusionOk="0">
                  <a:moveTo>
                    <a:pt x="0" y="0"/>
                  </a:moveTo>
                  <a:cubicBezTo>
                    <a:pt x="201933" y="-28113"/>
                    <a:pt x="258892" y="-13670"/>
                    <a:pt x="411057" y="0"/>
                  </a:cubicBezTo>
                  <a:cubicBezTo>
                    <a:pt x="549055" y="3579"/>
                    <a:pt x="581505" y="26530"/>
                    <a:pt x="742187" y="0"/>
                  </a:cubicBezTo>
                  <a:cubicBezTo>
                    <a:pt x="918242" y="-53033"/>
                    <a:pt x="1267417" y="67643"/>
                    <a:pt x="1472957" y="0"/>
                  </a:cubicBezTo>
                  <a:cubicBezTo>
                    <a:pt x="1745478" y="-62800"/>
                    <a:pt x="1661499" y="47642"/>
                    <a:pt x="1804087" y="0"/>
                  </a:cubicBezTo>
                  <a:cubicBezTo>
                    <a:pt x="1940358" y="-18462"/>
                    <a:pt x="2136790" y="46546"/>
                    <a:pt x="2295074" y="0"/>
                  </a:cubicBezTo>
                  <a:cubicBezTo>
                    <a:pt x="2490159" y="-46579"/>
                    <a:pt x="2482617" y="38790"/>
                    <a:pt x="2626204" y="0"/>
                  </a:cubicBezTo>
                  <a:cubicBezTo>
                    <a:pt x="2760327" y="-30654"/>
                    <a:pt x="2845928" y="-8726"/>
                    <a:pt x="2957334" y="0"/>
                  </a:cubicBezTo>
                  <a:cubicBezTo>
                    <a:pt x="3066880" y="5323"/>
                    <a:pt x="3499391" y="100762"/>
                    <a:pt x="3688104" y="0"/>
                  </a:cubicBezTo>
                  <a:cubicBezTo>
                    <a:pt x="3850389" y="-90148"/>
                    <a:pt x="3843672" y="17495"/>
                    <a:pt x="4019234" y="0"/>
                  </a:cubicBezTo>
                  <a:cubicBezTo>
                    <a:pt x="4176867" y="-15788"/>
                    <a:pt x="4248346" y="1278"/>
                    <a:pt x="4430293" y="0"/>
                  </a:cubicBezTo>
                  <a:cubicBezTo>
                    <a:pt x="4616978" y="-3933"/>
                    <a:pt x="4843335" y="109767"/>
                    <a:pt x="5161062" y="0"/>
                  </a:cubicBezTo>
                  <a:cubicBezTo>
                    <a:pt x="5445229" y="-82145"/>
                    <a:pt x="5591828" y="10770"/>
                    <a:pt x="5891832" y="0"/>
                  </a:cubicBezTo>
                  <a:cubicBezTo>
                    <a:pt x="6171810" y="-25580"/>
                    <a:pt x="6157954" y="14620"/>
                    <a:pt x="6222962" y="0"/>
                  </a:cubicBezTo>
                  <a:cubicBezTo>
                    <a:pt x="6274451" y="-51811"/>
                    <a:pt x="6575871" y="-494"/>
                    <a:pt x="6713948" y="0"/>
                  </a:cubicBezTo>
                  <a:cubicBezTo>
                    <a:pt x="6854901" y="-22188"/>
                    <a:pt x="7069127" y="20665"/>
                    <a:pt x="7364790" y="0"/>
                  </a:cubicBezTo>
                  <a:cubicBezTo>
                    <a:pt x="7653173" y="-30007"/>
                    <a:pt x="7856187" y="36226"/>
                    <a:pt x="7992796" y="0"/>
                  </a:cubicBezTo>
                  <a:cubicBezTo>
                    <a:pt x="8032991" y="116527"/>
                    <a:pt x="7997733" y="259899"/>
                    <a:pt x="7992796" y="332706"/>
                  </a:cubicBezTo>
                  <a:cubicBezTo>
                    <a:pt x="7987442" y="388567"/>
                    <a:pt x="8027915" y="573256"/>
                    <a:pt x="7992796" y="707886"/>
                  </a:cubicBezTo>
                  <a:cubicBezTo>
                    <a:pt x="7809257" y="732044"/>
                    <a:pt x="7677680" y="661185"/>
                    <a:pt x="7421882" y="707886"/>
                  </a:cubicBezTo>
                  <a:cubicBezTo>
                    <a:pt x="7186109" y="756456"/>
                    <a:pt x="7183289" y="706428"/>
                    <a:pt x="7090752" y="707886"/>
                  </a:cubicBezTo>
                  <a:cubicBezTo>
                    <a:pt x="6993828" y="743004"/>
                    <a:pt x="6744780" y="689842"/>
                    <a:pt x="6439909" y="707886"/>
                  </a:cubicBezTo>
                  <a:cubicBezTo>
                    <a:pt x="6196537" y="697799"/>
                    <a:pt x="6093535" y="626692"/>
                    <a:pt x="5868995" y="707886"/>
                  </a:cubicBezTo>
                  <a:cubicBezTo>
                    <a:pt x="5633987" y="758192"/>
                    <a:pt x="5340908" y="625641"/>
                    <a:pt x="5218153" y="707886"/>
                  </a:cubicBezTo>
                  <a:cubicBezTo>
                    <a:pt x="5075900" y="781630"/>
                    <a:pt x="4984050" y="676652"/>
                    <a:pt x="4807095" y="707886"/>
                  </a:cubicBezTo>
                  <a:cubicBezTo>
                    <a:pt x="4634250" y="721719"/>
                    <a:pt x="4626831" y="692074"/>
                    <a:pt x="4475965" y="707886"/>
                  </a:cubicBezTo>
                  <a:cubicBezTo>
                    <a:pt x="4299552" y="736337"/>
                    <a:pt x="4190191" y="651979"/>
                    <a:pt x="3905052" y="707886"/>
                  </a:cubicBezTo>
                  <a:cubicBezTo>
                    <a:pt x="3642410" y="757241"/>
                    <a:pt x="3381216" y="652810"/>
                    <a:pt x="3174282" y="707886"/>
                  </a:cubicBezTo>
                  <a:cubicBezTo>
                    <a:pt x="2937160" y="761889"/>
                    <a:pt x="2954448" y="695672"/>
                    <a:pt x="2763223" y="707886"/>
                  </a:cubicBezTo>
                  <a:cubicBezTo>
                    <a:pt x="2559855" y="709829"/>
                    <a:pt x="2229177" y="716528"/>
                    <a:pt x="2032453" y="707886"/>
                  </a:cubicBezTo>
                  <a:cubicBezTo>
                    <a:pt x="1828808" y="703281"/>
                    <a:pt x="1696583" y="674894"/>
                    <a:pt x="1461539" y="707886"/>
                  </a:cubicBezTo>
                  <a:cubicBezTo>
                    <a:pt x="1198631" y="757707"/>
                    <a:pt x="945721" y="709769"/>
                    <a:pt x="810697" y="707886"/>
                  </a:cubicBezTo>
                  <a:cubicBezTo>
                    <a:pt x="635594" y="784156"/>
                    <a:pt x="299244" y="627365"/>
                    <a:pt x="0" y="707886"/>
                  </a:cubicBezTo>
                  <a:cubicBezTo>
                    <a:pt x="-51430" y="601325"/>
                    <a:pt x="48304" y="447577"/>
                    <a:pt x="0" y="353943"/>
                  </a:cubicBezTo>
                  <a:cubicBezTo>
                    <a:pt x="-52845" y="225415"/>
                    <a:pt x="18883" y="1122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8083141"/>
                        <a:gd name="connsiteY0" fmla="*/ 0 h 707886"/>
                        <a:gd name="connsiteX1" fmla="*/ 415704 w 8083141"/>
                        <a:gd name="connsiteY1" fmla="*/ 0 h 707886"/>
                        <a:gd name="connsiteX2" fmla="*/ 750577 w 8083141"/>
                        <a:gd name="connsiteY2" fmla="*/ 0 h 707886"/>
                        <a:gd name="connsiteX3" fmla="*/ 1489607 w 8083141"/>
                        <a:gd name="connsiteY3" fmla="*/ 0 h 707886"/>
                        <a:gd name="connsiteX4" fmla="*/ 1824480 w 8083141"/>
                        <a:gd name="connsiteY4" fmla="*/ 0 h 707886"/>
                        <a:gd name="connsiteX5" fmla="*/ 2321016 w 8083141"/>
                        <a:gd name="connsiteY5" fmla="*/ 0 h 707886"/>
                        <a:gd name="connsiteX6" fmla="*/ 2655889 w 8083141"/>
                        <a:gd name="connsiteY6" fmla="*/ 0 h 707886"/>
                        <a:gd name="connsiteX7" fmla="*/ 2990762 w 8083141"/>
                        <a:gd name="connsiteY7" fmla="*/ 0 h 707886"/>
                        <a:gd name="connsiteX8" fmla="*/ 3729792 w 8083141"/>
                        <a:gd name="connsiteY8" fmla="*/ 0 h 707886"/>
                        <a:gd name="connsiteX9" fmla="*/ 4064665 w 8083141"/>
                        <a:gd name="connsiteY9" fmla="*/ 0 h 707886"/>
                        <a:gd name="connsiteX10" fmla="*/ 4480370 w 8083141"/>
                        <a:gd name="connsiteY10" fmla="*/ 0 h 707886"/>
                        <a:gd name="connsiteX11" fmla="*/ 5219400 w 8083141"/>
                        <a:gd name="connsiteY11" fmla="*/ 0 h 707886"/>
                        <a:gd name="connsiteX12" fmla="*/ 5958430 w 8083141"/>
                        <a:gd name="connsiteY12" fmla="*/ 0 h 707886"/>
                        <a:gd name="connsiteX13" fmla="*/ 6293303 w 8083141"/>
                        <a:gd name="connsiteY13" fmla="*/ 0 h 707886"/>
                        <a:gd name="connsiteX14" fmla="*/ 6789838 w 8083141"/>
                        <a:gd name="connsiteY14" fmla="*/ 0 h 707886"/>
                        <a:gd name="connsiteX15" fmla="*/ 7448037 w 8083141"/>
                        <a:gd name="connsiteY15" fmla="*/ 0 h 707886"/>
                        <a:gd name="connsiteX16" fmla="*/ 8083141 w 8083141"/>
                        <a:gd name="connsiteY16" fmla="*/ 0 h 707886"/>
                        <a:gd name="connsiteX17" fmla="*/ 8083141 w 8083141"/>
                        <a:gd name="connsiteY17" fmla="*/ 332706 h 707886"/>
                        <a:gd name="connsiteX18" fmla="*/ 8083141 w 8083141"/>
                        <a:gd name="connsiteY18" fmla="*/ 707886 h 707886"/>
                        <a:gd name="connsiteX19" fmla="*/ 7505774 w 8083141"/>
                        <a:gd name="connsiteY19" fmla="*/ 707886 h 707886"/>
                        <a:gd name="connsiteX20" fmla="*/ 7170901 w 8083141"/>
                        <a:gd name="connsiteY20" fmla="*/ 707886 h 707886"/>
                        <a:gd name="connsiteX21" fmla="*/ 6512702 w 8083141"/>
                        <a:gd name="connsiteY21" fmla="*/ 707886 h 707886"/>
                        <a:gd name="connsiteX22" fmla="*/ 5935335 w 8083141"/>
                        <a:gd name="connsiteY22" fmla="*/ 707886 h 707886"/>
                        <a:gd name="connsiteX23" fmla="*/ 5277136 w 8083141"/>
                        <a:gd name="connsiteY23" fmla="*/ 707886 h 707886"/>
                        <a:gd name="connsiteX24" fmla="*/ 4861432 w 8083141"/>
                        <a:gd name="connsiteY24" fmla="*/ 707886 h 707886"/>
                        <a:gd name="connsiteX25" fmla="*/ 4526559 w 8083141"/>
                        <a:gd name="connsiteY25" fmla="*/ 707886 h 707886"/>
                        <a:gd name="connsiteX26" fmla="*/ 3949192 w 8083141"/>
                        <a:gd name="connsiteY26" fmla="*/ 707886 h 707886"/>
                        <a:gd name="connsiteX27" fmla="*/ 3210162 w 8083141"/>
                        <a:gd name="connsiteY27" fmla="*/ 707886 h 707886"/>
                        <a:gd name="connsiteX28" fmla="*/ 2794457 w 8083141"/>
                        <a:gd name="connsiteY28" fmla="*/ 707886 h 707886"/>
                        <a:gd name="connsiteX29" fmla="*/ 2055427 w 8083141"/>
                        <a:gd name="connsiteY29" fmla="*/ 707886 h 707886"/>
                        <a:gd name="connsiteX30" fmla="*/ 1478060 w 8083141"/>
                        <a:gd name="connsiteY30" fmla="*/ 707886 h 707886"/>
                        <a:gd name="connsiteX31" fmla="*/ 819861 w 8083141"/>
                        <a:gd name="connsiteY31" fmla="*/ 707886 h 707886"/>
                        <a:gd name="connsiteX32" fmla="*/ 0 w 8083141"/>
                        <a:gd name="connsiteY32" fmla="*/ 707886 h 707886"/>
                        <a:gd name="connsiteX33" fmla="*/ 0 w 8083141"/>
                        <a:gd name="connsiteY33" fmla="*/ 353943 h 707886"/>
                        <a:gd name="connsiteX34" fmla="*/ 0 w 8083141"/>
                        <a:gd name="connsiteY34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8083141" h="707886" fill="none" extrusionOk="0">
                          <a:moveTo>
                            <a:pt x="0" y="0"/>
                          </a:moveTo>
                          <a:cubicBezTo>
                            <a:pt x="200795" y="-37380"/>
                            <a:pt x="274685" y="1562"/>
                            <a:pt x="415704" y="0"/>
                          </a:cubicBezTo>
                          <a:cubicBezTo>
                            <a:pt x="556723" y="-1562"/>
                            <a:pt x="589607" y="26010"/>
                            <a:pt x="750577" y="0"/>
                          </a:cubicBezTo>
                          <a:cubicBezTo>
                            <a:pt x="911547" y="-26010"/>
                            <a:pt x="1241608" y="70985"/>
                            <a:pt x="1489607" y="0"/>
                          </a:cubicBezTo>
                          <a:cubicBezTo>
                            <a:pt x="1737606" y="-70985"/>
                            <a:pt x="1683707" y="22697"/>
                            <a:pt x="1824480" y="0"/>
                          </a:cubicBezTo>
                          <a:cubicBezTo>
                            <a:pt x="1965253" y="-22697"/>
                            <a:pt x="2119176" y="28375"/>
                            <a:pt x="2321016" y="0"/>
                          </a:cubicBezTo>
                          <a:cubicBezTo>
                            <a:pt x="2522856" y="-28375"/>
                            <a:pt x="2506944" y="37253"/>
                            <a:pt x="2655889" y="0"/>
                          </a:cubicBezTo>
                          <a:cubicBezTo>
                            <a:pt x="2804834" y="-37253"/>
                            <a:pt x="2898077" y="9794"/>
                            <a:pt x="2990762" y="0"/>
                          </a:cubicBezTo>
                          <a:cubicBezTo>
                            <a:pt x="3083447" y="-9794"/>
                            <a:pt x="3543937" y="84369"/>
                            <a:pt x="3729792" y="0"/>
                          </a:cubicBezTo>
                          <a:cubicBezTo>
                            <a:pt x="3915647" y="-84369"/>
                            <a:pt x="3900640" y="17262"/>
                            <a:pt x="4064665" y="0"/>
                          </a:cubicBezTo>
                          <a:cubicBezTo>
                            <a:pt x="4228690" y="-17262"/>
                            <a:pt x="4286060" y="1034"/>
                            <a:pt x="4480370" y="0"/>
                          </a:cubicBezTo>
                          <a:cubicBezTo>
                            <a:pt x="4674680" y="-1034"/>
                            <a:pt x="4932128" y="56828"/>
                            <a:pt x="5219400" y="0"/>
                          </a:cubicBezTo>
                          <a:cubicBezTo>
                            <a:pt x="5506672" y="-56828"/>
                            <a:pt x="5669482" y="30303"/>
                            <a:pt x="5958430" y="0"/>
                          </a:cubicBezTo>
                          <a:cubicBezTo>
                            <a:pt x="6247378" y="-30303"/>
                            <a:pt x="6225099" y="15378"/>
                            <a:pt x="6293303" y="0"/>
                          </a:cubicBezTo>
                          <a:cubicBezTo>
                            <a:pt x="6361507" y="-15378"/>
                            <a:pt x="6627657" y="4775"/>
                            <a:pt x="6789838" y="0"/>
                          </a:cubicBezTo>
                          <a:cubicBezTo>
                            <a:pt x="6952019" y="-4775"/>
                            <a:pt x="7126027" y="50758"/>
                            <a:pt x="7448037" y="0"/>
                          </a:cubicBezTo>
                          <a:cubicBezTo>
                            <a:pt x="7770047" y="-50758"/>
                            <a:pt x="7920461" y="55999"/>
                            <a:pt x="8083141" y="0"/>
                          </a:cubicBezTo>
                          <a:cubicBezTo>
                            <a:pt x="8123021" y="114616"/>
                            <a:pt x="8068006" y="248501"/>
                            <a:pt x="8083141" y="332706"/>
                          </a:cubicBezTo>
                          <a:cubicBezTo>
                            <a:pt x="8098276" y="416911"/>
                            <a:pt x="8078916" y="575576"/>
                            <a:pt x="8083141" y="707886"/>
                          </a:cubicBezTo>
                          <a:cubicBezTo>
                            <a:pt x="7890032" y="773814"/>
                            <a:pt x="7755938" y="646174"/>
                            <a:pt x="7505774" y="707886"/>
                          </a:cubicBezTo>
                          <a:cubicBezTo>
                            <a:pt x="7255610" y="769598"/>
                            <a:pt x="7250482" y="694444"/>
                            <a:pt x="7170901" y="707886"/>
                          </a:cubicBezTo>
                          <a:cubicBezTo>
                            <a:pt x="7091320" y="721328"/>
                            <a:pt x="6760503" y="680596"/>
                            <a:pt x="6512702" y="707886"/>
                          </a:cubicBezTo>
                          <a:cubicBezTo>
                            <a:pt x="6264901" y="735176"/>
                            <a:pt x="6133701" y="652059"/>
                            <a:pt x="5935335" y="707886"/>
                          </a:cubicBezTo>
                          <a:cubicBezTo>
                            <a:pt x="5736969" y="763713"/>
                            <a:pt x="5427018" y="644399"/>
                            <a:pt x="5277136" y="707886"/>
                          </a:cubicBezTo>
                          <a:cubicBezTo>
                            <a:pt x="5127254" y="771373"/>
                            <a:pt x="5037588" y="693453"/>
                            <a:pt x="4861432" y="707886"/>
                          </a:cubicBezTo>
                          <a:cubicBezTo>
                            <a:pt x="4685276" y="722319"/>
                            <a:pt x="4679806" y="692928"/>
                            <a:pt x="4526559" y="707886"/>
                          </a:cubicBezTo>
                          <a:cubicBezTo>
                            <a:pt x="4373312" y="722844"/>
                            <a:pt x="4214534" y="691134"/>
                            <a:pt x="3949192" y="707886"/>
                          </a:cubicBezTo>
                          <a:cubicBezTo>
                            <a:pt x="3683850" y="724638"/>
                            <a:pt x="3458871" y="665338"/>
                            <a:pt x="3210162" y="707886"/>
                          </a:cubicBezTo>
                          <a:cubicBezTo>
                            <a:pt x="2961453" y="750434"/>
                            <a:pt x="2992907" y="696828"/>
                            <a:pt x="2794457" y="707886"/>
                          </a:cubicBezTo>
                          <a:cubicBezTo>
                            <a:pt x="2596007" y="718944"/>
                            <a:pt x="2273438" y="705392"/>
                            <a:pt x="2055427" y="707886"/>
                          </a:cubicBezTo>
                          <a:cubicBezTo>
                            <a:pt x="1837416" y="710380"/>
                            <a:pt x="1715523" y="683001"/>
                            <a:pt x="1478060" y="707886"/>
                          </a:cubicBezTo>
                          <a:cubicBezTo>
                            <a:pt x="1240597" y="732771"/>
                            <a:pt x="969818" y="700788"/>
                            <a:pt x="819861" y="707886"/>
                          </a:cubicBezTo>
                          <a:cubicBezTo>
                            <a:pt x="669904" y="714984"/>
                            <a:pt x="356975" y="673898"/>
                            <a:pt x="0" y="707886"/>
                          </a:cubicBezTo>
                          <a:cubicBezTo>
                            <a:pt x="-42204" y="595010"/>
                            <a:pt x="41239" y="459115"/>
                            <a:pt x="0" y="353943"/>
                          </a:cubicBezTo>
                          <a:cubicBezTo>
                            <a:pt x="-41239" y="248771"/>
                            <a:pt x="34531" y="93967"/>
                            <a:pt x="0" y="0"/>
                          </a:cubicBezTo>
                          <a:close/>
                        </a:path>
                        <a:path w="8083141" h="707886" stroke="0" extrusionOk="0">
                          <a:moveTo>
                            <a:pt x="0" y="0"/>
                          </a:moveTo>
                          <a:cubicBezTo>
                            <a:pt x="166875" y="-3677"/>
                            <a:pt x="385861" y="8434"/>
                            <a:pt x="658199" y="0"/>
                          </a:cubicBezTo>
                          <a:cubicBezTo>
                            <a:pt x="930537" y="-8434"/>
                            <a:pt x="912712" y="15318"/>
                            <a:pt x="993072" y="0"/>
                          </a:cubicBezTo>
                          <a:cubicBezTo>
                            <a:pt x="1073432" y="-15318"/>
                            <a:pt x="1170671" y="18880"/>
                            <a:pt x="1327945" y="0"/>
                          </a:cubicBezTo>
                          <a:cubicBezTo>
                            <a:pt x="1485219" y="-18880"/>
                            <a:pt x="1841243" y="16235"/>
                            <a:pt x="2066975" y="0"/>
                          </a:cubicBezTo>
                          <a:cubicBezTo>
                            <a:pt x="2292707" y="-16235"/>
                            <a:pt x="2314197" y="33891"/>
                            <a:pt x="2482679" y="0"/>
                          </a:cubicBezTo>
                          <a:cubicBezTo>
                            <a:pt x="2651161" y="-33891"/>
                            <a:pt x="2920769" y="20067"/>
                            <a:pt x="3060046" y="0"/>
                          </a:cubicBezTo>
                          <a:cubicBezTo>
                            <a:pt x="3199323" y="-20067"/>
                            <a:pt x="3440313" y="43212"/>
                            <a:pt x="3799076" y="0"/>
                          </a:cubicBezTo>
                          <a:cubicBezTo>
                            <a:pt x="4157839" y="-43212"/>
                            <a:pt x="3988124" y="37659"/>
                            <a:pt x="4133949" y="0"/>
                          </a:cubicBezTo>
                          <a:cubicBezTo>
                            <a:pt x="4279774" y="-37659"/>
                            <a:pt x="4488058" y="12230"/>
                            <a:pt x="4630485" y="0"/>
                          </a:cubicBezTo>
                          <a:cubicBezTo>
                            <a:pt x="4772912" y="-12230"/>
                            <a:pt x="4937928" y="10391"/>
                            <a:pt x="5046189" y="0"/>
                          </a:cubicBezTo>
                          <a:cubicBezTo>
                            <a:pt x="5154450" y="-10391"/>
                            <a:pt x="5469768" y="13623"/>
                            <a:pt x="5623557" y="0"/>
                          </a:cubicBezTo>
                          <a:cubicBezTo>
                            <a:pt x="5777346" y="-13623"/>
                            <a:pt x="5839115" y="27175"/>
                            <a:pt x="5958430" y="0"/>
                          </a:cubicBezTo>
                          <a:cubicBezTo>
                            <a:pt x="6077745" y="-27175"/>
                            <a:pt x="6253518" y="12195"/>
                            <a:pt x="6535797" y="0"/>
                          </a:cubicBezTo>
                          <a:cubicBezTo>
                            <a:pt x="6818076" y="-12195"/>
                            <a:pt x="6799529" y="11448"/>
                            <a:pt x="6870670" y="0"/>
                          </a:cubicBezTo>
                          <a:cubicBezTo>
                            <a:pt x="6941811" y="-11448"/>
                            <a:pt x="7089026" y="672"/>
                            <a:pt x="7286374" y="0"/>
                          </a:cubicBezTo>
                          <a:cubicBezTo>
                            <a:pt x="7483722" y="-672"/>
                            <a:pt x="7718922" y="18034"/>
                            <a:pt x="8083141" y="0"/>
                          </a:cubicBezTo>
                          <a:cubicBezTo>
                            <a:pt x="8105265" y="147563"/>
                            <a:pt x="8056440" y="215435"/>
                            <a:pt x="8083141" y="332706"/>
                          </a:cubicBezTo>
                          <a:cubicBezTo>
                            <a:pt x="8109842" y="449977"/>
                            <a:pt x="8074915" y="529698"/>
                            <a:pt x="8083141" y="707886"/>
                          </a:cubicBezTo>
                          <a:cubicBezTo>
                            <a:pt x="7926223" y="745223"/>
                            <a:pt x="7615812" y="679415"/>
                            <a:pt x="7424942" y="707886"/>
                          </a:cubicBezTo>
                          <a:cubicBezTo>
                            <a:pt x="7234072" y="736357"/>
                            <a:pt x="6900697" y="673725"/>
                            <a:pt x="6685912" y="707886"/>
                          </a:cubicBezTo>
                          <a:cubicBezTo>
                            <a:pt x="6471127" y="742047"/>
                            <a:pt x="6354307" y="680893"/>
                            <a:pt x="6027714" y="707886"/>
                          </a:cubicBezTo>
                          <a:cubicBezTo>
                            <a:pt x="5701121" y="734879"/>
                            <a:pt x="5841595" y="672367"/>
                            <a:pt x="5692841" y="707886"/>
                          </a:cubicBezTo>
                          <a:cubicBezTo>
                            <a:pt x="5544087" y="743405"/>
                            <a:pt x="5264584" y="665223"/>
                            <a:pt x="5115474" y="707886"/>
                          </a:cubicBezTo>
                          <a:cubicBezTo>
                            <a:pt x="4966364" y="750549"/>
                            <a:pt x="4935537" y="686580"/>
                            <a:pt x="4780601" y="707886"/>
                          </a:cubicBezTo>
                          <a:cubicBezTo>
                            <a:pt x="4625665" y="729192"/>
                            <a:pt x="4279486" y="698202"/>
                            <a:pt x="4041571" y="707886"/>
                          </a:cubicBezTo>
                          <a:cubicBezTo>
                            <a:pt x="3803656" y="717570"/>
                            <a:pt x="3829989" y="694388"/>
                            <a:pt x="3706698" y="707886"/>
                          </a:cubicBezTo>
                          <a:cubicBezTo>
                            <a:pt x="3583407" y="721384"/>
                            <a:pt x="3448472" y="690444"/>
                            <a:pt x="3371825" y="707886"/>
                          </a:cubicBezTo>
                          <a:cubicBezTo>
                            <a:pt x="3295178" y="725328"/>
                            <a:pt x="3023953" y="665419"/>
                            <a:pt x="2794457" y="707886"/>
                          </a:cubicBezTo>
                          <a:cubicBezTo>
                            <a:pt x="2564961" y="750353"/>
                            <a:pt x="2538478" y="668130"/>
                            <a:pt x="2459584" y="707886"/>
                          </a:cubicBezTo>
                          <a:cubicBezTo>
                            <a:pt x="2380690" y="747642"/>
                            <a:pt x="1977397" y="666417"/>
                            <a:pt x="1720554" y="707886"/>
                          </a:cubicBezTo>
                          <a:cubicBezTo>
                            <a:pt x="1463711" y="749355"/>
                            <a:pt x="1396384" y="644472"/>
                            <a:pt x="1143187" y="707886"/>
                          </a:cubicBezTo>
                          <a:cubicBezTo>
                            <a:pt x="889990" y="771300"/>
                            <a:pt x="771235" y="694634"/>
                            <a:pt x="646651" y="707886"/>
                          </a:cubicBezTo>
                          <a:cubicBezTo>
                            <a:pt x="522067" y="721138"/>
                            <a:pt x="187453" y="643688"/>
                            <a:pt x="0" y="707886"/>
                          </a:cubicBezTo>
                          <a:cubicBezTo>
                            <a:pt x="-13817" y="601176"/>
                            <a:pt x="30812" y="530012"/>
                            <a:pt x="0" y="368101"/>
                          </a:cubicBezTo>
                          <a:cubicBezTo>
                            <a:pt x="-30812" y="206190"/>
                            <a:pt x="29894" y="14702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Vi-ta-min, chất xơ, chất đạm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7" name="Picture 8" descr="Combo TripU 3N2Ä Novotel PhÃº Quá»c">
            <a:hlinkClick r:id="rId11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91" y="5050275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167729" y="1570750"/>
            <a:ext cx="6385846" cy="1100186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78944"/>
            </a:xfrm>
            <a:custGeom>
              <a:avLst/>
              <a:gdLst>
                <a:gd name="connsiteX0" fmla="*/ 0 w 8083140"/>
                <a:gd name="connsiteY0" fmla="*/ 0 h 678944"/>
                <a:gd name="connsiteX1" fmla="*/ 565820 w 8083140"/>
                <a:gd name="connsiteY1" fmla="*/ 0 h 678944"/>
                <a:gd name="connsiteX2" fmla="*/ 1454965 w 8083140"/>
                <a:gd name="connsiteY2" fmla="*/ 0 h 678944"/>
                <a:gd name="connsiteX3" fmla="*/ 2101616 w 8083140"/>
                <a:gd name="connsiteY3" fmla="*/ 0 h 678944"/>
                <a:gd name="connsiteX4" fmla="*/ 3071592 w 8083140"/>
                <a:gd name="connsiteY4" fmla="*/ 0 h 678944"/>
                <a:gd name="connsiteX5" fmla="*/ 3879907 w 8083140"/>
                <a:gd name="connsiteY5" fmla="*/ 0 h 678944"/>
                <a:gd name="connsiteX6" fmla="*/ 4607389 w 8083140"/>
                <a:gd name="connsiteY6" fmla="*/ 0 h 678944"/>
                <a:gd name="connsiteX7" fmla="*/ 5577366 w 8083140"/>
                <a:gd name="connsiteY7" fmla="*/ 0 h 678944"/>
                <a:gd name="connsiteX8" fmla="*/ 6385679 w 8083140"/>
                <a:gd name="connsiteY8" fmla="*/ 0 h 678944"/>
                <a:gd name="connsiteX9" fmla="*/ 7355657 w 8083140"/>
                <a:gd name="connsiteY9" fmla="*/ 0 h 678944"/>
                <a:gd name="connsiteX10" fmla="*/ 8083140 w 8083140"/>
                <a:gd name="connsiteY10" fmla="*/ 0 h 678944"/>
                <a:gd name="connsiteX11" fmla="*/ 8083140 w 8083140"/>
                <a:gd name="connsiteY11" fmla="*/ 332682 h 678944"/>
                <a:gd name="connsiteX12" fmla="*/ 8083140 w 8083140"/>
                <a:gd name="connsiteY12" fmla="*/ 678944 h 678944"/>
                <a:gd name="connsiteX13" fmla="*/ 7274826 w 8083140"/>
                <a:gd name="connsiteY13" fmla="*/ 678944 h 678944"/>
                <a:gd name="connsiteX14" fmla="*/ 6466511 w 8083140"/>
                <a:gd name="connsiteY14" fmla="*/ 678944 h 678944"/>
                <a:gd name="connsiteX15" fmla="*/ 5658197 w 8083140"/>
                <a:gd name="connsiteY15" fmla="*/ 678944 h 678944"/>
                <a:gd name="connsiteX16" fmla="*/ 4688221 w 8083140"/>
                <a:gd name="connsiteY16" fmla="*/ 678944 h 678944"/>
                <a:gd name="connsiteX17" fmla="*/ 3960739 w 8083140"/>
                <a:gd name="connsiteY17" fmla="*/ 678944 h 678944"/>
                <a:gd name="connsiteX18" fmla="*/ 3314087 w 8083140"/>
                <a:gd name="connsiteY18" fmla="*/ 678944 h 678944"/>
                <a:gd name="connsiteX19" fmla="*/ 2748268 w 8083140"/>
                <a:gd name="connsiteY19" fmla="*/ 678944 h 678944"/>
                <a:gd name="connsiteX20" fmla="*/ 2020784 w 8083140"/>
                <a:gd name="connsiteY20" fmla="*/ 678944 h 678944"/>
                <a:gd name="connsiteX21" fmla="*/ 1212471 w 8083140"/>
                <a:gd name="connsiteY21" fmla="*/ 678944 h 678944"/>
                <a:gd name="connsiteX22" fmla="*/ 0 w 8083140"/>
                <a:gd name="connsiteY22" fmla="*/ 678944 h 678944"/>
                <a:gd name="connsiteX23" fmla="*/ 0 w 8083140"/>
                <a:gd name="connsiteY23" fmla="*/ 339472 h 678944"/>
                <a:gd name="connsiteX24" fmla="*/ 0 w 8083140"/>
                <a:gd name="connsiteY24" fmla="*/ 0 h 678944"/>
                <a:gd name="connsiteX0" fmla="*/ 0 w 8083140"/>
                <a:gd name="connsiteY0" fmla="*/ 0 h 678944"/>
                <a:gd name="connsiteX1" fmla="*/ 808313 w 8083140"/>
                <a:gd name="connsiteY1" fmla="*/ 0 h 678944"/>
                <a:gd name="connsiteX2" fmla="*/ 1535797 w 8083140"/>
                <a:gd name="connsiteY2" fmla="*/ 0 h 678944"/>
                <a:gd name="connsiteX3" fmla="*/ 2424942 w 8083140"/>
                <a:gd name="connsiteY3" fmla="*/ 0 h 678944"/>
                <a:gd name="connsiteX4" fmla="*/ 2990761 w 8083140"/>
                <a:gd name="connsiteY4" fmla="*/ 0 h 678944"/>
                <a:gd name="connsiteX5" fmla="*/ 3960739 w 8083140"/>
                <a:gd name="connsiteY5" fmla="*/ 0 h 678944"/>
                <a:gd name="connsiteX6" fmla="*/ 4607389 w 8083140"/>
                <a:gd name="connsiteY6" fmla="*/ 0 h 678944"/>
                <a:gd name="connsiteX7" fmla="*/ 5577366 w 8083140"/>
                <a:gd name="connsiteY7" fmla="*/ 0 h 678944"/>
                <a:gd name="connsiteX8" fmla="*/ 6466511 w 8083140"/>
                <a:gd name="connsiteY8" fmla="*/ 0 h 678944"/>
                <a:gd name="connsiteX9" fmla="*/ 7032331 w 8083140"/>
                <a:gd name="connsiteY9" fmla="*/ 0 h 678944"/>
                <a:gd name="connsiteX10" fmla="*/ 8083140 w 8083140"/>
                <a:gd name="connsiteY10" fmla="*/ 0 h 678944"/>
                <a:gd name="connsiteX11" fmla="*/ 8083140 w 8083140"/>
                <a:gd name="connsiteY11" fmla="*/ 325893 h 678944"/>
                <a:gd name="connsiteX12" fmla="*/ 8083140 w 8083140"/>
                <a:gd name="connsiteY12" fmla="*/ 678944 h 678944"/>
                <a:gd name="connsiteX13" fmla="*/ 7193994 w 8083140"/>
                <a:gd name="connsiteY13" fmla="*/ 678944 h 678944"/>
                <a:gd name="connsiteX14" fmla="*/ 6466511 w 8083140"/>
                <a:gd name="connsiteY14" fmla="*/ 678944 h 678944"/>
                <a:gd name="connsiteX15" fmla="*/ 5658197 w 8083140"/>
                <a:gd name="connsiteY15" fmla="*/ 678944 h 678944"/>
                <a:gd name="connsiteX16" fmla="*/ 4849884 w 8083140"/>
                <a:gd name="connsiteY16" fmla="*/ 678944 h 678944"/>
                <a:gd name="connsiteX17" fmla="*/ 4203232 w 8083140"/>
                <a:gd name="connsiteY17" fmla="*/ 678944 h 678944"/>
                <a:gd name="connsiteX18" fmla="*/ 3233255 w 8083140"/>
                <a:gd name="connsiteY18" fmla="*/ 678944 h 678944"/>
                <a:gd name="connsiteX19" fmla="*/ 2505773 w 8083140"/>
                <a:gd name="connsiteY19" fmla="*/ 678944 h 678944"/>
                <a:gd name="connsiteX20" fmla="*/ 1778290 w 8083140"/>
                <a:gd name="connsiteY20" fmla="*/ 678944 h 678944"/>
                <a:gd name="connsiteX21" fmla="*/ 969976 w 8083140"/>
                <a:gd name="connsiteY21" fmla="*/ 678944 h 678944"/>
                <a:gd name="connsiteX22" fmla="*/ 0 w 8083140"/>
                <a:gd name="connsiteY22" fmla="*/ 678944 h 678944"/>
                <a:gd name="connsiteX23" fmla="*/ 0 w 8083140"/>
                <a:gd name="connsiteY23" fmla="*/ 332682 h 678944"/>
                <a:gd name="connsiteX24" fmla="*/ 0 w 8083140"/>
                <a:gd name="connsiteY24" fmla="*/ 0 h 6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83140" h="678944" fill="none" extrusionOk="0">
                  <a:moveTo>
                    <a:pt x="0" y="0"/>
                  </a:moveTo>
                  <a:cubicBezTo>
                    <a:pt x="140848" y="-29327"/>
                    <a:pt x="375016" y="45033"/>
                    <a:pt x="565820" y="0"/>
                  </a:cubicBezTo>
                  <a:cubicBezTo>
                    <a:pt x="799938" y="-64760"/>
                    <a:pt x="1234816" y="64586"/>
                    <a:pt x="1454965" y="0"/>
                  </a:cubicBezTo>
                  <a:cubicBezTo>
                    <a:pt x="1662974" y="-37635"/>
                    <a:pt x="1978017" y="5549"/>
                    <a:pt x="2101616" y="0"/>
                  </a:cubicBezTo>
                  <a:cubicBezTo>
                    <a:pt x="2231538" y="-53141"/>
                    <a:pt x="2868402" y="10522"/>
                    <a:pt x="3071592" y="0"/>
                  </a:cubicBezTo>
                  <a:cubicBezTo>
                    <a:pt x="3299208" y="-74579"/>
                    <a:pt x="3684619" y="40260"/>
                    <a:pt x="3879907" y="0"/>
                  </a:cubicBezTo>
                  <a:cubicBezTo>
                    <a:pt x="4079203" y="-38090"/>
                    <a:pt x="4265837" y="77139"/>
                    <a:pt x="4607389" y="0"/>
                  </a:cubicBezTo>
                  <a:cubicBezTo>
                    <a:pt x="4982426" y="-7922"/>
                    <a:pt x="5326554" y="49009"/>
                    <a:pt x="5577366" y="0"/>
                  </a:cubicBezTo>
                  <a:cubicBezTo>
                    <a:pt x="5825380" y="-29512"/>
                    <a:pt x="6163434" y="55492"/>
                    <a:pt x="6385679" y="0"/>
                  </a:cubicBezTo>
                  <a:cubicBezTo>
                    <a:pt x="6593930" y="-37872"/>
                    <a:pt x="7046273" y="-20071"/>
                    <a:pt x="7355657" y="0"/>
                  </a:cubicBezTo>
                  <a:cubicBezTo>
                    <a:pt x="7682672" y="-39458"/>
                    <a:pt x="7934158" y="3840"/>
                    <a:pt x="8083140" y="0"/>
                  </a:cubicBezTo>
                  <a:cubicBezTo>
                    <a:pt x="8065077" y="85396"/>
                    <a:pt x="8034548" y="225877"/>
                    <a:pt x="8083140" y="332682"/>
                  </a:cubicBezTo>
                  <a:cubicBezTo>
                    <a:pt x="8137703" y="449884"/>
                    <a:pt x="8038432" y="587085"/>
                    <a:pt x="8083140" y="678944"/>
                  </a:cubicBezTo>
                  <a:cubicBezTo>
                    <a:pt x="7751866" y="625738"/>
                    <a:pt x="7548560" y="656251"/>
                    <a:pt x="7274826" y="678944"/>
                  </a:cubicBezTo>
                  <a:cubicBezTo>
                    <a:pt x="6948648" y="763454"/>
                    <a:pt x="6839765" y="625824"/>
                    <a:pt x="6466511" y="678944"/>
                  </a:cubicBezTo>
                  <a:cubicBezTo>
                    <a:pt x="6096540" y="759073"/>
                    <a:pt x="6047856" y="615753"/>
                    <a:pt x="5658197" y="678944"/>
                  </a:cubicBezTo>
                  <a:cubicBezTo>
                    <a:pt x="5251336" y="718003"/>
                    <a:pt x="5063747" y="584135"/>
                    <a:pt x="4688221" y="678944"/>
                  </a:cubicBezTo>
                  <a:cubicBezTo>
                    <a:pt x="4331189" y="715715"/>
                    <a:pt x="4169902" y="635347"/>
                    <a:pt x="3960739" y="678944"/>
                  </a:cubicBezTo>
                  <a:cubicBezTo>
                    <a:pt x="3718632" y="673703"/>
                    <a:pt x="3474978" y="631738"/>
                    <a:pt x="3314087" y="678944"/>
                  </a:cubicBezTo>
                  <a:cubicBezTo>
                    <a:pt x="3117856" y="734721"/>
                    <a:pt x="2886737" y="655665"/>
                    <a:pt x="2748268" y="678944"/>
                  </a:cubicBezTo>
                  <a:cubicBezTo>
                    <a:pt x="2593204" y="634748"/>
                    <a:pt x="2311763" y="637223"/>
                    <a:pt x="2020784" y="678944"/>
                  </a:cubicBezTo>
                  <a:cubicBezTo>
                    <a:pt x="1722313" y="683144"/>
                    <a:pt x="1533207" y="687229"/>
                    <a:pt x="1212471" y="678944"/>
                  </a:cubicBezTo>
                  <a:cubicBezTo>
                    <a:pt x="975233" y="659764"/>
                    <a:pt x="274423" y="630716"/>
                    <a:pt x="0" y="678944"/>
                  </a:cubicBezTo>
                  <a:cubicBezTo>
                    <a:pt x="-17815" y="573533"/>
                    <a:pt x="72132" y="499325"/>
                    <a:pt x="0" y="339472"/>
                  </a:cubicBezTo>
                  <a:cubicBezTo>
                    <a:pt x="-47776" y="194403"/>
                    <a:pt x="40727" y="111705"/>
                    <a:pt x="0" y="0"/>
                  </a:cubicBezTo>
                  <a:close/>
                </a:path>
                <a:path w="8083140" h="678944" stroke="0" extrusionOk="0">
                  <a:moveTo>
                    <a:pt x="0" y="0"/>
                  </a:moveTo>
                  <a:cubicBezTo>
                    <a:pt x="372467" y="-30687"/>
                    <a:pt x="604298" y="10233"/>
                    <a:pt x="808313" y="0"/>
                  </a:cubicBezTo>
                  <a:cubicBezTo>
                    <a:pt x="1016521" y="-66095"/>
                    <a:pt x="1338601" y="8670"/>
                    <a:pt x="1535797" y="0"/>
                  </a:cubicBezTo>
                  <a:cubicBezTo>
                    <a:pt x="1730695" y="-24971"/>
                    <a:pt x="2204829" y="5391"/>
                    <a:pt x="2424942" y="0"/>
                  </a:cubicBezTo>
                  <a:cubicBezTo>
                    <a:pt x="2721753" y="-32826"/>
                    <a:pt x="2736763" y="62772"/>
                    <a:pt x="2990761" y="0"/>
                  </a:cubicBezTo>
                  <a:cubicBezTo>
                    <a:pt x="3245120" y="-52651"/>
                    <a:pt x="3686878" y="122404"/>
                    <a:pt x="3960739" y="0"/>
                  </a:cubicBezTo>
                  <a:cubicBezTo>
                    <a:pt x="4294447" y="-73760"/>
                    <a:pt x="4353716" y="18306"/>
                    <a:pt x="4607389" y="0"/>
                  </a:cubicBezTo>
                  <a:cubicBezTo>
                    <a:pt x="4804986" y="42889"/>
                    <a:pt x="5240652" y="-35775"/>
                    <a:pt x="5577366" y="0"/>
                  </a:cubicBezTo>
                  <a:cubicBezTo>
                    <a:pt x="5859888" y="-63556"/>
                    <a:pt x="6061375" y="-7098"/>
                    <a:pt x="6466511" y="0"/>
                  </a:cubicBezTo>
                  <a:cubicBezTo>
                    <a:pt x="6865636" y="-18710"/>
                    <a:pt x="6887720" y="27574"/>
                    <a:pt x="7032331" y="0"/>
                  </a:cubicBezTo>
                  <a:cubicBezTo>
                    <a:pt x="7146426" y="-115158"/>
                    <a:pt x="7669077" y="94878"/>
                    <a:pt x="8083140" y="0"/>
                  </a:cubicBezTo>
                  <a:cubicBezTo>
                    <a:pt x="8132968" y="112991"/>
                    <a:pt x="8072893" y="201995"/>
                    <a:pt x="8083140" y="325893"/>
                  </a:cubicBezTo>
                  <a:cubicBezTo>
                    <a:pt x="8105353" y="451945"/>
                    <a:pt x="8058550" y="553511"/>
                    <a:pt x="8083140" y="678944"/>
                  </a:cubicBezTo>
                  <a:cubicBezTo>
                    <a:pt x="7668980" y="745628"/>
                    <a:pt x="7388585" y="627454"/>
                    <a:pt x="7193994" y="678944"/>
                  </a:cubicBezTo>
                  <a:cubicBezTo>
                    <a:pt x="6978082" y="682314"/>
                    <a:pt x="6631170" y="693985"/>
                    <a:pt x="6466511" y="678944"/>
                  </a:cubicBezTo>
                  <a:cubicBezTo>
                    <a:pt x="6267644" y="663913"/>
                    <a:pt x="6115396" y="624126"/>
                    <a:pt x="5658197" y="678944"/>
                  </a:cubicBezTo>
                  <a:cubicBezTo>
                    <a:pt x="5257967" y="699705"/>
                    <a:pt x="5149187" y="636613"/>
                    <a:pt x="4849884" y="678944"/>
                  </a:cubicBezTo>
                  <a:cubicBezTo>
                    <a:pt x="4537898" y="748452"/>
                    <a:pt x="4443739" y="611028"/>
                    <a:pt x="4203232" y="678944"/>
                  </a:cubicBezTo>
                  <a:cubicBezTo>
                    <a:pt x="3913224" y="731653"/>
                    <a:pt x="3646656" y="671585"/>
                    <a:pt x="3233255" y="678944"/>
                  </a:cubicBezTo>
                  <a:cubicBezTo>
                    <a:pt x="2833725" y="770063"/>
                    <a:pt x="2660240" y="608903"/>
                    <a:pt x="2505773" y="678944"/>
                  </a:cubicBezTo>
                  <a:cubicBezTo>
                    <a:pt x="2363103" y="779522"/>
                    <a:pt x="2074715" y="601426"/>
                    <a:pt x="1778290" y="678944"/>
                  </a:cubicBezTo>
                  <a:cubicBezTo>
                    <a:pt x="1572533" y="748999"/>
                    <a:pt x="1316646" y="660388"/>
                    <a:pt x="969976" y="678944"/>
                  </a:cubicBezTo>
                  <a:cubicBezTo>
                    <a:pt x="632877" y="787228"/>
                    <a:pt x="425219" y="655699"/>
                    <a:pt x="0" y="678944"/>
                  </a:cubicBezTo>
                  <a:cubicBezTo>
                    <a:pt x="-30192" y="551979"/>
                    <a:pt x="24793" y="412505"/>
                    <a:pt x="0" y="332682"/>
                  </a:cubicBezTo>
                  <a:cubicBezTo>
                    <a:pt x="-14038" y="214241"/>
                    <a:pt x="35848" y="84860"/>
                    <a:pt x="0" y="0"/>
                  </a:cubicBezTo>
                  <a:close/>
                </a:path>
                <a:path w="8083140" h="678944" fill="none" stroke="0" extrusionOk="0">
                  <a:moveTo>
                    <a:pt x="0" y="0"/>
                  </a:moveTo>
                  <a:cubicBezTo>
                    <a:pt x="125490" y="-31937"/>
                    <a:pt x="365931" y="42124"/>
                    <a:pt x="565820" y="0"/>
                  </a:cubicBezTo>
                  <a:cubicBezTo>
                    <a:pt x="724297" y="-36057"/>
                    <a:pt x="1276404" y="39579"/>
                    <a:pt x="1454965" y="0"/>
                  </a:cubicBezTo>
                  <a:cubicBezTo>
                    <a:pt x="1689510" y="-43785"/>
                    <a:pt x="1932047" y="50642"/>
                    <a:pt x="2101616" y="0"/>
                  </a:cubicBezTo>
                  <a:cubicBezTo>
                    <a:pt x="2266612" y="-6653"/>
                    <a:pt x="2825248" y="-4651"/>
                    <a:pt x="3071592" y="0"/>
                  </a:cubicBezTo>
                  <a:cubicBezTo>
                    <a:pt x="3305157" y="-9596"/>
                    <a:pt x="3694200" y="11618"/>
                    <a:pt x="3879907" y="0"/>
                  </a:cubicBezTo>
                  <a:cubicBezTo>
                    <a:pt x="4091847" y="-38323"/>
                    <a:pt x="4271112" y="65269"/>
                    <a:pt x="4607389" y="0"/>
                  </a:cubicBezTo>
                  <a:cubicBezTo>
                    <a:pt x="4956131" y="-5435"/>
                    <a:pt x="5386914" y="8614"/>
                    <a:pt x="5577366" y="0"/>
                  </a:cubicBezTo>
                  <a:cubicBezTo>
                    <a:pt x="5805426" y="-61882"/>
                    <a:pt x="6167778" y="35157"/>
                    <a:pt x="6385679" y="0"/>
                  </a:cubicBezTo>
                  <a:cubicBezTo>
                    <a:pt x="6626969" y="-60292"/>
                    <a:pt x="7044956" y="412"/>
                    <a:pt x="7355657" y="0"/>
                  </a:cubicBezTo>
                  <a:cubicBezTo>
                    <a:pt x="7697369" y="-18919"/>
                    <a:pt x="7960256" y="-9788"/>
                    <a:pt x="8083140" y="0"/>
                  </a:cubicBezTo>
                  <a:cubicBezTo>
                    <a:pt x="8082445" y="100741"/>
                    <a:pt x="8042349" y="230444"/>
                    <a:pt x="8083140" y="332682"/>
                  </a:cubicBezTo>
                  <a:cubicBezTo>
                    <a:pt x="8145439" y="410534"/>
                    <a:pt x="8057377" y="601723"/>
                    <a:pt x="8083140" y="678944"/>
                  </a:cubicBezTo>
                  <a:cubicBezTo>
                    <a:pt x="7783393" y="677098"/>
                    <a:pt x="7529583" y="616359"/>
                    <a:pt x="7274826" y="678944"/>
                  </a:cubicBezTo>
                  <a:cubicBezTo>
                    <a:pt x="7032187" y="730641"/>
                    <a:pt x="6853810" y="624571"/>
                    <a:pt x="6466511" y="678944"/>
                  </a:cubicBezTo>
                  <a:cubicBezTo>
                    <a:pt x="6107825" y="742651"/>
                    <a:pt x="6059833" y="652641"/>
                    <a:pt x="5658197" y="678944"/>
                  </a:cubicBezTo>
                  <a:cubicBezTo>
                    <a:pt x="5271653" y="734246"/>
                    <a:pt x="5054577" y="674038"/>
                    <a:pt x="4688221" y="678944"/>
                  </a:cubicBezTo>
                  <a:cubicBezTo>
                    <a:pt x="4320196" y="722421"/>
                    <a:pt x="4177309" y="645611"/>
                    <a:pt x="3960739" y="678944"/>
                  </a:cubicBezTo>
                  <a:cubicBezTo>
                    <a:pt x="3767642" y="723901"/>
                    <a:pt x="3530414" y="608581"/>
                    <a:pt x="3314087" y="678944"/>
                  </a:cubicBezTo>
                  <a:cubicBezTo>
                    <a:pt x="3134755" y="727991"/>
                    <a:pt x="2863905" y="643524"/>
                    <a:pt x="2748268" y="678944"/>
                  </a:cubicBezTo>
                  <a:cubicBezTo>
                    <a:pt x="2669764" y="727529"/>
                    <a:pt x="2232257" y="665432"/>
                    <a:pt x="2020784" y="678944"/>
                  </a:cubicBezTo>
                  <a:cubicBezTo>
                    <a:pt x="1736069" y="701270"/>
                    <a:pt x="1554763" y="701766"/>
                    <a:pt x="1212471" y="678944"/>
                  </a:cubicBezTo>
                  <a:cubicBezTo>
                    <a:pt x="905464" y="719032"/>
                    <a:pt x="247991" y="658915"/>
                    <a:pt x="0" y="678944"/>
                  </a:cubicBezTo>
                  <a:cubicBezTo>
                    <a:pt x="-39027" y="552281"/>
                    <a:pt x="52848" y="493114"/>
                    <a:pt x="0" y="339472"/>
                  </a:cubicBezTo>
                  <a:cubicBezTo>
                    <a:pt x="-58832" y="178812"/>
                    <a:pt x="43285" y="132435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custGeom>
                      <a:avLst/>
                      <a:gdLst>
                        <a:gd name="connsiteX0" fmla="*/ 0 w 5548893"/>
                        <a:gd name="connsiteY0" fmla="*/ 0 h 646331"/>
                        <a:gd name="connsiteX1" fmla="*/ 388423 w 5548893"/>
                        <a:gd name="connsiteY1" fmla="*/ 0 h 646331"/>
                        <a:gd name="connsiteX2" fmla="*/ 998801 w 5548893"/>
                        <a:gd name="connsiteY2" fmla="*/ 0 h 646331"/>
                        <a:gd name="connsiteX3" fmla="*/ 1442712 w 5548893"/>
                        <a:gd name="connsiteY3" fmla="*/ 0 h 646331"/>
                        <a:gd name="connsiteX4" fmla="*/ 2108579 w 5548893"/>
                        <a:gd name="connsiteY4" fmla="*/ 0 h 646331"/>
                        <a:gd name="connsiteX5" fmla="*/ 2663469 w 5548893"/>
                        <a:gd name="connsiteY5" fmla="*/ 0 h 646331"/>
                        <a:gd name="connsiteX6" fmla="*/ 3162869 w 5548893"/>
                        <a:gd name="connsiteY6" fmla="*/ 0 h 646331"/>
                        <a:gd name="connsiteX7" fmla="*/ 3828736 w 5548893"/>
                        <a:gd name="connsiteY7" fmla="*/ 0 h 646331"/>
                        <a:gd name="connsiteX8" fmla="*/ 4383625 w 5548893"/>
                        <a:gd name="connsiteY8" fmla="*/ 0 h 646331"/>
                        <a:gd name="connsiteX9" fmla="*/ 5049493 w 5548893"/>
                        <a:gd name="connsiteY9" fmla="*/ 0 h 646331"/>
                        <a:gd name="connsiteX10" fmla="*/ 5548893 w 5548893"/>
                        <a:gd name="connsiteY10" fmla="*/ 0 h 646331"/>
                        <a:gd name="connsiteX11" fmla="*/ 5548893 w 5548893"/>
                        <a:gd name="connsiteY11" fmla="*/ 316702 h 646331"/>
                        <a:gd name="connsiteX12" fmla="*/ 5548893 w 5548893"/>
                        <a:gd name="connsiteY12" fmla="*/ 646331 h 646331"/>
                        <a:gd name="connsiteX13" fmla="*/ 4994004 w 5548893"/>
                        <a:gd name="connsiteY13" fmla="*/ 646331 h 646331"/>
                        <a:gd name="connsiteX14" fmla="*/ 4439114 w 5548893"/>
                        <a:gd name="connsiteY14" fmla="*/ 646331 h 646331"/>
                        <a:gd name="connsiteX15" fmla="*/ 3884225 w 5548893"/>
                        <a:gd name="connsiteY15" fmla="*/ 646331 h 646331"/>
                        <a:gd name="connsiteX16" fmla="*/ 3218358 w 5548893"/>
                        <a:gd name="connsiteY16" fmla="*/ 646331 h 646331"/>
                        <a:gd name="connsiteX17" fmla="*/ 2718958 w 5548893"/>
                        <a:gd name="connsiteY17" fmla="*/ 646331 h 646331"/>
                        <a:gd name="connsiteX18" fmla="*/ 2275046 w 5548893"/>
                        <a:gd name="connsiteY18" fmla="*/ 646331 h 646331"/>
                        <a:gd name="connsiteX19" fmla="*/ 1886624 w 5548893"/>
                        <a:gd name="connsiteY19" fmla="*/ 646331 h 646331"/>
                        <a:gd name="connsiteX20" fmla="*/ 1387223 w 5548893"/>
                        <a:gd name="connsiteY20" fmla="*/ 646331 h 646331"/>
                        <a:gd name="connsiteX21" fmla="*/ 832334 w 5548893"/>
                        <a:gd name="connsiteY21" fmla="*/ 646331 h 646331"/>
                        <a:gd name="connsiteX22" fmla="*/ 0 w 5548893"/>
                        <a:gd name="connsiteY22" fmla="*/ 646331 h 646331"/>
                        <a:gd name="connsiteX23" fmla="*/ 0 w 5548893"/>
                        <a:gd name="connsiteY23" fmla="*/ 323166 h 646331"/>
                        <a:gd name="connsiteX24" fmla="*/ 0 w 5548893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548893" h="646331" fill="none" extrusionOk="0">
                          <a:moveTo>
                            <a:pt x="0" y="0"/>
                          </a:moveTo>
                          <a:cubicBezTo>
                            <a:pt x="91028" y="-26656"/>
                            <a:pt x="246175" y="38119"/>
                            <a:pt x="388423" y="0"/>
                          </a:cubicBezTo>
                          <a:cubicBezTo>
                            <a:pt x="530671" y="-38119"/>
                            <a:pt x="861365" y="20684"/>
                            <a:pt x="998801" y="0"/>
                          </a:cubicBezTo>
                          <a:cubicBezTo>
                            <a:pt x="1136237" y="-20684"/>
                            <a:pt x="1352222" y="34644"/>
                            <a:pt x="1442712" y="0"/>
                          </a:cubicBezTo>
                          <a:cubicBezTo>
                            <a:pt x="1533202" y="-34644"/>
                            <a:pt x="1952687" y="16616"/>
                            <a:pt x="2108579" y="0"/>
                          </a:cubicBezTo>
                          <a:cubicBezTo>
                            <a:pt x="2264471" y="-16616"/>
                            <a:pt x="2533121" y="38006"/>
                            <a:pt x="2663469" y="0"/>
                          </a:cubicBezTo>
                          <a:cubicBezTo>
                            <a:pt x="2793817" y="-38006"/>
                            <a:pt x="2925602" y="23089"/>
                            <a:pt x="3162869" y="0"/>
                          </a:cubicBezTo>
                          <a:cubicBezTo>
                            <a:pt x="3400136" y="-23089"/>
                            <a:pt x="3681591" y="2868"/>
                            <a:pt x="3828736" y="0"/>
                          </a:cubicBezTo>
                          <a:cubicBezTo>
                            <a:pt x="3975881" y="-2868"/>
                            <a:pt x="4235792" y="26389"/>
                            <a:pt x="4383625" y="0"/>
                          </a:cubicBezTo>
                          <a:cubicBezTo>
                            <a:pt x="4531458" y="-26389"/>
                            <a:pt x="4819559" y="38940"/>
                            <a:pt x="5049493" y="0"/>
                          </a:cubicBezTo>
                          <a:cubicBezTo>
                            <a:pt x="5279427" y="-38940"/>
                            <a:pt x="5447105" y="17200"/>
                            <a:pt x="5548893" y="0"/>
                          </a:cubicBezTo>
                          <a:cubicBezTo>
                            <a:pt x="5551789" y="93455"/>
                            <a:pt x="5514837" y="223466"/>
                            <a:pt x="5548893" y="316702"/>
                          </a:cubicBezTo>
                          <a:cubicBezTo>
                            <a:pt x="5582949" y="409938"/>
                            <a:pt x="5522087" y="570497"/>
                            <a:pt x="5548893" y="646331"/>
                          </a:cubicBezTo>
                          <a:cubicBezTo>
                            <a:pt x="5339245" y="650871"/>
                            <a:pt x="5192561" y="588866"/>
                            <a:pt x="4994004" y="646331"/>
                          </a:cubicBezTo>
                          <a:cubicBezTo>
                            <a:pt x="4795447" y="703796"/>
                            <a:pt x="4699197" y="587833"/>
                            <a:pt x="4439114" y="646331"/>
                          </a:cubicBezTo>
                          <a:cubicBezTo>
                            <a:pt x="4179031" y="704829"/>
                            <a:pt x="4158774" y="607638"/>
                            <a:pt x="3884225" y="646331"/>
                          </a:cubicBezTo>
                          <a:cubicBezTo>
                            <a:pt x="3609676" y="685024"/>
                            <a:pt x="3465886" y="612133"/>
                            <a:pt x="3218358" y="646331"/>
                          </a:cubicBezTo>
                          <a:cubicBezTo>
                            <a:pt x="2970830" y="680529"/>
                            <a:pt x="2857984" y="629938"/>
                            <a:pt x="2718958" y="646331"/>
                          </a:cubicBezTo>
                          <a:cubicBezTo>
                            <a:pt x="2579932" y="662724"/>
                            <a:pt x="2406087" y="596784"/>
                            <a:pt x="2275046" y="646331"/>
                          </a:cubicBezTo>
                          <a:cubicBezTo>
                            <a:pt x="2144005" y="695878"/>
                            <a:pt x="1971318" y="623411"/>
                            <a:pt x="1886624" y="646331"/>
                          </a:cubicBezTo>
                          <a:cubicBezTo>
                            <a:pt x="1801930" y="669251"/>
                            <a:pt x="1585322" y="641110"/>
                            <a:pt x="1387223" y="646331"/>
                          </a:cubicBezTo>
                          <a:cubicBezTo>
                            <a:pt x="1189124" y="651552"/>
                            <a:pt x="1032212" y="641830"/>
                            <a:pt x="832334" y="646331"/>
                          </a:cubicBezTo>
                          <a:cubicBezTo>
                            <a:pt x="632456" y="650832"/>
                            <a:pt x="197079" y="596667"/>
                            <a:pt x="0" y="646331"/>
                          </a:cubicBezTo>
                          <a:cubicBezTo>
                            <a:pt x="-21307" y="529946"/>
                            <a:pt x="38496" y="476305"/>
                            <a:pt x="0" y="323166"/>
                          </a:cubicBezTo>
                          <a:cubicBezTo>
                            <a:pt x="-38496" y="170027"/>
                            <a:pt x="33370" y="111908"/>
                            <a:pt x="0" y="0"/>
                          </a:cubicBezTo>
                          <a:close/>
                        </a:path>
                        <a:path w="5548893" h="646331" stroke="0" extrusionOk="0">
                          <a:moveTo>
                            <a:pt x="0" y="0"/>
                          </a:moveTo>
                          <a:cubicBezTo>
                            <a:pt x="266657" y="-42895"/>
                            <a:pt x="422756" y="9955"/>
                            <a:pt x="554889" y="0"/>
                          </a:cubicBezTo>
                          <a:cubicBezTo>
                            <a:pt x="687022" y="-9955"/>
                            <a:pt x="911366" y="8827"/>
                            <a:pt x="1054290" y="0"/>
                          </a:cubicBezTo>
                          <a:cubicBezTo>
                            <a:pt x="1197214" y="-8827"/>
                            <a:pt x="1462527" y="22085"/>
                            <a:pt x="1664668" y="0"/>
                          </a:cubicBezTo>
                          <a:cubicBezTo>
                            <a:pt x="1866809" y="-22085"/>
                            <a:pt x="1879808" y="43050"/>
                            <a:pt x="2053090" y="0"/>
                          </a:cubicBezTo>
                          <a:cubicBezTo>
                            <a:pt x="2226372" y="-43050"/>
                            <a:pt x="2487309" y="67411"/>
                            <a:pt x="2718958" y="0"/>
                          </a:cubicBezTo>
                          <a:cubicBezTo>
                            <a:pt x="2950607" y="-67411"/>
                            <a:pt x="2987436" y="21338"/>
                            <a:pt x="3162869" y="0"/>
                          </a:cubicBezTo>
                          <a:cubicBezTo>
                            <a:pt x="3338302" y="-21338"/>
                            <a:pt x="3615980" y="46331"/>
                            <a:pt x="3828736" y="0"/>
                          </a:cubicBezTo>
                          <a:cubicBezTo>
                            <a:pt x="4041492" y="-46331"/>
                            <a:pt x="4159724" y="9763"/>
                            <a:pt x="4439114" y="0"/>
                          </a:cubicBezTo>
                          <a:cubicBezTo>
                            <a:pt x="4718504" y="-9763"/>
                            <a:pt x="4726531" y="28028"/>
                            <a:pt x="4827537" y="0"/>
                          </a:cubicBezTo>
                          <a:cubicBezTo>
                            <a:pt x="4928543" y="-28028"/>
                            <a:pt x="5321185" y="73940"/>
                            <a:pt x="5548893" y="0"/>
                          </a:cubicBezTo>
                          <a:cubicBezTo>
                            <a:pt x="5570817" y="121014"/>
                            <a:pt x="5545985" y="192627"/>
                            <a:pt x="5548893" y="310239"/>
                          </a:cubicBezTo>
                          <a:cubicBezTo>
                            <a:pt x="5551801" y="427851"/>
                            <a:pt x="5534102" y="528821"/>
                            <a:pt x="5548893" y="646331"/>
                          </a:cubicBezTo>
                          <a:cubicBezTo>
                            <a:pt x="5272737" y="659707"/>
                            <a:pt x="5069499" y="634505"/>
                            <a:pt x="4938515" y="646331"/>
                          </a:cubicBezTo>
                          <a:cubicBezTo>
                            <a:pt x="4807531" y="658157"/>
                            <a:pt x="4577130" y="627752"/>
                            <a:pt x="4439114" y="646331"/>
                          </a:cubicBezTo>
                          <a:cubicBezTo>
                            <a:pt x="4301098" y="664910"/>
                            <a:pt x="4154034" y="599723"/>
                            <a:pt x="3884225" y="646331"/>
                          </a:cubicBezTo>
                          <a:cubicBezTo>
                            <a:pt x="3614416" y="692939"/>
                            <a:pt x="3542676" y="611551"/>
                            <a:pt x="3329336" y="646331"/>
                          </a:cubicBezTo>
                          <a:cubicBezTo>
                            <a:pt x="3115996" y="681111"/>
                            <a:pt x="3045787" y="606401"/>
                            <a:pt x="2885424" y="646331"/>
                          </a:cubicBezTo>
                          <a:cubicBezTo>
                            <a:pt x="2725061" y="686261"/>
                            <a:pt x="2487131" y="593273"/>
                            <a:pt x="2219557" y="646331"/>
                          </a:cubicBezTo>
                          <a:cubicBezTo>
                            <a:pt x="1951983" y="699389"/>
                            <a:pt x="1856444" y="602182"/>
                            <a:pt x="1720157" y="646331"/>
                          </a:cubicBezTo>
                          <a:cubicBezTo>
                            <a:pt x="1583870" y="690480"/>
                            <a:pt x="1405318" y="587670"/>
                            <a:pt x="1220756" y="646331"/>
                          </a:cubicBezTo>
                          <a:cubicBezTo>
                            <a:pt x="1036194" y="704992"/>
                            <a:pt x="896023" y="603733"/>
                            <a:pt x="665867" y="646331"/>
                          </a:cubicBezTo>
                          <a:cubicBezTo>
                            <a:pt x="435711" y="688929"/>
                            <a:pt x="265983" y="640037"/>
                            <a:pt x="0" y="646331"/>
                          </a:cubicBezTo>
                          <a:cubicBezTo>
                            <a:pt x="-34320" y="522200"/>
                            <a:pt x="5221" y="413621"/>
                            <a:pt x="0" y="316702"/>
                          </a:cubicBezTo>
                          <a:cubicBezTo>
                            <a:pt x="-5221" y="219783"/>
                            <a:pt x="24083" y="7354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3038476" y="2819670"/>
            <a:ext cx="6515099" cy="1117019"/>
            <a:chOff x="1346200" y="3415059"/>
            <a:chExt cx="9118190" cy="102457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8083139" cy="592843"/>
            </a:xfrm>
            <a:custGeom>
              <a:avLst/>
              <a:gdLst>
                <a:gd name="connsiteX0" fmla="*/ 0 w 8083139"/>
                <a:gd name="connsiteY0" fmla="*/ 0 h 592843"/>
                <a:gd name="connsiteX1" fmla="*/ 889145 w 8083139"/>
                <a:gd name="connsiteY1" fmla="*/ 0 h 592843"/>
                <a:gd name="connsiteX2" fmla="*/ 1454965 w 8083139"/>
                <a:gd name="connsiteY2" fmla="*/ 0 h 592843"/>
                <a:gd name="connsiteX3" fmla="*/ 2182447 w 8083139"/>
                <a:gd name="connsiteY3" fmla="*/ 0 h 592843"/>
                <a:gd name="connsiteX4" fmla="*/ 3152424 w 8083139"/>
                <a:gd name="connsiteY4" fmla="*/ 0 h 592843"/>
                <a:gd name="connsiteX5" fmla="*/ 4041569 w 8083139"/>
                <a:gd name="connsiteY5" fmla="*/ 0 h 592843"/>
                <a:gd name="connsiteX6" fmla="*/ 4688220 w 8083139"/>
                <a:gd name="connsiteY6" fmla="*/ 0 h 592843"/>
                <a:gd name="connsiteX7" fmla="*/ 5577365 w 8083139"/>
                <a:gd name="connsiteY7" fmla="*/ 0 h 592843"/>
                <a:gd name="connsiteX8" fmla="*/ 6385679 w 8083139"/>
                <a:gd name="connsiteY8" fmla="*/ 0 h 592843"/>
                <a:gd name="connsiteX9" fmla="*/ 6951499 w 8083139"/>
                <a:gd name="connsiteY9" fmla="*/ 0 h 592843"/>
                <a:gd name="connsiteX10" fmla="*/ 8083139 w 8083139"/>
                <a:gd name="connsiteY10" fmla="*/ 0 h 592843"/>
                <a:gd name="connsiteX11" fmla="*/ 8083139 w 8083139"/>
                <a:gd name="connsiteY11" fmla="*/ 296421 h 592843"/>
                <a:gd name="connsiteX12" fmla="*/ 8083139 w 8083139"/>
                <a:gd name="connsiteY12" fmla="*/ 592843 h 592843"/>
                <a:gd name="connsiteX13" fmla="*/ 7193993 w 8083139"/>
                <a:gd name="connsiteY13" fmla="*/ 592843 h 592843"/>
                <a:gd name="connsiteX14" fmla="*/ 6628173 w 8083139"/>
                <a:gd name="connsiteY14" fmla="*/ 592843 h 592843"/>
                <a:gd name="connsiteX15" fmla="*/ 5658197 w 8083139"/>
                <a:gd name="connsiteY15" fmla="*/ 592843 h 592843"/>
                <a:gd name="connsiteX16" fmla="*/ 5092377 w 8083139"/>
                <a:gd name="connsiteY16" fmla="*/ 592843 h 592843"/>
                <a:gd name="connsiteX17" fmla="*/ 4526557 w 8083139"/>
                <a:gd name="connsiteY17" fmla="*/ 592843 h 592843"/>
                <a:gd name="connsiteX18" fmla="*/ 3556581 w 8083139"/>
                <a:gd name="connsiteY18" fmla="*/ 592843 h 592843"/>
                <a:gd name="connsiteX19" fmla="*/ 2909930 w 8083139"/>
                <a:gd name="connsiteY19" fmla="*/ 592843 h 592843"/>
                <a:gd name="connsiteX20" fmla="*/ 2101616 w 8083139"/>
                <a:gd name="connsiteY20" fmla="*/ 592843 h 592843"/>
                <a:gd name="connsiteX21" fmla="*/ 1374132 w 8083139"/>
                <a:gd name="connsiteY21" fmla="*/ 592843 h 592843"/>
                <a:gd name="connsiteX22" fmla="*/ 0 w 8083139"/>
                <a:gd name="connsiteY22" fmla="*/ 592843 h 592843"/>
                <a:gd name="connsiteX23" fmla="*/ 0 w 8083139"/>
                <a:gd name="connsiteY23" fmla="*/ 314206 h 592843"/>
                <a:gd name="connsiteX24" fmla="*/ 0 w 8083139"/>
                <a:gd name="connsiteY24" fmla="*/ 0 h 592843"/>
                <a:gd name="connsiteX0" fmla="*/ 0 w 8083139"/>
                <a:gd name="connsiteY0" fmla="*/ 0 h 592843"/>
                <a:gd name="connsiteX1" fmla="*/ 889145 w 8083139"/>
                <a:gd name="connsiteY1" fmla="*/ 0 h 592843"/>
                <a:gd name="connsiteX2" fmla="*/ 1454965 w 8083139"/>
                <a:gd name="connsiteY2" fmla="*/ 0 h 592843"/>
                <a:gd name="connsiteX3" fmla="*/ 2344110 w 8083139"/>
                <a:gd name="connsiteY3" fmla="*/ 0 h 592843"/>
                <a:gd name="connsiteX4" fmla="*/ 2990761 w 8083139"/>
                <a:gd name="connsiteY4" fmla="*/ 0 h 592843"/>
                <a:gd name="connsiteX5" fmla="*/ 3637412 w 8083139"/>
                <a:gd name="connsiteY5" fmla="*/ 0 h 592843"/>
                <a:gd name="connsiteX6" fmla="*/ 4284063 w 8083139"/>
                <a:gd name="connsiteY6" fmla="*/ 0 h 592843"/>
                <a:gd name="connsiteX7" fmla="*/ 5173208 w 8083139"/>
                <a:gd name="connsiteY7" fmla="*/ 0 h 592843"/>
                <a:gd name="connsiteX8" fmla="*/ 5981522 w 8083139"/>
                <a:gd name="connsiteY8" fmla="*/ 0 h 592843"/>
                <a:gd name="connsiteX9" fmla="*/ 6870667 w 8083139"/>
                <a:gd name="connsiteY9" fmla="*/ 0 h 592843"/>
                <a:gd name="connsiteX10" fmla="*/ 8083139 w 8083139"/>
                <a:gd name="connsiteY10" fmla="*/ 0 h 592843"/>
                <a:gd name="connsiteX11" fmla="*/ 8083139 w 8083139"/>
                <a:gd name="connsiteY11" fmla="*/ 308278 h 592843"/>
                <a:gd name="connsiteX12" fmla="*/ 8083139 w 8083139"/>
                <a:gd name="connsiteY12" fmla="*/ 592843 h 592843"/>
                <a:gd name="connsiteX13" fmla="*/ 7193993 w 8083139"/>
                <a:gd name="connsiteY13" fmla="*/ 592843 h 592843"/>
                <a:gd name="connsiteX14" fmla="*/ 6224016 w 8083139"/>
                <a:gd name="connsiteY14" fmla="*/ 592843 h 592843"/>
                <a:gd name="connsiteX15" fmla="*/ 5496534 w 8083139"/>
                <a:gd name="connsiteY15" fmla="*/ 592843 h 592843"/>
                <a:gd name="connsiteX16" fmla="*/ 4769051 w 8083139"/>
                <a:gd name="connsiteY16" fmla="*/ 592843 h 592843"/>
                <a:gd name="connsiteX17" fmla="*/ 4203232 w 8083139"/>
                <a:gd name="connsiteY17" fmla="*/ 592843 h 592843"/>
                <a:gd name="connsiteX18" fmla="*/ 3556581 w 8083139"/>
                <a:gd name="connsiteY18" fmla="*/ 592843 h 592843"/>
                <a:gd name="connsiteX19" fmla="*/ 2748267 w 8083139"/>
                <a:gd name="connsiteY19" fmla="*/ 592843 h 592843"/>
                <a:gd name="connsiteX20" fmla="*/ 1939953 w 8083139"/>
                <a:gd name="connsiteY20" fmla="*/ 592843 h 592843"/>
                <a:gd name="connsiteX21" fmla="*/ 1212471 w 8083139"/>
                <a:gd name="connsiteY21" fmla="*/ 592843 h 592843"/>
                <a:gd name="connsiteX22" fmla="*/ 0 w 8083139"/>
                <a:gd name="connsiteY22" fmla="*/ 592843 h 592843"/>
                <a:gd name="connsiteX23" fmla="*/ 0 w 8083139"/>
                <a:gd name="connsiteY23" fmla="*/ 314206 h 592843"/>
                <a:gd name="connsiteX24" fmla="*/ 0 w 8083139"/>
                <a:gd name="connsiteY24" fmla="*/ 0 h 59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83139" h="592843" fill="none" extrusionOk="0">
                  <a:moveTo>
                    <a:pt x="0" y="0"/>
                  </a:moveTo>
                  <a:cubicBezTo>
                    <a:pt x="209843" y="-34566"/>
                    <a:pt x="689389" y="8308"/>
                    <a:pt x="889145" y="0"/>
                  </a:cubicBezTo>
                  <a:cubicBezTo>
                    <a:pt x="1121079" y="38821"/>
                    <a:pt x="1305149" y="27148"/>
                    <a:pt x="1454965" y="0"/>
                  </a:cubicBezTo>
                  <a:cubicBezTo>
                    <a:pt x="1624698" y="-39482"/>
                    <a:pt x="1919800" y="-28867"/>
                    <a:pt x="2182447" y="0"/>
                  </a:cubicBezTo>
                  <a:cubicBezTo>
                    <a:pt x="2467561" y="-13231"/>
                    <a:pt x="2871598" y="3024"/>
                    <a:pt x="3152424" y="0"/>
                  </a:cubicBezTo>
                  <a:cubicBezTo>
                    <a:pt x="3387276" y="-30122"/>
                    <a:pt x="3768568" y="56081"/>
                    <a:pt x="4041569" y="0"/>
                  </a:cubicBezTo>
                  <a:cubicBezTo>
                    <a:pt x="4240137" y="-76671"/>
                    <a:pt x="4443823" y="58271"/>
                    <a:pt x="4688220" y="0"/>
                  </a:cubicBezTo>
                  <a:cubicBezTo>
                    <a:pt x="4970098" y="-66874"/>
                    <a:pt x="5260352" y="106601"/>
                    <a:pt x="5577365" y="0"/>
                  </a:cubicBezTo>
                  <a:cubicBezTo>
                    <a:pt x="5931524" y="-75374"/>
                    <a:pt x="6112244" y="24788"/>
                    <a:pt x="6385679" y="0"/>
                  </a:cubicBezTo>
                  <a:cubicBezTo>
                    <a:pt x="6616707" y="-29354"/>
                    <a:pt x="6850181" y="9768"/>
                    <a:pt x="6951499" y="0"/>
                  </a:cubicBezTo>
                  <a:cubicBezTo>
                    <a:pt x="7051005" y="9319"/>
                    <a:pt x="7597022" y="21173"/>
                    <a:pt x="8083139" y="0"/>
                  </a:cubicBezTo>
                  <a:cubicBezTo>
                    <a:pt x="8126690" y="122186"/>
                    <a:pt x="8041218" y="239555"/>
                    <a:pt x="8083139" y="296421"/>
                  </a:cubicBezTo>
                  <a:cubicBezTo>
                    <a:pt x="8117580" y="365663"/>
                    <a:pt x="8061746" y="478166"/>
                    <a:pt x="8083139" y="592843"/>
                  </a:cubicBezTo>
                  <a:cubicBezTo>
                    <a:pt x="7780520" y="660348"/>
                    <a:pt x="7578934" y="568177"/>
                    <a:pt x="7193993" y="592843"/>
                  </a:cubicBezTo>
                  <a:cubicBezTo>
                    <a:pt x="6779481" y="600350"/>
                    <a:pt x="6753651" y="579652"/>
                    <a:pt x="6628173" y="592843"/>
                  </a:cubicBezTo>
                  <a:cubicBezTo>
                    <a:pt x="6497575" y="660646"/>
                    <a:pt x="5917870" y="642801"/>
                    <a:pt x="5658197" y="592843"/>
                  </a:cubicBezTo>
                  <a:cubicBezTo>
                    <a:pt x="5425792" y="601490"/>
                    <a:pt x="5375458" y="596787"/>
                    <a:pt x="5092377" y="592843"/>
                  </a:cubicBezTo>
                  <a:cubicBezTo>
                    <a:pt x="4820821" y="595447"/>
                    <a:pt x="4769766" y="558309"/>
                    <a:pt x="4526557" y="592843"/>
                  </a:cubicBezTo>
                  <a:cubicBezTo>
                    <a:pt x="4382382" y="608356"/>
                    <a:pt x="3902445" y="547577"/>
                    <a:pt x="3556581" y="592843"/>
                  </a:cubicBezTo>
                  <a:cubicBezTo>
                    <a:pt x="3203622" y="626864"/>
                    <a:pt x="3085691" y="568353"/>
                    <a:pt x="2909930" y="592843"/>
                  </a:cubicBezTo>
                  <a:cubicBezTo>
                    <a:pt x="2690791" y="618808"/>
                    <a:pt x="2362203" y="588665"/>
                    <a:pt x="2101616" y="592843"/>
                  </a:cubicBezTo>
                  <a:cubicBezTo>
                    <a:pt x="1791486" y="606034"/>
                    <a:pt x="1590731" y="533311"/>
                    <a:pt x="1374132" y="592843"/>
                  </a:cubicBezTo>
                  <a:cubicBezTo>
                    <a:pt x="1046918" y="527519"/>
                    <a:pt x="619959" y="611058"/>
                    <a:pt x="0" y="592843"/>
                  </a:cubicBezTo>
                  <a:cubicBezTo>
                    <a:pt x="-52578" y="476775"/>
                    <a:pt x="53045" y="433486"/>
                    <a:pt x="0" y="314206"/>
                  </a:cubicBezTo>
                  <a:cubicBezTo>
                    <a:pt x="-35378" y="195235"/>
                    <a:pt x="19668" y="118047"/>
                    <a:pt x="0" y="0"/>
                  </a:cubicBezTo>
                  <a:close/>
                </a:path>
                <a:path w="8083139" h="592843" stroke="0" extrusionOk="0">
                  <a:moveTo>
                    <a:pt x="0" y="0"/>
                  </a:moveTo>
                  <a:cubicBezTo>
                    <a:pt x="351627" y="-41733"/>
                    <a:pt x="461830" y="23931"/>
                    <a:pt x="889145" y="0"/>
                  </a:cubicBezTo>
                  <a:cubicBezTo>
                    <a:pt x="1319929" y="-32616"/>
                    <a:pt x="1262496" y="39582"/>
                    <a:pt x="1454965" y="0"/>
                  </a:cubicBezTo>
                  <a:cubicBezTo>
                    <a:pt x="1673324" y="-17448"/>
                    <a:pt x="2143749" y="36827"/>
                    <a:pt x="2344110" y="0"/>
                  </a:cubicBezTo>
                  <a:cubicBezTo>
                    <a:pt x="2609683" y="-70555"/>
                    <a:pt x="2691887" y="7138"/>
                    <a:pt x="2990761" y="0"/>
                  </a:cubicBezTo>
                  <a:cubicBezTo>
                    <a:pt x="3284543" y="-61"/>
                    <a:pt x="3458458" y="27417"/>
                    <a:pt x="3637412" y="0"/>
                  </a:cubicBezTo>
                  <a:cubicBezTo>
                    <a:pt x="3750549" y="1764"/>
                    <a:pt x="4135803" y="75564"/>
                    <a:pt x="4284063" y="0"/>
                  </a:cubicBezTo>
                  <a:cubicBezTo>
                    <a:pt x="4388070" y="-28612"/>
                    <a:pt x="4931306" y="21765"/>
                    <a:pt x="5173208" y="0"/>
                  </a:cubicBezTo>
                  <a:cubicBezTo>
                    <a:pt x="5375240" y="-42809"/>
                    <a:pt x="5823006" y="25877"/>
                    <a:pt x="5981522" y="0"/>
                  </a:cubicBezTo>
                  <a:cubicBezTo>
                    <a:pt x="6186714" y="-33403"/>
                    <a:pt x="6658579" y="47007"/>
                    <a:pt x="6870667" y="0"/>
                  </a:cubicBezTo>
                  <a:cubicBezTo>
                    <a:pt x="7132750" y="22283"/>
                    <a:pt x="7872681" y="88590"/>
                    <a:pt x="8083139" y="0"/>
                  </a:cubicBezTo>
                  <a:cubicBezTo>
                    <a:pt x="8113610" y="149218"/>
                    <a:pt x="8048090" y="174268"/>
                    <a:pt x="8083139" y="308278"/>
                  </a:cubicBezTo>
                  <a:cubicBezTo>
                    <a:pt x="8109507" y="428145"/>
                    <a:pt x="8087332" y="456447"/>
                    <a:pt x="8083139" y="592843"/>
                  </a:cubicBezTo>
                  <a:cubicBezTo>
                    <a:pt x="7958091" y="601460"/>
                    <a:pt x="7443128" y="564061"/>
                    <a:pt x="7193993" y="592843"/>
                  </a:cubicBezTo>
                  <a:cubicBezTo>
                    <a:pt x="6859862" y="636104"/>
                    <a:pt x="6422870" y="559966"/>
                    <a:pt x="6224016" y="592843"/>
                  </a:cubicBezTo>
                  <a:cubicBezTo>
                    <a:pt x="5941093" y="612565"/>
                    <a:pt x="5672531" y="563692"/>
                    <a:pt x="5496534" y="592843"/>
                  </a:cubicBezTo>
                  <a:cubicBezTo>
                    <a:pt x="5341053" y="658377"/>
                    <a:pt x="4979838" y="608387"/>
                    <a:pt x="4769051" y="592843"/>
                  </a:cubicBezTo>
                  <a:cubicBezTo>
                    <a:pt x="4511029" y="658676"/>
                    <a:pt x="4371923" y="537489"/>
                    <a:pt x="4203232" y="592843"/>
                  </a:cubicBezTo>
                  <a:cubicBezTo>
                    <a:pt x="4017886" y="638999"/>
                    <a:pt x="3857225" y="556923"/>
                    <a:pt x="3556581" y="592843"/>
                  </a:cubicBezTo>
                  <a:cubicBezTo>
                    <a:pt x="3281704" y="659280"/>
                    <a:pt x="2971954" y="538558"/>
                    <a:pt x="2748267" y="592843"/>
                  </a:cubicBezTo>
                  <a:cubicBezTo>
                    <a:pt x="2511401" y="604362"/>
                    <a:pt x="2201626" y="613104"/>
                    <a:pt x="1939953" y="592843"/>
                  </a:cubicBezTo>
                  <a:cubicBezTo>
                    <a:pt x="1618655" y="665166"/>
                    <a:pt x="1520944" y="556338"/>
                    <a:pt x="1212471" y="592843"/>
                  </a:cubicBezTo>
                  <a:cubicBezTo>
                    <a:pt x="890772" y="594749"/>
                    <a:pt x="516043" y="461092"/>
                    <a:pt x="0" y="592843"/>
                  </a:cubicBezTo>
                  <a:cubicBezTo>
                    <a:pt x="-15669" y="495517"/>
                    <a:pt x="53547" y="403467"/>
                    <a:pt x="0" y="314206"/>
                  </a:cubicBezTo>
                  <a:cubicBezTo>
                    <a:pt x="-36744" y="209681"/>
                    <a:pt x="46779" y="103197"/>
                    <a:pt x="0" y="0"/>
                  </a:cubicBezTo>
                  <a:close/>
                </a:path>
                <a:path w="8083139" h="592843" fill="none" stroke="0" extrusionOk="0">
                  <a:moveTo>
                    <a:pt x="0" y="0"/>
                  </a:moveTo>
                  <a:cubicBezTo>
                    <a:pt x="234811" y="-33285"/>
                    <a:pt x="690831" y="-4875"/>
                    <a:pt x="889145" y="0"/>
                  </a:cubicBezTo>
                  <a:cubicBezTo>
                    <a:pt x="1076411" y="29205"/>
                    <a:pt x="1300706" y="24475"/>
                    <a:pt x="1454965" y="0"/>
                  </a:cubicBezTo>
                  <a:cubicBezTo>
                    <a:pt x="1576335" y="-36017"/>
                    <a:pt x="1903710" y="8423"/>
                    <a:pt x="2182447" y="0"/>
                  </a:cubicBezTo>
                  <a:cubicBezTo>
                    <a:pt x="2482165" y="19293"/>
                    <a:pt x="2876509" y="57575"/>
                    <a:pt x="3152424" y="0"/>
                  </a:cubicBezTo>
                  <a:cubicBezTo>
                    <a:pt x="3425428" y="-49524"/>
                    <a:pt x="3839893" y="53157"/>
                    <a:pt x="4041569" y="0"/>
                  </a:cubicBezTo>
                  <a:cubicBezTo>
                    <a:pt x="4246630" y="-120537"/>
                    <a:pt x="4416873" y="103960"/>
                    <a:pt x="4688220" y="0"/>
                  </a:cubicBezTo>
                  <a:cubicBezTo>
                    <a:pt x="4988285" y="9346"/>
                    <a:pt x="5247474" y="-3855"/>
                    <a:pt x="5577365" y="0"/>
                  </a:cubicBezTo>
                  <a:cubicBezTo>
                    <a:pt x="5965241" y="-45996"/>
                    <a:pt x="6176548" y="-2328"/>
                    <a:pt x="6385679" y="0"/>
                  </a:cubicBezTo>
                  <a:cubicBezTo>
                    <a:pt x="6642804" y="6676"/>
                    <a:pt x="6817168" y="-22429"/>
                    <a:pt x="6951499" y="0"/>
                  </a:cubicBezTo>
                  <a:cubicBezTo>
                    <a:pt x="6984082" y="-69862"/>
                    <a:pt x="7616844" y="152093"/>
                    <a:pt x="8083139" y="0"/>
                  </a:cubicBezTo>
                  <a:cubicBezTo>
                    <a:pt x="8118047" y="102128"/>
                    <a:pt x="8032851" y="199888"/>
                    <a:pt x="8083139" y="296421"/>
                  </a:cubicBezTo>
                  <a:cubicBezTo>
                    <a:pt x="8130263" y="382750"/>
                    <a:pt x="8056206" y="484312"/>
                    <a:pt x="8083139" y="592843"/>
                  </a:cubicBezTo>
                  <a:cubicBezTo>
                    <a:pt x="7802620" y="632298"/>
                    <a:pt x="7593098" y="567162"/>
                    <a:pt x="7193993" y="592843"/>
                  </a:cubicBezTo>
                  <a:cubicBezTo>
                    <a:pt x="6784191" y="603747"/>
                    <a:pt x="6765566" y="565571"/>
                    <a:pt x="6628173" y="592843"/>
                  </a:cubicBezTo>
                  <a:cubicBezTo>
                    <a:pt x="6460120" y="649085"/>
                    <a:pt x="5887175" y="567730"/>
                    <a:pt x="5658197" y="592843"/>
                  </a:cubicBezTo>
                  <a:cubicBezTo>
                    <a:pt x="5428831" y="605117"/>
                    <a:pt x="5380095" y="588267"/>
                    <a:pt x="5092377" y="592843"/>
                  </a:cubicBezTo>
                  <a:cubicBezTo>
                    <a:pt x="4812422" y="606448"/>
                    <a:pt x="4762880" y="571505"/>
                    <a:pt x="4526557" y="592843"/>
                  </a:cubicBezTo>
                  <a:cubicBezTo>
                    <a:pt x="4204412" y="655512"/>
                    <a:pt x="3936071" y="490048"/>
                    <a:pt x="3556581" y="592843"/>
                  </a:cubicBezTo>
                  <a:cubicBezTo>
                    <a:pt x="3202825" y="640035"/>
                    <a:pt x="3125082" y="543107"/>
                    <a:pt x="2909930" y="592843"/>
                  </a:cubicBezTo>
                  <a:cubicBezTo>
                    <a:pt x="2674310" y="622347"/>
                    <a:pt x="2467546" y="572386"/>
                    <a:pt x="2101616" y="592843"/>
                  </a:cubicBezTo>
                  <a:cubicBezTo>
                    <a:pt x="1783778" y="645818"/>
                    <a:pt x="1557597" y="587134"/>
                    <a:pt x="1374132" y="592843"/>
                  </a:cubicBezTo>
                  <a:cubicBezTo>
                    <a:pt x="1276737" y="578204"/>
                    <a:pt x="452664" y="643380"/>
                    <a:pt x="0" y="592843"/>
                  </a:cubicBezTo>
                  <a:cubicBezTo>
                    <a:pt x="-41387" y="481226"/>
                    <a:pt x="61612" y="436976"/>
                    <a:pt x="0" y="314206"/>
                  </a:cubicBezTo>
                  <a:cubicBezTo>
                    <a:pt x="-57705" y="208015"/>
                    <a:pt x="20424" y="9865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5775538"/>
                        <a:gd name="connsiteY0" fmla="*/ 0 h 646331"/>
                        <a:gd name="connsiteX1" fmla="*/ 635309 w 5775538"/>
                        <a:gd name="connsiteY1" fmla="*/ 0 h 646331"/>
                        <a:gd name="connsiteX2" fmla="*/ 1039597 w 5775538"/>
                        <a:gd name="connsiteY2" fmla="*/ 0 h 646331"/>
                        <a:gd name="connsiteX3" fmla="*/ 1559395 w 5775538"/>
                        <a:gd name="connsiteY3" fmla="*/ 0 h 646331"/>
                        <a:gd name="connsiteX4" fmla="*/ 2252460 w 5775538"/>
                        <a:gd name="connsiteY4" fmla="*/ 0 h 646331"/>
                        <a:gd name="connsiteX5" fmla="*/ 2887769 w 5775538"/>
                        <a:gd name="connsiteY5" fmla="*/ 0 h 646331"/>
                        <a:gd name="connsiteX6" fmla="*/ 3349812 w 5775538"/>
                        <a:gd name="connsiteY6" fmla="*/ 0 h 646331"/>
                        <a:gd name="connsiteX7" fmla="*/ 3985121 w 5775538"/>
                        <a:gd name="connsiteY7" fmla="*/ 0 h 646331"/>
                        <a:gd name="connsiteX8" fmla="*/ 4562675 w 5775538"/>
                        <a:gd name="connsiteY8" fmla="*/ 0 h 646331"/>
                        <a:gd name="connsiteX9" fmla="*/ 4966963 w 5775538"/>
                        <a:gd name="connsiteY9" fmla="*/ 0 h 646331"/>
                        <a:gd name="connsiteX10" fmla="*/ 5775538 w 5775538"/>
                        <a:gd name="connsiteY10" fmla="*/ 0 h 646331"/>
                        <a:gd name="connsiteX11" fmla="*/ 5775538 w 5775538"/>
                        <a:gd name="connsiteY11" fmla="*/ 323166 h 646331"/>
                        <a:gd name="connsiteX12" fmla="*/ 5775538 w 5775538"/>
                        <a:gd name="connsiteY12" fmla="*/ 646331 h 646331"/>
                        <a:gd name="connsiteX13" fmla="*/ 5140229 w 5775538"/>
                        <a:gd name="connsiteY13" fmla="*/ 646331 h 646331"/>
                        <a:gd name="connsiteX14" fmla="*/ 4735941 w 5775538"/>
                        <a:gd name="connsiteY14" fmla="*/ 646331 h 646331"/>
                        <a:gd name="connsiteX15" fmla="*/ 4042877 w 5775538"/>
                        <a:gd name="connsiteY15" fmla="*/ 646331 h 646331"/>
                        <a:gd name="connsiteX16" fmla="*/ 3638589 w 5775538"/>
                        <a:gd name="connsiteY16" fmla="*/ 646331 h 646331"/>
                        <a:gd name="connsiteX17" fmla="*/ 3234301 w 5775538"/>
                        <a:gd name="connsiteY17" fmla="*/ 646331 h 646331"/>
                        <a:gd name="connsiteX18" fmla="*/ 2541237 w 5775538"/>
                        <a:gd name="connsiteY18" fmla="*/ 646331 h 646331"/>
                        <a:gd name="connsiteX19" fmla="*/ 2079194 w 5775538"/>
                        <a:gd name="connsiteY19" fmla="*/ 646331 h 646331"/>
                        <a:gd name="connsiteX20" fmla="*/ 1501640 w 5775538"/>
                        <a:gd name="connsiteY20" fmla="*/ 646331 h 646331"/>
                        <a:gd name="connsiteX21" fmla="*/ 981841 w 5775538"/>
                        <a:gd name="connsiteY21" fmla="*/ 646331 h 646331"/>
                        <a:gd name="connsiteX22" fmla="*/ 0 w 5775538"/>
                        <a:gd name="connsiteY22" fmla="*/ 646331 h 646331"/>
                        <a:gd name="connsiteX23" fmla="*/ 0 w 5775538"/>
                        <a:gd name="connsiteY23" fmla="*/ 342555 h 646331"/>
                        <a:gd name="connsiteX24" fmla="*/ 0 w 5775538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75538" h="646331" fill="none" extrusionOk="0">
                          <a:moveTo>
                            <a:pt x="0" y="0"/>
                          </a:moveTo>
                          <a:cubicBezTo>
                            <a:pt x="146153" y="-48348"/>
                            <a:pt x="484454" y="1589"/>
                            <a:pt x="635309" y="0"/>
                          </a:cubicBezTo>
                          <a:cubicBezTo>
                            <a:pt x="786164" y="-1589"/>
                            <a:pt x="930179" y="34051"/>
                            <a:pt x="1039597" y="0"/>
                          </a:cubicBezTo>
                          <a:cubicBezTo>
                            <a:pt x="1149015" y="-34051"/>
                            <a:pt x="1357358" y="21419"/>
                            <a:pt x="1559395" y="0"/>
                          </a:cubicBezTo>
                          <a:cubicBezTo>
                            <a:pt x="1761432" y="-21419"/>
                            <a:pt x="2073572" y="52490"/>
                            <a:pt x="2252460" y="0"/>
                          </a:cubicBezTo>
                          <a:cubicBezTo>
                            <a:pt x="2431349" y="-52490"/>
                            <a:pt x="2731121" y="72996"/>
                            <a:pt x="2887769" y="0"/>
                          </a:cubicBezTo>
                          <a:cubicBezTo>
                            <a:pt x="3044417" y="-72996"/>
                            <a:pt x="3149976" y="54560"/>
                            <a:pt x="3349812" y="0"/>
                          </a:cubicBezTo>
                          <a:cubicBezTo>
                            <a:pt x="3549648" y="-54560"/>
                            <a:pt x="3734011" y="52328"/>
                            <a:pt x="3985121" y="0"/>
                          </a:cubicBezTo>
                          <a:cubicBezTo>
                            <a:pt x="4236231" y="-52328"/>
                            <a:pt x="4378313" y="21298"/>
                            <a:pt x="4562675" y="0"/>
                          </a:cubicBezTo>
                          <a:cubicBezTo>
                            <a:pt x="4747037" y="-21298"/>
                            <a:pt x="4878522" y="14414"/>
                            <a:pt x="4966963" y="0"/>
                          </a:cubicBezTo>
                          <a:cubicBezTo>
                            <a:pt x="5055404" y="-14414"/>
                            <a:pt x="5391602" y="57447"/>
                            <a:pt x="5775538" y="0"/>
                          </a:cubicBezTo>
                          <a:cubicBezTo>
                            <a:pt x="5798113" y="116110"/>
                            <a:pt x="5743886" y="242820"/>
                            <a:pt x="5775538" y="323166"/>
                          </a:cubicBezTo>
                          <a:cubicBezTo>
                            <a:pt x="5807190" y="403512"/>
                            <a:pt x="5756084" y="541226"/>
                            <a:pt x="5775538" y="646331"/>
                          </a:cubicBezTo>
                          <a:cubicBezTo>
                            <a:pt x="5585773" y="718526"/>
                            <a:pt x="5433208" y="628328"/>
                            <a:pt x="5140229" y="646331"/>
                          </a:cubicBezTo>
                          <a:cubicBezTo>
                            <a:pt x="4847250" y="664334"/>
                            <a:pt x="4826918" y="619101"/>
                            <a:pt x="4735941" y="646331"/>
                          </a:cubicBezTo>
                          <a:cubicBezTo>
                            <a:pt x="4644964" y="673561"/>
                            <a:pt x="4207316" y="634183"/>
                            <a:pt x="4042877" y="646331"/>
                          </a:cubicBezTo>
                          <a:cubicBezTo>
                            <a:pt x="3878438" y="658479"/>
                            <a:pt x="3840174" y="645622"/>
                            <a:pt x="3638589" y="646331"/>
                          </a:cubicBezTo>
                          <a:cubicBezTo>
                            <a:pt x="3437004" y="647040"/>
                            <a:pt x="3404653" y="622949"/>
                            <a:pt x="3234301" y="646331"/>
                          </a:cubicBezTo>
                          <a:cubicBezTo>
                            <a:pt x="3063949" y="669713"/>
                            <a:pt x="2798962" y="592292"/>
                            <a:pt x="2541237" y="646331"/>
                          </a:cubicBezTo>
                          <a:cubicBezTo>
                            <a:pt x="2283512" y="700370"/>
                            <a:pt x="2226383" y="609817"/>
                            <a:pt x="2079194" y="646331"/>
                          </a:cubicBezTo>
                          <a:cubicBezTo>
                            <a:pt x="1932005" y="682845"/>
                            <a:pt x="1710757" y="626444"/>
                            <a:pt x="1501640" y="646331"/>
                          </a:cubicBezTo>
                          <a:cubicBezTo>
                            <a:pt x="1292523" y="666218"/>
                            <a:pt x="1112078" y="611476"/>
                            <a:pt x="981841" y="646331"/>
                          </a:cubicBezTo>
                          <a:cubicBezTo>
                            <a:pt x="851604" y="681186"/>
                            <a:pt x="432838" y="633280"/>
                            <a:pt x="0" y="646331"/>
                          </a:cubicBezTo>
                          <a:cubicBezTo>
                            <a:pt x="-34921" y="511068"/>
                            <a:pt x="33352" y="471538"/>
                            <a:pt x="0" y="342555"/>
                          </a:cubicBezTo>
                          <a:cubicBezTo>
                            <a:pt x="-33352" y="213572"/>
                            <a:pt x="21817" y="138333"/>
                            <a:pt x="0" y="0"/>
                          </a:cubicBezTo>
                          <a:close/>
                        </a:path>
                        <a:path w="5775538" h="646331" stroke="0" extrusionOk="0">
                          <a:moveTo>
                            <a:pt x="0" y="0"/>
                          </a:moveTo>
                          <a:cubicBezTo>
                            <a:pt x="258065" y="-54886"/>
                            <a:pt x="329664" y="31190"/>
                            <a:pt x="635309" y="0"/>
                          </a:cubicBezTo>
                          <a:cubicBezTo>
                            <a:pt x="940954" y="-31190"/>
                            <a:pt x="899215" y="42284"/>
                            <a:pt x="1039597" y="0"/>
                          </a:cubicBezTo>
                          <a:cubicBezTo>
                            <a:pt x="1179979" y="-42284"/>
                            <a:pt x="1506048" y="71161"/>
                            <a:pt x="1674906" y="0"/>
                          </a:cubicBezTo>
                          <a:cubicBezTo>
                            <a:pt x="1843764" y="-71161"/>
                            <a:pt x="1918467" y="10517"/>
                            <a:pt x="2136949" y="0"/>
                          </a:cubicBezTo>
                          <a:cubicBezTo>
                            <a:pt x="2355431" y="-10517"/>
                            <a:pt x="2496606" y="8795"/>
                            <a:pt x="2598992" y="0"/>
                          </a:cubicBezTo>
                          <a:cubicBezTo>
                            <a:pt x="2701378" y="-8795"/>
                            <a:pt x="2954524" y="48590"/>
                            <a:pt x="3061035" y="0"/>
                          </a:cubicBezTo>
                          <a:cubicBezTo>
                            <a:pt x="3167546" y="-48590"/>
                            <a:pt x="3548952" y="47826"/>
                            <a:pt x="3696344" y="0"/>
                          </a:cubicBezTo>
                          <a:cubicBezTo>
                            <a:pt x="3843736" y="-47826"/>
                            <a:pt x="4158273" y="34357"/>
                            <a:pt x="4273898" y="0"/>
                          </a:cubicBezTo>
                          <a:cubicBezTo>
                            <a:pt x="4389523" y="-34357"/>
                            <a:pt x="4720946" y="55338"/>
                            <a:pt x="4909207" y="0"/>
                          </a:cubicBezTo>
                          <a:cubicBezTo>
                            <a:pt x="5097468" y="-55338"/>
                            <a:pt x="5591857" y="63913"/>
                            <a:pt x="5775538" y="0"/>
                          </a:cubicBezTo>
                          <a:cubicBezTo>
                            <a:pt x="5792332" y="161046"/>
                            <a:pt x="5757289" y="198320"/>
                            <a:pt x="5775538" y="336092"/>
                          </a:cubicBezTo>
                          <a:cubicBezTo>
                            <a:pt x="5793787" y="473864"/>
                            <a:pt x="5772631" y="502866"/>
                            <a:pt x="5775538" y="646331"/>
                          </a:cubicBezTo>
                          <a:cubicBezTo>
                            <a:pt x="5644539" y="648177"/>
                            <a:pt x="5379239" y="635754"/>
                            <a:pt x="5140229" y="646331"/>
                          </a:cubicBezTo>
                          <a:cubicBezTo>
                            <a:pt x="4901219" y="656908"/>
                            <a:pt x="4642347" y="612832"/>
                            <a:pt x="4447164" y="646331"/>
                          </a:cubicBezTo>
                          <a:cubicBezTo>
                            <a:pt x="4251982" y="679830"/>
                            <a:pt x="4055234" y="629934"/>
                            <a:pt x="3927366" y="646331"/>
                          </a:cubicBezTo>
                          <a:cubicBezTo>
                            <a:pt x="3799498" y="662728"/>
                            <a:pt x="3591718" y="606816"/>
                            <a:pt x="3407567" y="646331"/>
                          </a:cubicBezTo>
                          <a:cubicBezTo>
                            <a:pt x="3223416" y="685846"/>
                            <a:pt x="3130673" y="610178"/>
                            <a:pt x="3003280" y="646331"/>
                          </a:cubicBezTo>
                          <a:cubicBezTo>
                            <a:pt x="2875887" y="682484"/>
                            <a:pt x="2757653" y="611260"/>
                            <a:pt x="2541237" y="646331"/>
                          </a:cubicBezTo>
                          <a:cubicBezTo>
                            <a:pt x="2324821" y="681402"/>
                            <a:pt x="2102066" y="579645"/>
                            <a:pt x="1963683" y="646331"/>
                          </a:cubicBezTo>
                          <a:cubicBezTo>
                            <a:pt x="1825300" y="713017"/>
                            <a:pt x="1596208" y="578936"/>
                            <a:pt x="1386129" y="646331"/>
                          </a:cubicBezTo>
                          <a:cubicBezTo>
                            <a:pt x="1176050" y="713726"/>
                            <a:pt x="1076519" y="612282"/>
                            <a:pt x="866331" y="646331"/>
                          </a:cubicBezTo>
                          <a:cubicBezTo>
                            <a:pt x="656143" y="680380"/>
                            <a:pt x="304033" y="571566"/>
                            <a:pt x="0" y="646331"/>
                          </a:cubicBezTo>
                          <a:cubicBezTo>
                            <a:pt x="-9401" y="540287"/>
                            <a:pt x="20304" y="442242"/>
                            <a:pt x="0" y="342555"/>
                          </a:cubicBezTo>
                          <a:cubicBezTo>
                            <a:pt x="-20304" y="242868"/>
                            <a:pt x="27057" y="932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024579"/>
            </a:xfrm>
            <a:custGeom>
              <a:avLst/>
              <a:gdLst>
                <a:gd name="connsiteX0" fmla="*/ 0 w 1219200"/>
                <a:gd name="connsiteY0" fmla="*/ 512290 h 1024579"/>
                <a:gd name="connsiteX1" fmla="*/ 609600 w 1219200"/>
                <a:gd name="connsiteY1" fmla="*/ 0 h 1024579"/>
                <a:gd name="connsiteX2" fmla="*/ 1219200 w 1219200"/>
                <a:gd name="connsiteY2" fmla="*/ 512290 h 1024579"/>
                <a:gd name="connsiteX3" fmla="*/ 609600 w 1219200"/>
                <a:gd name="connsiteY3" fmla="*/ 1024580 h 1024579"/>
                <a:gd name="connsiteX4" fmla="*/ 0 w 1219200"/>
                <a:gd name="connsiteY4" fmla="*/ 512290 h 10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024579" fill="none" extrusionOk="0">
                  <a:moveTo>
                    <a:pt x="0" y="512290"/>
                  </a:moveTo>
                  <a:cubicBezTo>
                    <a:pt x="-26475" y="276954"/>
                    <a:pt x="234131" y="-53458"/>
                    <a:pt x="609600" y="0"/>
                  </a:cubicBezTo>
                  <a:cubicBezTo>
                    <a:pt x="934968" y="10749"/>
                    <a:pt x="1218711" y="221079"/>
                    <a:pt x="1219200" y="512290"/>
                  </a:cubicBezTo>
                  <a:cubicBezTo>
                    <a:pt x="1176457" y="790973"/>
                    <a:pt x="955060" y="1078833"/>
                    <a:pt x="609600" y="1024580"/>
                  </a:cubicBezTo>
                  <a:cubicBezTo>
                    <a:pt x="258081" y="1028098"/>
                    <a:pt x="-28241" y="781070"/>
                    <a:pt x="0" y="512290"/>
                  </a:cubicBezTo>
                  <a:close/>
                </a:path>
                <a:path w="1219200" h="1024579" stroke="0" extrusionOk="0">
                  <a:moveTo>
                    <a:pt x="0" y="512290"/>
                  </a:moveTo>
                  <a:cubicBezTo>
                    <a:pt x="24342" y="294001"/>
                    <a:pt x="295707" y="39391"/>
                    <a:pt x="609600" y="0"/>
                  </a:cubicBezTo>
                  <a:cubicBezTo>
                    <a:pt x="953888" y="17434"/>
                    <a:pt x="1203230" y="261678"/>
                    <a:pt x="1219200" y="512290"/>
                  </a:cubicBezTo>
                  <a:cubicBezTo>
                    <a:pt x="1243186" y="838166"/>
                    <a:pt x="954347" y="1048932"/>
                    <a:pt x="609600" y="1024580"/>
                  </a:cubicBezTo>
                  <a:cubicBezTo>
                    <a:pt x="291472" y="1060871"/>
                    <a:pt x="-51316" y="783640"/>
                    <a:pt x="0" y="51229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555927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3038476" y="4374418"/>
            <a:ext cx="7988753" cy="1092932"/>
            <a:chOff x="1346200" y="4711697"/>
            <a:chExt cx="10735044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1" y="4972509"/>
              <a:ext cx="9699993" cy="748540"/>
            </a:xfrm>
            <a:custGeom>
              <a:avLst/>
              <a:gdLst>
                <a:gd name="connsiteX0" fmla="*/ 0 w 9699993"/>
                <a:gd name="connsiteY0" fmla="*/ 0 h 748540"/>
                <a:gd name="connsiteX1" fmla="*/ 498855 w 9699993"/>
                <a:gd name="connsiteY1" fmla="*/ 0 h 748540"/>
                <a:gd name="connsiteX2" fmla="*/ 900712 w 9699993"/>
                <a:gd name="connsiteY2" fmla="*/ 0 h 748540"/>
                <a:gd name="connsiteX3" fmla="*/ 1787569 w 9699993"/>
                <a:gd name="connsiteY3" fmla="*/ 0 h 748540"/>
                <a:gd name="connsiteX4" fmla="*/ 2189426 w 9699993"/>
                <a:gd name="connsiteY4" fmla="*/ 0 h 748540"/>
                <a:gd name="connsiteX5" fmla="*/ 2785282 w 9699993"/>
                <a:gd name="connsiteY5" fmla="*/ 0 h 748540"/>
                <a:gd name="connsiteX6" fmla="*/ 3187139 w 9699993"/>
                <a:gd name="connsiteY6" fmla="*/ 0 h 748540"/>
                <a:gd name="connsiteX7" fmla="*/ 3588997 w 9699993"/>
                <a:gd name="connsiteY7" fmla="*/ 0 h 748540"/>
                <a:gd name="connsiteX8" fmla="*/ 4475852 w 9699993"/>
                <a:gd name="connsiteY8" fmla="*/ 0 h 748540"/>
                <a:gd name="connsiteX9" fmla="*/ 4877710 w 9699993"/>
                <a:gd name="connsiteY9" fmla="*/ 0 h 748540"/>
                <a:gd name="connsiteX10" fmla="*/ 5376567 w 9699993"/>
                <a:gd name="connsiteY10" fmla="*/ 0 h 748540"/>
                <a:gd name="connsiteX11" fmla="*/ 6263424 w 9699993"/>
                <a:gd name="connsiteY11" fmla="*/ 0 h 748540"/>
                <a:gd name="connsiteX12" fmla="*/ 7150278 w 9699993"/>
                <a:gd name="connsiteY12" fmla="*/ 0 h 748540"/>
                <a:gd name="connsiteX13" fmla="*/ 7552137 w 9699993"/>
                <a:gd name="connsiteY13" fmla="*/ 0 h 748540"/>
                <a:gd name="connsiteX14" fmla="*/ 8147994 w 9699993"/>
                <a:gd name="connsiteY14" fmla="*/ 0 h 748540"/>
                <a:gd name="connsiteX15" fmla="*/ 8937849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9007135 w 9699993"/>
                <a:gd name="connsiteY19" fmla="*/ 748540 h 748540"/>
                <a:gd name="connsiteX20" fmla="*/ 8605278 w 9699993"/>
                <a:gd name="connsiteY20" fmla="*/ 748540 h 748540"/>
                <a:gd name="connsiteX21" fmla="*/ 7815421 w 9699993"/>
                <a:gd name="connsiteY21" fmla="*/ 748540 h 748540"/>
                <a:gd name="connsiteX22" fmla="*/ 7122566 w 9699993"/>
                <a:gd name="connsiteY22" fmla="*/ 748540 h 748540"/>
                <a:gd name="connsiteX23" fmla="*/ 6332709 w 9699993"/>
                <a:gd name="connsiteY23" fmla="*/ 748540 h 748540"/>
                <a:gd name="connsiteX24" fmla="*/ 5833852 w 9699993"/>
                <a:gd name="connsiteY24" fmla="*/ 748540 h 748540"/>
                <a:gd name="connsiteX25" fmla="*/ 5431995 w 9699993"/>
                <a:gd name="connsiteY25" fmla="*/ 748540 h 748540"/>
                <a:gd name="connsiteX26" fmla="*/ 4739139 w 9699993"/>
                <a:gd name="connsiteY26" fmla="*/ 748540 h 748540"/>
                <a:gd name="connsiteX27" fmla="*/ 3852282 w 9699993"/>
                <a:gd name="connsiteY27" fmla="*/ 748540 h 748540"/>
                <a:gd name="connsiteX28" fmla="*/ 3353425 w 9699993"/>
                <a:gd name="connsiteY28" fmla="*/ 748540 h 748540"/>
                <a:gd name="connsiteX29" fmla="*/ 2466569 w 9699993"/>
                <a:gd name="connsiteY29" fmla="*/ 748540 h 748540"/>
                <a:gd name="connsiteX30" fmla="*/ 1773712 w 9699993"/>
                <a:gd name="connsiteY30" fmla="*/ 748540 h 748540"/>
                <a:gd name="connsiteX31" fmla="*/ 983855 w 9699993"/>
                <a:gd name="connsiteY31" fmla="*/ 748540 h 748540"/>
                <a:gd name="connsiteX32" fmla="*/ 0 w 9699993"/>
                <a:gd name="connsiteY32" fmla="*/ 748540 h 748540"/>
                <a:gd name="connsiteX33" fmla="*/ 0 w 9699993"/>
                <a:gd name="connsiteY33" fmla="*/ 374270 h 748540"/>
                <a:gd name="connsiteX34" fmla="*/ 0 w 9699993"/>
                <a:gd name="connsiteY34" fmla="*/ 0 h 748540"/>
                <a:gd name="connsiteX0" fmla="*/ 0 w 9699993"/>
                <a:gd name="connsiteY0" fmla="*/ 0 h 748540"/>
                <a:gd name="connsiteX1" fmla="*/ 789855 w 9699993"/>
                <a:gd name="connsiteY1" fmla="*/ 0 h 748540"/>
                <a:gd name="connsiteX2" fmla="*/ 1191712 w 9699993"/>
                <a:gd name="connsiteY2" fmla="*/ 0 h 748540"/>
                <a:gd name="connsiteX3" fmla="*/ 1593569 w 9699993"/>
                <a:gd name="connsiteY3" fmla="*/ 0 h 748540"/>
                <a:gd name="connsiteX4" fmla="*/ 2480425 w 9699993"/>
                <a:gd name="connsiteY4" fmla="*/ 0 h 748540"/>
                <a:gd name="connsiteX5" fmla="*/ 2979282 w 9699993"/>
                <a:gd name="connsiteY5" fmla="*/ 0 h 748540"/>
                <a:gd name="connsiteX6" fmla="*/ 3672139 w 9699993"/>
                <a:gd name="connsiteY6" fmla="*/ 0 h 748540"/>
                <a:gd name="connsiteX7" fmla="*/ 4558996 w 9699993"/>
                <a:gd name="connsiteY7" fmla="*/ 0 h 748540"/>
                <a:gd name="connsiteX8" fmla="*/ 4960852 w 9699993"/>
                <a:gd name="connsiteY8" fmla="*/ 0 h 748540"/>
                <a:gd name="connsiteX9" fmla="*/ 5556709 w 9699993"/>
                <a:gd name="connsiteY9" fmla="*/ 0 h 748540"/>
                <a:gd name="connsiteX10" fmla="*/ 6055566 w 9699993"/>
                <a:gd name="connsiteY10" fmla="*/ 0 h 748540"/>
                <a:gd name="connsiteX11" fmla="*/ 6748423 w 9699993"/>
                <a:gd name="connsiteY11" fmla="*/ 0 h 748540"/>
                <a:gd name="connsiteX12" fmla="*/ 7150278 w 9699993"/>
                <a:gd name="connsiteY12" fmla="*/ 0 h 748540"/>
                <a:gd name="connsiteX13" fmla="*/ 7843135 w 9699993"/>
                <a:gd name="connsiteY13" fmla="*/ 0 h 748540"/>
                <a:gd name="connsiteX14" fmla="*/ 8244994 w 9699993"/>
                <a:gd name="connsiteY14" fmla="*/ 0 h 748540"/>
                <a:gd name="connsiteX15" fmla="*/ 8743851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8910135 w 9699993"/>
                <a:gd name="connsiteY19" fmla="*/ 748540 h 748540"/>
                <a:gd name="connsiteX20" fmla="*/ 8023278 w 9699993"/>
                <a:gd name="connsiteY20" fmla="*/ 748540 h 748540"/>
                <a:gd name="connsiteX21" fmla="*/ 7233421 w 9699993"/>
                <a:gd name="connsiteY21" fmla="*/ 748540 h 748540"/>
                <a:gd name="connsiteX22" fmla="*/ 6831566 w 9699993"/>
                <a:gd name="connsiteY22" fmla="*/ 748540 h 748540"/>
                <a:gd name="connsiteX23" fmla="*/ 6138709 w 9699993"/>
                <a:gd name="connsiteY23" fmla="*/ 748540 h 748540"/>
                <a:gd name="connsiteX24" fmla="*/ 5736852 w 9699993"/>
                <a:gd name="connsiteY24" fmla="*/ 748540 h 748540"/>
                <a:gd name="connsiteX25" fmla="*/ 4849996 w 9699993"/>
                <a:gd name="connsiteY25" fmla="*/ 748540 h 748540"/>
                <a:gd name="connsiteX26" fmla="*/ 4448139 w 9699993"/>
                <a:gd name="connsiteY26" fmla="*/ 748540 h 748540"/>
                <a:gd name="connsiteX27" fmla="*/ 4046282 w 9699993"/>
                <a:gd name="connsiteY27" fmla="*/ 748540 h 748540"/>
                <a:gd name="connsiteX28" fmla="*/ 3353425 w 9699993"/>
                <a:gd name="connsiteY28" fmla="*/ 748540 h 748540"/>
                <a:gd name="connsiteX29" fmla="*/ 2951568 w 9699993"/>
                <a:gd name="connsiteY29" fmla="*/ 748540 h 748540"/>
                <a:gd name="connsiteX30" fmla="*/ 2064712 w 9699993"/>
                <a:gd name="connsiteY30" fmla="*/ 748540 h 748540"/>
                <a:gd name="connsiteX31" fmla="*/ 1371855 w 9699993"/>
                <a:gd name="connsiteY31" fmla="*/ 748540 h 748540"/>
                <a:gd name="connsiteX32" fmla="*/ 775998 w 9699993"/>
                <a:gd name="connsiteY32" fmla="*/ 748540 h 748540"/>
                <a:gd name="connsiteX33" fmla="*/ 0 w 9699993"/>
                <a:gd name="connsiteY33" fmla="*/ 748540 h 748540"/>
                <a:gd name="connsiteX34" fmla="*/ 0 w 9699993"/>
                <a:gd name="connsiteY34" fmla="*/ 389241 h 748540"/>
                <a:gd name="connsiteX35" fmla="*/ 0 w 9699993"/>
                <a:gd name="connsiteY35" fmla="*/ 0 h 748540"/>
                <a:gd name="connsiteX0" fmla="*/ 0 w 9699993"/>
                <a:gd name="connsiteY0" fmla="*/ 0 h 748540"/>
                <a:gd name="connsiteX1" fmla="*/ 498855 w 9699993"/>
                <a:gd name="connsiteY1" fmla="*/ 0 h 748540"/>
                <a:gd name="connsiteX2" fmla="*/ 900712 w 9699993"/>
                <a:gd name="connsiteY2" fmla="*/ 0 h 748540"/>
                <a:gd name="connsiteX3" fmla="*/ 1787569 w 9699993"/>
                <a:gd name="connsiteY3" fmla="*/ 0 h 748540"/>
                <a:gd name="connsiteX4" fmla="*/ 2189426 w 9699993"/>
                <a:gd name="connsiteY4" fmla="*/ 0 h 748540"/>
                <a:gd name="connsiteX5" fmla="*/ 2785282 w 9699993"/>
                <a:gd name="connsiteY5" fmla="*/ 0 h 748540"/>
                <a:gd name="connsiteX6" fmla="*/ 3187139 w 9699993"/>
                <a:gd name="connsiteY6" fmla="*/ 0 h 748540"/>
                <a:gd name="connsiteX7" fmla="*/ 3588997 w 9699993"/>
                <a:gd name="connsiteY7" fmla="*/ 0 h 748540"/>
                <a:gd name="connsiteX8" fmla="*/ 4475852 w 9699993"/>
                <a:gd name="connsiteY8" fmla="*/ 0 h 748540"/>
                <a:gd name="connsiteX9" fmla="*/ 4877710 w 9699993"/>
                <a:gd name="connsiteY9" fmla="*/ 0 h 748540"/>
                <a:gd name="connsiteX10" fmla="*/ 5376567 w 9699993"/>
                <a:gd name="connsiteY10" fmla="*/ 0 h 748540"/>
                <a:gd name="connsiteX11" fmla="*/ 6263424 w 9699993"/>
                <a:gd name="connsiteY11" fmla="*/ 0 h 748540"/>
                <a:gd name="connsiteX12" fmla="*/ 7150278 w 9699993"/>
                <a:gd name="connsiteY12" fmla="*/ 0 h 748540"/>
                <a:gd name="connsiteX13" fmla="*/ 7552137 w 9699993"/>
                <a:gd name="connsiteY13" fmla="*/ 0 h 748540"/>
                <a:gd name="connsiteX14" fmla="*/ 8147994 w 9699993"/>
                <a:gd name="connsiteY14" fmla="*/ 0 h 748540"/>
                <a:gd name="connsiteX15" fmla="*/ 8937849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9007135 w 9699993"/>
                <a:gd name="connsiteY19" fmla="*/ 748540 h 748540"/>
                <a:gd name="connsiteX20" fmla="*/ 8605278 w 9699993"/>
                <a:gd name="connsiteY20" fmla="*/ 748540 h 748540"/>
                <a:gd name="connsiteX21" fmla="*/ 7815421 w 9699993"/>
                <a:gd name="connsiteY21" fmla="*/ 748540 h 748540"/>
                <a:gd name="connsiteX22" fmla="*/ 7122566 w 9699993"/>
                <a:gd name="connsiteY22" fmla="*/ 748540 h 748540"/>
                <a:gd name="connsiteX23" fmla="*/ 6332709 w 9699993"/>
                <a:gd name="connsiteY23" fmla="*/ 748540 h 748540"/>
                <a:gd name="connsiteX24" fmla="*/ 5833852 w 9699993"/>
                <a:gd name="connsiteY24" fmla="*/ 748540 h 748540"/>
                <a:gd name="connsiteX25" fmla="*/ 5431995 w 9699993"/>
                <a:gd name="connsiteY25" fmla="*/ 748540 h 748540"/>
                <a:gd name="connsiteX26" fmla="*/ 4739139 w 9699993"/>
                <a:gd name="connsiteY26" fmla="*/ 748540 h 748540"/>
                <a:gd name="connsiteX27" fmla="*/ 3852282 w 9699993"/>
                <a:gd name="connsiteY27" fmla="*/ 748540 h 748540"/>
                <a:gd name="connsiteX28" fmla="*/ 3353425 w 9699993"/>
                <a:gd name="connsiteY28" fmla="*/ 748540 h 748540"/>
                <a:gd name="connsiteX29" fmla="*/ 2466569 w 9699993"/>
                <a:gd name="connsiteY29" fmla="*/ 748540 h 748540"/>
                <a:gd name="connsiteX30" fmla="*/ 1773712 w 9699993"/>
                <a:gd name="connsiteY30" fmla="*/ 748540 h 748540"/>
                <a:gd name="connsiteX31" fmla="*/ 983855 w 9699993"/>
                <a:gd name="connsiteY31" fmla="*/ 748540 h 748540"/>
                <a:gd name="connsiteX32" fmla="*/ 0 w 9699993"/>
                <a:gd name="connsiteY32" fmla="*/ 748540 h 748540"/>
                <a:gd name="connsiteX33" fmla="*/ 0 w 9699993"/>
                <a:gd name="connsiteY33" fmla="*/ 374270 h 748540"/>
                <a:gd name="connsiteX34" fmla="*/ 0 w 9699993"/>
                <a:gd name="connsiteY34" fmla="*/ 0 h 74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99993" h="748540" fill="none" extrusionOk="0">
                  <a:moveTo>
                    <a:pt x="0" y="0"/>
                  </a:moveTo>
                  <a:cubicBezTo>
                    <a:pt x="156068" y="-604"/>
                    <a:pt x="329839" y="82672"/>
                    <a:pt x="498855" y="0"/>
                  </a:cubicBezTo>
                  <a:cubicBezTo>
                    <a:pt x="649608" y="-6636"/>
                    <a:pt x="715952" y="8202"/>
                    <a:pt x="900712" y="0"/>
                  </a:cubicBezTo>
                  <a:cubicBezTo>
                    <a:pt x="1040529" y="-145533"/>
                    <a:pt x="1287748" y="108574"/>
                    <a:pt x="1787569" y="0"/>
                  </a:cubicBezTo>
                  <a:cubicBezTo>
                    <a:pt x="2290258" y="-94502"/>
                    <a:pt x="2055618" y="-6368"/>
                    <a:pt x="2189426" y="0"/>
                  </a:cubicBezTo>
                  <a:cubicBezTo>
                    <a:pt x="2405375" y="23186"/>
                    <a:pt x="2514807" y="71881"/>
                    <a:pt x="2785282" y="0"/>
                  </a:cubicBezTo>
                  <a:cubicBezTo>
                    <a:pt x="2965484" y="-45783"/>
                    <a:pt x="3088749" y="-22261"/>
                    <a:pt x="3187139" y="0"/>
                  </a:cubicBezTo>
                  <a:cubicBezTo>
                    <a:pt x="3276001" y="19460"/>
                    <a:pt x="3409772" y="26186"/>
                    <a:pt x="3588997" y="0"/>
                  </a:cubicBezTo>
                  <a:cubicBezTo>
                    <a:pt x="3860074" y="-42341"/>
                    <a:pt x="4071028" y="-9554"/>
                    <a:pt x="4475852" y="0"/>
                  </a:cubicBezTo>
                  <a:cubicBezTo>
                    <a:pt x="4847626" y="-37908"/>
                    <a:pt x="4625946" y="38990"/>
                    <a:pt x="4877710" y="0"/>
                  </a:cubicBezTo>
                  <a:cubicBezTo>
                    <a:pt x="5014071" y="-10355"/>
                    <a:pt x="5211509" y="-28967"/>
                    <a:pt x="5376567" y="0"/>
                  </a:cubicBezTo>
                  <a:cubicBezTo>
                    <a:pt x="5599835" y="-82615"/>
                    <a:pt x="5963330" y="-33795"/>
                    <a:pt x="6263424" y="0"/>
                  </a:cubicBezTo>
                  <a:cubicBezTo>
                    <a:pt x="6665863" y="-6270"/>
                    <a:pt x="6838056" y="15932"/>
                    <a:pt x="7150278" y="0"/>
                  </a:cubicBezTo>
                  <a:cubicBezTo>
                    <a:pt x="7355589" y="-59526"/>
                    <a:pt x="7480167" y="11778"/>
                    <a:pt x="7552137" y="0"/>
                  </a:cubicBezTo>
                  <a:cubicBezTo>
                    <a:pt x="7712978" y="28126"/>
                    <a:pt x="7897809" y="69297"/>
                    <a:pt x="8147994" y="0"/>
                  </a:cubicBezTo>
                  <a:cubicBezTo>
                    <a:pt x="8370620" y="44272"/>
                    <a:pt x="8524425" y="38709"/>
                    <a:pt x="8937849" y="0"/>
                  </a:cubicBezTo>
                  <a:cubicBezTo>
                    <a:pt x="9294494" y="-49221"/>
                    <a:pt x="9326998" y="26964"/>
                    <a:pt x="9699993" y="0"/>
                  </a:cubicBezTo>
                  <a:cubicBezTo>
                    <a:pt x="9767066" y="147190"/>
                    <a:pt x="9670371" y="271489"/>
                    <a:pt x="9699993" y="351813"/>
                  </a:cubicBezTo>
                  <a:cubicBezTo>
                    <a:pt x="9649610" y="436452"/>
                    <a:pt x="9667413" y="549193"/>
                    <a:pt x="9699993" y="748540"/>
                  </a:cubicBezTo>
                  <a:cubicBezTo>
                    <a:pt x="9434683" y="773798"/>
                    <a:pt x="9335439" y="697246"/>
                    <a:pt x="9007135" y="748540"/>
                  </a:cubicBezTo>
                  <a:cubicBezTo>
                    <a:pt x="8715899" y="777671"/>
                    <a:pt x="8763343" y="756276"/>
                    <a:pt x="8605278" y="748540"/>
                  </a:cubicBezTo>
                  <a:cubicBezTo>
                    <a:pt x="8335374" y="785907"/>
                    <a:pt x="8051354" y="610379"/>
                    <a:pt x="7815421" y="748540"/>
                  </a:cubicBezTo>
                  <a:cubicBezTo>
                    <a:pt x="7492406" y="836124"/>
                    <a:pt x="7400074" y="722337"/>
                    <a:pt x="7122566" y="748540"/>
                  </a:cubicBezTo>
                  <a:cubicBezTo>
                    <a:pt x="6818019" y="831706"/>
                    <a:pt x="6709963" y="740048"/>
                    <a:pt x="6332709" y="748540"/>
                  </a:cubicBezTo>
                  <a:cubicBezTo>
                    <a:pt x="6026357" y="840656"/>
                    <a:pt x="6031829" y="761478"/>
                    <a:pt x="5833852" y="748540"/>
                  </a:cubicBezTo>
                  <a:cubicBezTo>
                    <a:pt x="5618651" y="775366"/>
                    <a:pt x="5553512" y="725932"/>
                    <a:pt x="5431995" y="748540"/>
                  </a:cubicBezTo>
                  <a:cubicBezTo>
                    <a:pt x="5234035" y="701039"/>
                    <a:pt x="5048155" y="731004"/>
                    <a:pt x="4739139" y="748540"/>
                  </a:cubicBezTo>
                  <a:cubicBezTo>
                    <a:pt x="4325307" y="809916"/>
                    <a:pt x="4298353" y="677938"/>
                    <a:pt x="3852282" y="748540"/>
                  </a:cubicBezTo>
                  <a:cubicBezTo>
                    <a:pt x="3421946" y="845912"/>
                    <a:pt x="3609623" y="790541"/>
                    <a:pt x="3353425" y="748540"/>
                  </a:cubicBezTo>
                  <a:cubicBezTo>
                    <a:pt x="3157017" y="838897"/>
                    <a:pt x="2834046" y="652828"/>
                    <a:pt x="2466569" y="748540"/>
                  </a:cubicBezTo>
                  <a:cubicBezTo>
                    <a:pt x="2173628" y="782430"/>
                    <a:pt x="1951883" y="738757"/>
                    <a:pt x="1773712" y="748540"/>
                  </a:cubicBezTo>
                  <a:cubicBezTo>
                    <a:pt x="1542818" y="824621"/>
                    <a:pt x="1179343" y="693509"/>
                    <a:pt x="983855" y="748540"/>
                  </a:cubicBezTo>
                  <a:cubicBezTo>
                    <a:pt x="895051" y="653249"/>
                    <a:pt x="446176" y="634279"/>
                    <a:pt x="0" y="748540"/>
                  </a:cubicBezTo>
                  <a:cubicBezTo>
                    <a:pt x="-35086" y="648378"/>
                    <a:pt x="25463" y="503173"/>
                    <a:pt x="0" y="374270"/>
                  </a:cubicBezTo>
                  <a:cubicBezTo>
                    <a:pt x="-2184" y="281658"/>
                    <a:pt x="30369" y="124060"/>
                    <a:pt x="0" y="0"/>
                  </a:cubicBezTo>
                  <a:close/>
                </a:path>
                <a:path w="9699993" h="748540" stroke="0" extrusionOk="0">
                  <a:moveTo>
                    <a:pt x="0" y="0"/>
                  </a:moveTo>
                  <a:cubicBezTo>
                    <a:pt x="270961" y="-57474"/>
                    <a:pt x="673746" y="74485"/>
                    <a:pt x="789855" y="0"/>
                  </a:cubicBezTo>
                  <a:cubicBezTo>
                    <a:pt x="961296" y="-74291"/>
                    <a:pt x="1052123" y="42084"/>
                    <a:pt x="1191712" y="0"/>
                  </a:cubicBezTo>
                  <a:cubicBezTo>
                    <a:pt x="1306791" y="-27313"/>
                    <a:pt x="1517839" y="14855"/>
                    <a:pt x="1593569" y="0"/>
                  </a:cubicBezTo>
                  <a:cubicBezTo>
                    <a:pt x="1686991" y="110209"/>
                    <a:pt x="2193993" y="58856"/>
                    <a:pt x="2480425" y="0"/>
                  </a:cubicBezTo>
                  <a:cubicBezTo>
                    <a:pt x="2620711" y="-58078"/>
                    <a:pt x="2757736" y="89936"/>
                    <a:pt x="2979282" y="0"/>
                  </a:cubicBezTo>
                  <a:cubicBezTo>
                    <a:pt x="3267592" y="-121080"/>
                    <a:pt x="3333152" y="25662"/>
                    <a:pt x="3672139" y="0"/>
                  </a:cubicBezTo>
                  <a:cubicBezTo>
                    <a:pt x="3964430" y="-99896"/>
                    <a:pt x="4280788" y="15513"/>
                    <a:pt x="4558996" y="0"/>
                  </a:cubicBezTo>
                  <a:cubicBezTo>
                    <a:pt x="4868712" y="12823"/>
                    <a:pt x="4804073" y="30463"/>
                    <a:pt x="4960852" y="0"/>
                  </a:cubicBezTo>
                  <a:cubicBezTo>
                    <a:pt x="5132894" y="-48610"/>
                    <a:pt x="5408392" y="26575"/>
                    <a:pt x="5556709" y="0"/>
                  </a:cubicBezTo>
                  <a:cubicBezTo>
                    <a:pt x="5737426" y="-88600"/>
                    <a:pt x="5915391" y="-11708"/>
                    <a:pt x="6055566" y="0"/>
                  </a:cubicBezTo>
                  <a:cubicBezTo>
                    <a:pt x="6281661" y="8617"/>
                    <a:pt x="6420583" y="-13973"/>
                    <a:pt x="6748423" y="0"/>
                  </a:cubicBezTo>
                  <a:cubicBezTo>
                    <a:pt x="7087978" y="8542"/>
                    <a:pt x="6955641" y="3193"/>
                    <a:pt x="7150278" y="0"/>
                  </a:cubicBezTo>
                  <a:cubicBezTo>
                    <a:pt x="7295300" y="20949"/>
                    <a:pt x="7708250" y="-17726"/>
                    <a:pt x="7843135" y="0"/>
                  </a:cubicBezTo>
                  <a:cubicBezTo>
                    <a:pt x="8003419" y="-33910"/>
                    <a:pt x="8100535" y="-1006"/>
                    <a:pt x="8244994" y="0"/>
                  </a:cubicBezTo>
                  <a:cubicBezTo>
                    <a:pt x="8347980" y="7488"/>
                    <a:pt x="8510369" y="-48682"/>
                    <a:pt x="8743851" y="0"/>
                  </a:cubicBezTo>
                  <a:cubicBezTo>
                    <a:pt x="8950039" y="53266"/>
                    <a:pt x="9176106" y="84751"/>
                    <a:pt x="9699993" y="0"/>
                  </a:cubicBezTo>
                  <a:cubicBezTo>
                    <a:pt x="9742440" y="132297"/>
                    <a:pt x="9617813" y="243931"/>
                    <a:pt x="9699993" y="351813"/>
                  </a:cubicBezTo>
                  <a:cubicBezTo>
                    <a:pt x="9723508" y="463190"/>
                    <a:pt x="9700428" y="584136"/>
                    <a:pt x="9699993" y="748540"/>
                  </a:cubicBezTo>
                  <a:cubicBezTo>
                    <a:pt x="9372044" y="671816"/>
                    <a:pt x="9144997" y="722318"/>
                    <a:pt x="8910135" y="748540"/>
                  </a:cubicBezTo>
                  <a:cubicBezTo>
                    <a:pt x="8798837" y="827956"/>
                    <a:pt x="8301085" y="818474"/>
                    <a:pt x="8023278" y="748540"/>
                  </a:cubicBezTo>
                  <a:cubicBezTo>
                    <a:pt x="7635821" y="737113"/>
                    <a:pt x="7526692" y="636769"/>
                    <a:pt x="7233421" y="748540"/>
                  </a:cubicBezTo>
                  <a:cubicBezTo>
                    <a:pt x="7010268" y="830082"/>
                    <a:pt x="6958337" y="715224"/>
                    <a:pt x="6831566" y="748540"/>
                  </a:cubicBezTo>
                  <a:cubicBezTo>
                    <a:pt x="6637518" y="736382"/>
                    <a:pt x="6532825" y="657464"/>
                    <a:pt x="6138709" y="748540"/>
                  </a:cubicBezTo>
                  <a:cubicBezTo>
                    <a:pt x="5822774" y="841636"/>
                    <a:pt x="5833509" y="673507"/>
                    <a:pt x="5736852" y="748540"/>
                  </a:cubicBezTo>
                  <a:cubicBezTo>
                    <a:pt x="5644741" y="814818"/>
                    <a:pt x="5057249" y="728476"/>
                    <a:pt x="4849996" y="748540"/>
                  </a:cubicBezTo>
                  <a:cubicBezTo>
                    <a:pt x="4585671" y="798936"/>
                    <a:pt x="4564824" y="717241"/>
                    <a:pt x="4448139" y="748540"/>
                  </a:cubicBezTo>
                  <a:cubicBezTo>
                    <a:pt x="4378712" y="732162"/>
                    <a:pt x="4214686" y="801062"/>
                    <a:pt x="4046282" y="748540"/>
                  </a:cubicBezTo>
                  <a:cubicBezTo>
                    <a:pt x="3902241" y="747185"/>
                    <a:pt x="3548749" y="783907"/>
                    <a:pt x="3353425" y="748540"/>
                  </a:cubicBezTo>
                  <a:cubicBezTo>
                    <a:pt x="3152667" y="777141"/>
                    <a:pt x="3035227" y="762489"/>
                    <a:pt x="2951568" y="748540"/>
                  </a:cubicBezTo>
                  <a:cubicBezTo>
                    <a:pt x="2774129" y="692219"/>
                    <a:pt x="2320622" y="605576"/>
                    <a:pt x="2064712" y="748540"/>
                  </a:cubicBezTo>
                  <a:cubicBezTo>
                    <a:pt x="1769853" y="816126"/>
                    <a:pt x="1530641" y="733465"/>
                    <a:pt x="1371855" y="748540"/>
                  </a:cubicBezTo>
                  <a:cubicBezTo>
                    <a:pt x="1153942" y="767908"/>
                    <a:pt x="965190" y="710123"/>
                    <a:pt x="775998" y="748540"/>
                  </a:cubicBezTo>
                  <a:cubicBezTo>
                    <a:pt x="486975" y="761594"/>
                    <a:pt x="308286" y="690308"/>
                    <a:pt x="0" y="748540"/>
                  </a:cubicBezTo>
                  <a:cubicBezTo>
                    <a:pt x="-8455" y="665017"/>
                    <a:pt x="59006" y="573899"/>
                    <a:pt x="0" y="389241"/>
                  </a:cubicBezTo>
                  <a:cubicBezTo>
                    <a:pt x="-63209" y="265755"/>
                    <a:pt x="78662" y="135327"/>
                    <a:pt x="0" y="0"/>
                  </a:cubicBezTo>
                  <a:close/>
                </a:path>
                <a:path w="9699993" h="748540" fill="none" stroke="0" extrusionOk="0">
                  <a:moveTo>
                    <a:pt x="0" y="0"/>
                  </a:moveTo>
                  <a:cubicBezTo>
                    <a:pt x="151582" y="-11333"/>
                    <a:pt x="295678" y="-1490"/>
                    <a:pt x="498855" y="0"/>
                  </a:cubicBezTo>
                  <a:cubicBezTo>
                    <a:pt x="675237" y="-21483"/>
                    <a:pt x="721805" y="30730"/>
                    <a:pt x="900712" y="0"/>
                  </a:cubicBezTo>
                  <a:cubicBezTo>
                    <a:pt x="1151088" y="-77187"/>
                    <a:pt x="1386462" y="92633"/>
                    <a:pt x="1787569" y="0"/>
                  </a:cubicBezTo>
                  <a:cubicBezTo>
                    <a:pt x="2253414" y="-46193"/>
                    <a:pt x="2027220" y="39537"/>
                    <a:pt x="2189426" y="0"/>
                  </a:cubicBezTo>
                  <a:cubicBezTo>
                    <a:pt x="2338087" y="-24090"/>
                    <a:pt x="2576676" y="40689"/>
                    <a:pt x="2785282" y="0"/>
                  </a:cubicBezTo>
                  <a:cubicBezTo>
                    <a:pt x="2992938" y="-62724"/>
                    <a:pt x="3116745" y="9482"/>
                    <a:pt x="3187139" y="0"/>
                  </a:cubicBezTo>
                  <a:cubicBezTo>
                    <a:pt x="3274344" y="-6203"/>
                    <a:pt x="3375513" y="27080"/>
                    <a:pt x="3588997" y="0"/>
                  </a:cubicBezTo>
                  <a:cubicBezTo>
                    <a:pt x="3778240" y="17209"/>
                    <a:pt x="4121421" y="92142"/>
                    <a:pt x="4475852" y="0"/>
                  </a:cubicBezTo>
                  <a:cubicBezTo>
                    <a:pt x="4816019" y="-88434"/>
                    <a:pt x="4649830" y="46928"/>
                    <a:pt x="4877710" y="0"/>
                  </a:cubicBezTo>
                  <a:cubicBezTo>
                    <a:pt x="5042592" y="-29795"/>
                    <a:pt x="5206914" y="4033"/>
                    <a:pt x="5376567" y="0"/>
                  </a:cubicBezTo>
                  <a:cubicBezTo>
                    <a:pt x="5571919" y="-31053"/>
                    <a:pt x="5881042" y="143480"/>
                    <a:pt x="6263424" y="0"/>
                  </a:cubicBezTo>
                  <a:cubicBezTo>
                    <a:pt x="6677824" y="-55784"/>
                    <a:pt x="6869724" y="39853"/>
                    <a:pt x="7150278" y="0"/>
                  </a:cubicBezTo>
                  <a:cubicBezTo>
                    <a:pt x="7361573" y="-73481"/>
                    <a:pt x="7482636" y="40646"/>
                    <a:pt x="7552137" y="0"/>
                  </a:cubicBezTo>
                  <a:cubicBezTo>
                    <a:pt x="7616633" y="-77590"/>
                    <a:pt x="7951065" y="-28054"/>
                    <a:pt x="8147994" y="0"/>
                  </a:cubicBezTo>
                  <a:cubicBezTo>
                    <a:pt x="8365338" y="-35445"/>
                    <a:pt x="8568561" y="13158"/>
                    <a:pt x="8937849" y="0"/>
                  </a:cubicBezTo>
                  <a:cubicBezTo>
                    <a:pt x="9282314" y="-15920"/>
                    <a:pt x="9362010" y="48634"/>
                    <a:pt x="9699993" y="0"/>
                  </a:cubicBezTo>
                  <a:cubicBezTo>
                    <a:pt x="9752322" y="137977"/>
                    <a:pt x="9696196" y="248652"/>
                    <a:pt x="9699993" y="351813"/>
                  </a:cubicBezTo>
                  <a:cubicBezTo>
                    <a:pt x="9698401" y="417480"/>
                    <a:pt x="9724504" y="622995"/>
                    <a:pt x="9699993" y="748540"/>
                  </a:cubicBezTo>
                  <a:cubicBezTo>
                    <a:pt x="9408434" y="781447"/>
                    <a:pt x="9272859" y="745427"/>
                    <a:pt x="9007135" y="748540"/>
                  </a:cubicBezTo>
                  <a:cubicBezTo>
                    <a:pt x="8746721" y="767321"/>
                    <a:pt x="8778035" y="752915"/>
                    <a:pt x="8605278" y="748540"/>
                  </a:cubicBezTo>
                  <a:cubicBezTo>
                    <a:pt x="8376505" y="755551"/>
                    <a:pt x="8133169" y="679209"/>
                    <a:pt x="7815421" y="748540"/>
                  </a:cubicBezTo>
                  <a:cubicBezTo>
                    <a:pt x="7517904" y="796048"/>
                    <a:pt x="7480764" y="653313"/>
                    <a:pt x="7122566" y="748540"/>
                  </a:cubicBezTo>
                  <a:cubicBezTo>
                    <a:pt x="6731720" y="847759"/>
                    <a:pt x="6591487" y="727720"/>
                    <a:pt x="6332709" y="748540"/>
                  </a:cubicBezTo>
                  <a:cubicBezTo>
                    <a:pt x="6036411" y="812856"/>
                    <a:pt x="6036014" y="749786"/>
                    <a:pt x="5833852" y="748540"/>
                  </a:cubicBezTo>
                  <a:cubicBezTo>
                    <a:pt x="5627858" y="743760"/>
                    <a:pt x="5559358" y="714391"/>
                    <a:pt x="5431995" y="748540"/>
                  </a:cubicBezTo>
                  <a:cubicBezTo>
                    <a:pt x="5250563" y="731572"/>
                    <a:pt x="5132372" y="694638"/>
                    <a:pt x="4739139" y="748540"/>
                  </a:cubicBezTo>
                  <a:cubicBezTo>
                    <a:pt x="4370817" y="787259"/>
                    <a:pt x="4243050" y="634344"/>
                    <a:pt x="3852282" y="748540"/>
                  </a:cubicBezTo>
                  <a:cubicBezTo>
                    <a:pt x="3484614" y="816975"/>
                    <a:pt x="3589227" y="708658"/>
                    <a:pt x="3353425" y="748540"/>
                  </a:cubicBezTo>
                  <a:cubicBezTo>
                    <a:pt x="2997880" y="695230"/>
                    <a:pt x="2712795" y="724672"/>
                    <a:pt x="2466569" y="748540"/>
                  </a:cubicBezTo>
                  <a:cubicBezTo>
                    <a:pt x="2171191" y="774947"/>
                    <a:pt x="2033751" y="680327"/>
                    <a:pt x="1773712" y="748540"/>
                  </a:cubicBezTo>
                  <a:cubicBezTo>
                    <a:pt x="1555391" y="783463"/>
                    <a:pt x="1148033" y="748169"/>
                    <a:pt x="983855" y="748540"/>
                  </a:cubicBezTo>
                  <a:cubicBezTo>
                    <a:pt x="677665" y="814668"/>
                    <a:pt x="301352" y="593815"/>
                    <a:pt x="0" y="748540"/>
                  </a:cubicBezTo>
                  <a:cubicBezTo>
                    <a:pt x="-52465" y="626361"/>
                    <a:pt x="99216" y="461285"/>
                    <a:pt x="0" y="374270"/>
                  </a:cubicBezTo>
                  <a:cubicBezTo>
                    <a:pt x="-72973" y="237283"/>
                    <a:pt x="-5902" y="126056"/>
                    <a:pt x="0" y="0"/>
                  </a:cubicBezTo>
                  <a:close/>
                </a:path>
                <a:path w="9699993" h="748540" fill="none" stroke="0" extrusionOk="0">
                  <a:moveTo>
                    <a:pt x="0" y="0"/>
                  </a:moveTo>
                  <a:cubicBezTo>
                    <a:pt x="173998" y="13126"/>
                    <a:pt x="295658" y="9661"/>
                    <a:pt x="498855" y="0"/>
                  </a:cubicBezTo>
                  <a:cubicBezTo>
                    <a:pt x="658995" y="-1751"/>
                    <a:pt x="709385" y="16309"/>
                    <a:pt x="900712" y="0"/>
                  </a:cubicBezTo>
                  <a:cubicBezTo>
                    <a:pt x="1073904" y="-93924"/>
                    <a:pt x="1355329" y="90255"/>
                    <a:pt x="1787569" y="0"/>
                  </a:cubicBezTo>
                  <a:cubicBezTo>
                    <a:pt x="2283454" y="-81526"/>
                    <a:pt x="2047722" y="37372"/>
                    <a:pt x="2189426" y="0"/>
                  </a:cubicBezTo>
                  <a:cubicBezTo>
                    <a:pt x="2374996" y="41514"/>
                    <a:pt x="2533928" y="68529"/>
                    <a:pt x="2785282" y="0"/>
                  </a:cubicBezTo>
                  <a:cubicBezTo>
                    <a:pt x="2971158" y="-64416"/>
                    <a:pt x="3096374" y="-7832"/>
                    <a:pt x="3187139" y="0"/>
                  </a:cubicBezTo>
                  <a:cubicBezTo>
                    <a:pt x="3255591" y="23251"/>
                    <a:pt x="3396812" y="24206"/>
                    <a:pt x="3588997" y="0"/>
                  </a:cubicBezTo>
                  <a:cubicBezTo>
                    <a:pt x="3845010" y="-31925"/>
                    <a:pt x="4054083" y="67580"/>
                    <a:pt x="4475852" y="0"/>
                  </a:cubicBezTo>
                  <a:cubicBezTo>
                    <a:pt x="4812589" y="-51766"/>
                    <a:pt x="4629350" y="40896"/>
                    <a:pt x="4877710" y="0"/>
                  </a:cubicBezTo>
                  <a:cubicBezTo>
                    <a:pt x="5028169" y="-26614"/>
                    <a:pt x="5215757" y="-175"/>
                    <a:pt x="5376567" y="0"/>
                  </a:cubicBezTo>
                  <a:cubicBezTo>
                    <a:pt x="5517090" y="-101171"/>
                    <a:pt x="5886366" y="90068"/>
                    <a:pt x="6263424" y="0"/>
                  </a:cubicBezTo>
                  <a:cubicBezTo>
                    <a:pt x="6657880" y="-44816"/>
                    <a:pt x="6866370" y="30773"/>
                    <a:pt x="7150278" y="0"/>
                  </a:cubicBezTo>
                  <a:cubicBezTo>
                    <a:pt x="7347238" y="-47488"/>
                    <a:pt x="7480423" y="23365"/>
                    <a:pt x="7552137" y="0"/>
                  </a:cubicBezTo>
                  <a:cubicBezTo>
                    <a:pt x="7688387" y="-10909"/>
                    <a:pt x="7936647" y="29539"/>
                    <a:pt x="8147994" y="0"/>
                  </a:cubicBezTo>
                  <a:cubicBezTo>
                    <a:pt x="8346256" y="-25798"/>
                    <a:pt x="8563908" y="21119"/>
                    <a:pt x="8937849" y="0"/>
                  </a:cubicBezTo>
                  <a:cubicBezTo>
                    <a:pt x="9302192" y="-34230"/>
                    <a:pt x="9341970" y="25380"/>
                    <a:pt x="9699993" y="0"/>
                  </a:cubicBezTo>
                  <a:cubicBezTo>
                    <a:pt x="9759836" y="136587"/>
                    <a:pt x="9696198" y="279067"/>
                    <a:pt x="9699993" y="351813"/>
                  </a:cubicBezTo>
                  <a:cubicBezTo>
                    <a:pt x="9661533" y="408046"/>
                    <a:pt x="9701600" y="570818"/>
                    <a:pt x="9699993" y="748540"/>
                  </a:cubicBezTo>
                  <a:cubicBezTo>
                    <a:pt x="9423519" y="764964"/>
                    <a:pt x="9308324" y="732391"/>
                    <a:pt x="9007135" y="748540"/>
                  </a:cubicBezTo>
                  <a:cubicBezTo>
                    <a:pt x="8734424" y="762382"/>
                    <a:pt x="8771193" y="753094"/>
                    <a:pt x="8605278" y="748540"/>
                  </a:cubicBezTo>
                  <a:cubicBezTo>
                    <a:pt x="8337825" y="812413"/>
                    <a:pt x="8076517" y="650953"/>
                    <a:pt x="7815421" y="748540"/>
                  </a:cubicBezTo>
                  <a:cubicBezTo>
                    <a:pt x="7513817" y="782015"/>
                    <a:pt x="7440806" y="687678"/>
                    <a:pt x="7122566" y="748540"/>
                  </a:cubicBezTo>
                  <a:cubicBezTo>
                    <a:pt x="6766551" y="817043"/>
                    <a:pt x="6673391" y="712558"/>
                    <a:pt x="6332709" y="748540"/>
                  </a:cubicBezTo>
                  <a:cubicBezTo>
                    <a:pt x="6039383" y="840529"/>
                    <a:pt x="6038199" y="742393"/>
                    <a:pt x="5833852" y="748540"/>
                  </a:cubicBezTo>
                  <a:cubicBezTo>
                    <a:pt x="5629490" y="759656"/>
                    <a:pt x="5551453" y="718258"/>
                    <a:pt x="5431995" y="748540"/>
                  </a:cubicBezTo>
                  <a:cubicBezTo>
                    <a:pt x="5211982" y="755651"/>
                    <a:pt x="5082662" y="673016"/>
                    <a:pt x="4739139" y="748540"/>
                  </a:cubicBezTo>
                  <a:cubicBezTo>
                    <a:pt x="4362489" y="808837"/>
                    <a:pt x="4273476" y="675995"/>
                    <a:pt x="3852282" y="748540"/>
                  </a:cubicBezTo>
                  <a:cubicBezTo>
                    <a:pt x="3437814" y="817421"/>
                    <a:pt x="3560665" y="772105"/>
                    <a:pt x="3353425" y="748540"/>
                  </a:cubicBezTo>
                  <a:cubicBezTo>
                    <a:pt x="3070876" y="709943"/>
                    <a:pt x="2732327" y="701057"/>
                    <a:pt x="2466569" y="748540"/>
                  </a:cubicBezTo>
                  <a:cubicBezTo>
                    <a:pt x="2207363" y="781931"/>
                    <a:pt x="2005662" y="699666"/>
                    <a:pt x="1773712" y="748540"/>
                  </a:cubicBezTo>
                  <a:cubicBezTo>
                    <a:pt x="1502729" y="829976"/>
                    <a:pt x="1140664" y="729666"/>
                    <a:pt x="983855" y="748540"/>
                  </a:cubicBezTo>
                  <a:cubicBezTo>
                    <a:pt x="822289" y="770618"/>
                    <a:pt x="345778" y="623838"/>
                    <a:pt x="0" y="748540"/>
                  </a:cubicBezTo>
                  <a:cubicBezTo>
                    <a:pt x="-68159" y="651200"/>
                    <a:pt x="52894" y="478322"/>
                    <a:pt x="0" y="374270"/>
                  </a:cubicBezTo>
                  <a:cubicBezTo>
                    <a:pt x="-33265" y="257091"/>
                    <a:pt x="14944" y="13761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7218494"/>
                        <a:gd name="connsiteY0" fmla="*/ 0 h 707886"/>
                        <a:gd name="connsiteX1" fmla="*/ 371236 w 7218494"/>
                        <a:gd name="connsiteY1" fmla="*/ 0 h 707886"/>
                        <a:gd name="connsiteX2" fmla="*/ 670288 w 7218494"/>
                        <a:gd name="connsiteY2" fmla="*/ 0 h 707886"/>
                        <a:gd name="connsiteX3" fmla="*/ 1330265 w 7218494"/>
                        <a:gd name="connsiteY3" fmla="*/ 0 h 707886"/>
                        <a:gd name="connsiteX4" fmla="*/ 1629317 w 7218494"/>
                        <a:gd name="connsiteY4" fmla="*/ 0 h 707886"/>
                        <a:gd name="connsiteX5" fmla="*/ 2072738 w 7218494"/>
                        <a:gd name="connsiteY5" fmla="*/ 0 h 707886"/>
                        <a:gd name="connsiteX6" fmla="*/ 2371790 w 7218494"/>
                        <a:gd name="connsiteY6" fmla="*/ 0 h 707886"/>
                        <a:gd name="connsiteX7" fmla="*/ 2670843 w 7218494"/>
                        <a:gd name="connsiteY7" fmla="*/ 0 h 707886"/>
                        <a:gd name="connsiteX8" fmla="*/ 3330818 w 7218494"/>
                        <a:gd name="connsiteY8" fmla="*/ 0 h 707886"/>
                        <a:gd name="connsiteX9" fmla="*/ 3629871 w 7218494"/>
                        <a:gd name="connsiteY9" fmla="*/ 0 h 707886"/>
                        <a:gd name="connsiteX10" fmla="*/ 4001108 w 7218494"/>
                        <a:gd name="connsiteY10" fmla="*/ 0 h 707886"/>
                        <a:gd name="connsiteX11" fmla="*/ 4661085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620113 w 7218494"/>
                        <a:gd name="connsiteY13" fmla="*/ 0 h 707886"/>
                        <a:gd name="connsiteX14" fmla="*/ 6063535 w 7218494"/>
                        <a:gd name="connsiteY14" fmla="*/ 0 h 707886"/>
                        <a:gd name="connsiteX15" fmla="*/ 6651326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702887 w 7218494"/>
                        <a:gd name="connsiteY19" fmla="*/ 707886 h 707886"/>
                        <a:gd name="connsiteX20" fmla="*/ 6403835 w 7218494"/>
                        <a:gd name="connsiteY20" fmla="*/ 707886 h 707886"/>
                        <a:gd name="connsiteX21" fmla="*/ 5816043 w 7218494"/>
                        <a:gd name="connsiteY21" fmla="*/ 707886 h 707886"/>
                        <a:gd name="connsiteX22" fmla="*/ 5300437 w 7218494"/>
                        <a:gd name="connsiteY22" fmla="*/ 707886 h 707886"/>
                        <a:gd name="connsiteX23" fmla="*/ 4712645 w 7218494"/>
                        <a:gd name="connsiteY23" fmla="*/ 707886 h 707886"/>
                        <a:gd name="connsiteX24" fmla="*/ 4341408 w 7218494"/>
                        <a:gd name="connsiteY24" fmla="*/ 707886 h 707886"/>
                        <a:gd name="connsiteX25" fmla="*/ 4042356 w 7218494"/>
                        <a:gd name="connsiteY25" fmla="*/ 707886 h 707886"/>
                        <a:gd name="connsiteX26" fmla="*/ 3526750 w 7218494"/>
                        <a:gd name="connsiteY26" fmla="*/ 707886 h 707886"/>
                        <a:gd name="connsiteX27" fmla="*/ 286677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1835560 w 7218494"/>
                        <a:gd name="connsiteY29" fmla="*/ 707886 h 707886"/>
                        <a:gd name="connsiteX30" fmla="*/ 1319953 w 7218494"/>
                        <a:gd name="connsiteY30" fmla="*/ 707886 h 707886"/>
                        <a:gd name="connsiteX31" fmla="*/ 732161 w 7218494"/>
                        <a:gd name="connsiteY31" fmla="*/ 707886 h 707886"/>
                        <a:gd name="connsiteX32" fmla="*/ 0 w 7218494"/>
                        <a:gd name="connsiteY32" fmla="*/ 707886 h 707886"/>
                        <a:gd name="connsiteX33" fmla="*/ 0 w 7218494"/>
                        <a:gd name="connsiteY33" fmla="*/ 353943 h 707886"/>
                        <a:gd name="connsiteX34" fmla="*/ 0 w 7218494"/>
                        <a:gd name="connsiteY34" fmla="*/ 0 h 707886"/>
                        <a:gd name="connsiteX0" fmla="*/ 0 w 7218494"/>
                        <a:gd name="connsiteY0" fmla="*/ 0 h 707886"/>
                        <a:gd name="connsiteX1" fmla="*/ 587791 w 7218494"/>
                        <a:gd name="connsiteY1" fmla="*/ 0 h 707886"/>
                        <a:gd name="connsiteX2" fmla="*/ 886843 w 7218494"/>
                        <a:gd name="connsiteY2" fmla="*/ 0 h 707886"/>
                        <a:gd name="connsiteX3" fmla="*/ 1185895 w 7218494"/>
                        <a:gd name="connsiteY3" fmla="*/ 0 h 707886"/>
                        <a:gd name="connsiteX4" fmla="*/ 1845871 w 7218494"/>
                        <a:gd name="connsiteY4" fmla="*/ 0 h 707886"/>
                        <a:gd name="connsiteX5" fmla="*/ 2217108 w 7218494"/>
                        <a:gd name="connsiteY5" fmla="*/ 0 h 707886"/>
                        <a:gd name="connsiteX6" fmla="*/ 2732715 w 7218494"/>
                        <a:gd name="connsiteY6" fmla="*/ 0 h 707886"/>
                        <a:gd name="connsiteX7" fmla="*/ 3392692 w 7218494"/>
                        <a:gd name="connsiteY7" fmla="*/ 0 h 707886"/>
                        <a:gd name="connsiteX8" fmla="*/ 3691743 w 7218494"/>
                        <a:gd name="connsiteY8" fmla="*/ 0 h 707886"/>
                        <a:gd name="connsiteX9" fmla="*/ 4135165 w 7218494"/>
                        <a:gd name="connsiteY9" fmla="*/ 0 h 707886"/>
                        <a:gd name="connsiteX10" fmla="*/ 4506402 w 7218494"/>
                        <a:gd name="connsiteY10" fmla="*/ 0 h 707886"/>
                        <a:gd name="connsiteX11" fmla="*/ 5022009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836667 w 7218494"/>
                        <a:gd name="connsiteY13" fmla="*/ 0 h 707886"/>
                        <a:gd name="connsiteX14" fmla="*/ 6135720 w 7218494"/>
                        <a:gd name="connsiteY14" fmla="*/ 0 h 707886"/>
                        <a:gd name="connsiteX15" fmla="*/ 6506957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630702 w 7218494"/>
                        <a:gd name="connsiteY19" fmla="*/ 707886 h 707886"/>
                        <a:gd name="connsiteX20" fmla="*/ 5970725 w 7218494"/>
                        <a:gd name="connsiteY20" fmla="*/ 707886 h 707886"/>
                        <a:gd name="connsiteX21" fmla="*/ 5382933 w 7218494"/>
                        <a:gd name="connsiteY21" fmla="*/ 707886 h 707886"/>
                        <a:gd name="connsiteX22" fmla="*/ 5083882 w 7218494"/>
                        <a:gd name="connsiteY22" fmla="*/ 707886 h 707886"/>
                        <a:gd name="connsiteX23" fmla="*/ 4568275 w 7218494"/>
                        <a:gd name="connsiteY23" fmla="*/ 707886 h 707886"/>
                        <a:gd name="connsiteX24" fmla="*/ 4269223 w 7218494"/>
                        <a:gd name="connsiteY24" fmla="*/ 707886 h 707886"/>
                        <a:gd name="connsiteX25" fmla="*/ 3609247 w 7218494"/>
                        <a:gd name="connsiteY25" fmla="*/ 707886 h 707886"/>
                        <a:gd name="connsiteX26" fmla="*/ 3310195 w 7218494"/>
                        <a:gd name="connsiteY26" fmla="*/ 707886 h 707886"/>
                        <a:gd name="connsiteX27" fmla="*/ 301114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2196484 w 7218494"/>
                        <a:gd name="connsiteY29" fmla="*/ 707886 h 707886"/>
                        <a:gd name="connsiteX30" fmla="*/ 1536508 w 7218494"/>
                        <a:gd name="connsiteY30" fmla="*/ 707886 h 707886"/>
                        <a:gd name="connsiteX31" fmla="*/ 1020901 w 7218494"/>
                        <a:gd name="connsiteY31" fmla="*/ 707886 h 707886"/>
                        <a:gd name="connsiteX32" fmla="*/ 577479 w 7218494"/>
                        <a:gd name="connsiteY32" fmla="*/ 707886 h 707886"/>
                        <a:gd name="connsiteX33" fmla="*/ 0 w 7218494"/>
                        <a:gd name="connsiteY33" fmla="*/ 707886 h 707886"/>
                        <a:gd name="connsiteX34" fmla="*/ 0 w 7218494"/>
                        <a:gd name="connsiteY34" fmla="*/ 368101 h 707886"/>
                        <a:gd name="connsiteX35" fmla="*/ 0 w 7218494"/>
                        <a:gd name="connsiteY35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218494" h="707886" fill="none" extrusionOk="0">
                          <a:moveTo>
                            <a:pt x="0" y="0"/>
                          </a:moveTo>
                          <a:cubicBezTo>
                            <a:pt x="122967" y="-10276"/>
                            <a:pt x="239970" y="39488"/>
                            <a:pt x="371236" y="0"/>
                          </a:cubicBezTo>
                          <a:cubicBezTo>
                            <a:pt x="492486" y="-11049"/>
                            <a:pt x="535442" y="12128"/>
                            <a:pt x="670288" y="0"/>
                          </a:cubicBezTo>
                          <a:cubicBezTo>
                            <a:pt x="787752" y="-65593"/>
                            <a:pt x="979670" y="88450"/>
                            <a:pt x="1330265" y="0"/>
                          </a:cubicBezTo>
                          <a:cubicBezTo>
                            <a:pt x="1683942" y="-82947"/>
                            <a:pt x="1527954" y="-2918"/>
                            <a:pt x="1629317" y="0"/>
                          </a:cubicBezTo>
                          <a:cubicBezTo>
                            <a:pt x="1782023" y="12417"/>
                            <a:pt x="1881038" y="62208"/>
                            <a:pt x="2072738" y="0"/>
                          </a:cubicBezTo>
                          <a:cubicBezTo>
                            <a:pt x="2214390" y="-43804"/>
                            <a:pt x="2299871" y="-9718"/>
                            <a:pt x="2371790" y="0"/>
                          </a:cubicBezTo>
                          <a:cubicBezTo>
                            <a:pt x="2438815" y="11736"/>
                            <a:pt x="2533824" y="30039"/>
                            <a:pt x="2670843" y="0"/>
                          </a:cubicBezTo>
                          <a:cubicBezTo>
                            <a:pt x="2853592" y="-38530"/>
                            <a:pt x="3032586" y="-2094"/>
                            <a:pt x="3330818" y="0"/>
                          </a:cubicBezTo>
                          <a:cubicBezTo>
                            <a:pt x="3605319" y="-40784"/>
                            <a:pt x="3477271" y="37962"/>
                            <a:pt x="3629871" y="0"/>
                          </a:cubicBezTo>
                          <a:cubicBezTo>
                            <a:pt x="3757184" y="-31475"/>
                            <a:pt x="3869347" y="-532"/>
                            <a:pt x="4001108" y="0"/>
                          </a:cubicBezTo>
                          <a:cubicBezTo>
                            <a:pt x="4160023" y="-58963"/>
                            <a:pt x="4413734" y="18741"/>
                            <a:pt x="4661085" y="0"/>
                          </a:cubicBezTo>
                          <a:cubicBezTo>
                            <a:pt x="4954572" y="-24796"/>
                            <a:pt x="5115383" y="38834"/>
                            <a:pt x="5321060" y="0"/>
                          </a:cubicBezTo>
                          <a:cubicBezTo>
                            <a:pt x="5479454" y="-57266"/>
                            <a:pt x="5552616" y="27689"/>
                            <a:pt x="5620113" y="0"/>
                          </a:cubicBezTo>
                          <a:cubicBezTo>
                            <a:pt x="5726648" y="4604"/>
                            <a:pt x="5879513" y="35968"/>
                            <a:pt x="6063535" y="0"/>
                          </a:cubicBezTo>
                          <a:cubicBezTo>
                            <a:pt x="6239203" y="7659"/>
                            <a:pt x="6363929" y="35303"/>
                            <a:pt x="6651326" y="0"/>
                          </a:cubicBezTo>
                          <a:cubicBezTo>
                            <a:pt x="6926781" y="-36164"/>
                            <a:pt x="6942769" y="33630"/>
                            <a:pt x="7218494" y="0"/>
                          </a:cubicBezTo>
                          <a:cubicBezTo>
                            <a:pt x="7262358" y="127032"/>
                            <a:pt x="7200147" y="252614"/>
                            <a:pt x="7218494" y="332706"/>
                          </a:cubicBezTo>
                          <a:cubicBezTo>
                            <a:pt x="7206330" y="415058"/>
                            <a:pt x="7201062" y="541214"/>
                            <a:pt x="7218494" y="707886"/>
                          </a:cubicBezTo>
                          <a:cubicBezTo>
                            <a:pt x="7009452" y="747032"/>
                            <a:pt x="6921423" y="679941"/>
                            <a:pt x="6702887" y="707886"/>
                          </a:cubicBezTo>
                          <a:cubicBezTo>
                            <a:pt x="6493993" y="729546"/>
                            <a:pt x="6522917" y="707367"/>
                            <a:pt x="6403835" y="707886"/>
                          </a:cubicBezTo>
                          <a:cubicBezTo>
                            <a:pt x="6227161" y="734512"/>
                            <a:pt x="6002500" y="614059"/>
                            <a:pt x="5816043" y="707886"/>
                          </a:cubicBezTo>
                          <a:cubicBezTo>
                            <a:pt x="5590250" y="778099"/>
                            <a:pt x="5524107" y="665268"/>
                            <a:pt x="5300437" y="707886"/>
                          </a:cubicBezTo>
                          <a:cubicBezTo>
                            <a:pt x="5054504" y="776100"/>
                            <a:pt x="4974202" y="681379"/>
                            <a:pt x="4712645" y="707886"/>
                          </a:cubicBezTo>
                          <a:cubicBezTo>
                            <a:pt x="4487037" y="778850"/>
                            <a:pt x="4491745" y="715446"/>
                            <a:pt x="4341408" y="707886"/>
                          </a:cubicBezTo>
                          <a:cubicBezTo>
                            <a:pt x="4181451" y="722876"/>
                            <a:pt x="4137186" y="688893"/>
                            <a:pt x="4042356" y="707886"/>
                          </a:cubicBezTo>
                          <a:cubicBezTo>
                            <a:pt x="3913137" y="690829"/>
                            <a:pt x="3761072" y="683066"/>
                            <a:pt x="3526750" y="707886"/>
                          </a:cubicBezTo>
                          <a:cubicBezTo>
                            <a:pt x="3246509" y="756611"/>
                            <a:pt x="3195617" y="645569"/>
                            <a:pt x="2866773" y="707886"/>
                          </a:cubicBezTo>
                          <a:cubicBezTo>
                            <a:pt x="2552587" y="763524"/>
                            <a:pt x="2685289" y="740595"/>
                            <a:pt x="2495536" y="707886"/>
                          </a:cubicBezTo>
                          <a:cubicBezTo>
                            <a:pt x="2320399" y="728403"/>
                            <a:pt x="2057278" y="645004"/>
                            <a:pt x="1835560" y="707886"/>
                          </a:cubicBezTo>
                          <a:cubicBezTo>
                            <a:pt x="1627242" y="751127"/>
                            <a:pt x="1491964" y="687955"/>
                            <a:pt x="1319953" y="707886"/>
                          </a:cubicBezTo>
                          <a:cubicBezTo>
                            <a:pt x="1143255" y="756750"/>
                            <a:pt x="876976" y="665828"/>
                            <a:pt x="732161" y="707886"/>
                          </a:cubicBezTo>
                          <a:cubicBezTo>
                            <a:pt x="630648" y="667414"/>
                            <a:pt x="282723" y="617909"/>
                            <a:pt x="0" y="707886"/>
                          </a:cubicBezTo>
                          <a:cubicBezTo>
                            <a:pt x="-33238" y="601364"/>
                            <a:pt x="35060" y="460727"/>
                            <a:pt x="0" y="353943"/>
                          </a:cubicBezTo>
                          <a:cubicBezTo>
                            <a:pt x="-19281" y="256592"/>
                            <a:pt x="25384" y="108475"/>
                            <a:pt x="0" y="0"/>
                          </a:cubicBezTo>
                          <a:close/>
                        </a:path>
                        <a:path w="7218494" h="707886" stroke="0" extrusionOk="0">
                          <a:moveTo>
                            <a:pt x="0" y="0"/>
                          </a:moveTo>
                          <a:cubicBezTo>
                            <a:pt x="199225" y="-16018"/>
                            <a:pt x="471844" y="58212"/>
                            <a:pt x="587791" y="0"/>
                          </a:cubicBezTo>
                          <a:cubicBezTo>
                            <a:pt x="724090" y="-59055"/>
                            <a:pt x="785031" y="34871"/>
                            <a:pt x="886843" y="0"/>
                          </a:cubicBezTo>
                          <a:cubicBezTo>
                            <a:pt x="975013" y="-25658"/>
                            <a:pt x="1125821" y="8618"/>
                            <a:pt x="1185895" y="0"/>
                          </a:cubicBezTo>
                          <a:cubicBezTo>
                            <a:pt x="1252577" y="32393"/>
                            <a:pt x="1663396" y="69359"/>
                            <a:pt x="1845871" y="0"/>
                          </a:cubicBezTo>
                          <a:cubicBezTo>
                            <a:pt x="1985147" y="-75203"/>
                            <a:pt x="2048205" y="72505"/>
                            <a:pt x="2217108" y="0"/>
                          </a:cubicBezTo>
                          <a:cubicBezTo>
                            <a:pt x="2420063" y="-89826"/>
                            <a:pt x="2515794" y="28131"/>
                            <a:pt x="2732715" y="0"/>
                          </a:cubicBezTo>
                          <a:cubicBezTo>
                            <a:pt x="2936571" y="-65148"/>
                            <a:pt x="3175249" y="15098"/>
                            <a:pt x="3392692" y="0"/>
                          </a:cubicBezTo>
                          <a:cubicBezTo>
                            <a:pt x="3621067" y="3037"/>
                            <a:pt x="3572453" y="27625"/>
                            <a:pt x="3691743" y="0"/>
                          </a:cubicBezTo>
                          <a:cubicBezTo>
                            <a:pt x="3823899" y="-27899"/>
                            <a:pt x="4022332" y="29026"/>
                            <a:pt x="4135165" y="0"/>
                          </a:cubicBezTo>
                          <a:cubicBezTo>
                            <a:pt x="4268223" y="-71347"/>
                            <a:pt x="4388359" y="-734"/>
                            <a:pt x="4506402" y="0"/>
                          </a:cubicBezTo>
                          <a:cubicBezTo>
                            <a:pt x="4661768" y="-4046"/>
                            <a:pt x="4779474" y="-9648"/>
                            <a:pt x="5022009" y="0"/>
                          </a:cubicBezTo>
                          <a:cubicBezTo>
                            <a:pt x="5259589" y="-8782"/>
                            <a:pt x="5186233" y="910"/>
                            <a:pt x="5321060" y="0"/>
                          </a:cubicBezTo>
                          <a:cubicBezTo>
                            <a:pt x="5433825" y="14882"/>
                            <a:pt x="5718087" y="8172"/>
                            <a:pt x="5836667" y="0"/>
                          </a:cubicBezTo>
                          <a:cubicBezTo>
                            <a:pt x="5966652" y="-22926"/>
                            <a:pt x="6028972" y="1641"/>
                            <a:pt x="6135720" y="0"/>
                          </a:cubicBezTo>
                          <a:cubicBezTo>
                            <a:pt x="6222607" y="1096"/>
                            <a:pt x="6341082" y="-9564"/>
                            <a:pt x="6506957" y="0"/>
                          </a:cubicBezTo>
                          <a:cubicBezTo>
                            <a:pt x="6666083" y="17323"/>
                            <a:pt x="6843647" y="73486"/>
                            <a:pt x="7218494" y="0"/>
                          </a:cubicBezTo>
                          <a:cubicBezTo>
                            <a:pt x="7244598" y="137063"/>
                            <a:pt x="7180403" y="220358"/>
                            <a:pt x="7218494" y="332706"/>
                          </a:cubicBezTo>
                          <a:cubicBezTo>
                            <a:pt x="7239696" y="445411"/>
                            <a:pt x="7214602" y="538733"/>
                            <a:pt x="7218494" y="707886"/>
                          </a:cubicBezTo>
                          <a:cubicBezTo>
                            <a:pt x="6965568" y="694401"/>
                            <a:pt x="6791074" y="685049"/>
                            <a:pt x="6630702" y="707886"/>
                          </a:cubicBezTo>
                          <a:cubicBezTo>
                            <a:pt x="6503217" y="734934"/>
                            <a:pt x="6225534" y="708465"/>
                            <a:pt x="5970725" y="707886"/>
                          </a:cubicBezTo>
                          <a:cubicBezTo>
                            <a:pt x="5685259" y="699028"/>
                            <a:pt x="5585556" y="618787"/>
                            <a:pt x="5382933" y="707886"/>
                          </a:cubicBezTo>
                          <a:cubicBezTo>
                            <a:pt x="5202340" y="780779"/>
                            <a:pt x="5176802" y="683351"/>
                            <a:pt x="5083882" y="707886"/>
                          </a:cubicBezTo>
                          <a:cubicBezTo>
                            <a:pt x="4959128" y="706078"/>
                            <a:pt x="4840996" y="644727"/>
                            <a:pt x="4568275" y="707886"/>
                          </a:cubicBezTo>
                          <a:cubicBezTo>
                            <a:pt x="4325719" y="766155"/>
                            <a:pt x="4358560" y="653914"/>
                            <a:pt x="4269223" y="707886"/>
                          </a:cubicBezTo>
                          <a:cubicBezTo>
                            <a:pt x="4172922" y="753064"/>
                            <a:pt x="3766338" y="684065"/>
                            <a:pt x="3609247" y="707886"/>
                          </a:cubicBezTo>
                          <a:cubicBezTo>
                            <a:pt x="3430911" y="752403"/>
                            <a:pt x="3396397" y="682254"/>
                            <a:pt x="3310195" y="707886"/>
                          </a:cubicBezTo>
                          <a:cubicBezTo>
                            <a:pt x="3241018" y="711253"/>
                            <a:pt x="3135873" y="725090"/>
                            <a:pt x="3011143" y="707886"/>
                          </a:cubicBezTo>
                          <a:cubicBezTo>
                            <a:pt x="2897524" y="708554"/>
                            <a:pt x="2626145" y="700108"/>
                            <a:pt x="2495536" y="707886"/>
                          </a:cubicBezTo>
                          <a:cubicBezTo>
                            <a:pt x="2357044" y="728558"/>
                            <a:pt x="2261046" y="697494"/>
                            <a:pt x="2196484" y="707886"/>
                          </a:cubicBezTo>
                          <a:cubicBezTo>
                            <a:pt x="2095880" y="700459"/>
                            <a:pt x="1716026" y="639269"/>
                            <a:pt x="1536508" y="707886"/>
                          </a:cubicBezTo>
                          <a:cubicBezTo>
                            <a:pt x="1321327" y="770091"/>
                            <a:pt x="1156555" y="700612"/>
                            <a:pt x="1020901" y="707886"/>
                          </a:cubicBezTo>
                          <a:cubicBezTo>
                            <a:pt x="863727" y="718915"/>
                            <a:pt x="732616" y="684540"/>
                            <a:pt x="577479" y="707886"/>
                          </a:cubicBezTo>
                          <a:cubicBezTo>
                            <a:pt x="381284" y="721845"/>
                            <a:pt x="227079" y="664630"/>
                            <a:pt x="0" y="707886"/>
                          </a:cubicBezTo>
                          <a:cubicBezTo>
                            <a:pt x="-9847" y="611380"/>
                            <a:pt x="35436" y="535277"/>
                            <a:pt x="0" y="368101"/>
                          </a:cubicBezTo>
                          <a:cubicBezTo>
                            <a:pt x="-33592" y="217574"/>
                            <a:pt x="45044" y="137260"/>
                            <a:pt x="0" y="0"/>
                          </a:cubicBezTo>
                          <a:close/>
                        </a:path>
                        <a:path w="7218494" h="707886" fill="none" stroke="0" extrusionOk="0">
                          <a:moveTo>
                            <a:pt x="0" y="0"/>
                          </a:moveTo>
                          <a:cubicBezTo>
                            <a:pt x="132531" y="8192"/>
                            <a:pt x="228931" y="8550"/>
                            <a:pt x="371236" y="0"/>
                          </a:cubicBezTo>
                          <a:cubicBezTo>
                            <a:pt x="504412" y="-9188"/>
                            <a:pt x="531360" y="24751"/>
                            <a:pt x="670288" y="0"/>
                          </a:cubicBezTo>
                          <a:cubicBezTo>
                            <a:pt x="809403" y="-38755"/>
                            <a:pt x="1010726" y="75867"/>
                            <a:pt x="1330265" y="0"/>
                          </a:cubicBezTo>
                          <a:cubicBezTo>
                            <a:pt x="1676839" y="-70985"/>
                            <a:pt x="1509434" y="33104"/>
                            <a:pt x="1629317" y="0"/>
                          </a:cubicBezTo>
                          <a:cubicBezTo>
                            <a:pt x="1727690" y="8551"/>
                            <a:pt x="1939122" y="53560"/>
                            <a:pt x="2072738" y="0"/>
                          </a:cubicBezTo>
                          <a:cubicBezTo>
                            <a:pt x="2223739" y="-57711"/>
                            <a:pt x="2314132" y="9716"/>
                            <a:pt x="2371790" y="0"/>
                          </a:cubicBezTo>
                          <a:cubicBezTo>
                            <a:pt x="2439752" y="-3723"/>
                            <a:pt x="2515983" y="24167"/>
                            <a:pt x="2670843" y="0"/>
                          </a:cubicBezTo>
                          <a:cubicBezTo>
                            <a:pt x="2846016" y="-8179"/>
                            <a:pt x="3057453" y="70629"/>
                            <a:pt x="3330818" y="0"/>
                          </a:cubicBezTo>
                          <a:cubicBezTo>
                            <a:pt x="3572290" y="-59690"/>
                            <a:pt x="3458328" y="38919"/>
                            <a:pt x="3629871" y="0"/>
                          </a:cubicBezTo>
                          <a:cubicBezTo>
                            <a:pt x="3756181" y="-34649"/>
                            <a:pt x="3880783" y="24242"/>
                            <a:pt x="4001108" y="0"/>
                          </a:cubicBezTo>
                          <a:cubicBezTo>
                            <a:pt x="4082510" y="-55944"/>
                            <a:pt x="4346002" y="127804"/>
                            <a:pt x="4661085" y="0"/>
                          </a:cubicBezTo>
                          <a:cubicBezTo>
                            <a:pt x="4937670" y="-104706"/>
                            <a:pt x="5119835" y="25132"/>
                            <a:pt x="5321060" y="0"/>
                          </a:cubicBezTo>
                          <a:cubicBezTo>
                            <a:pt x="5488672" y="-52790"/>
                            <a:pt x="5562107" y="30008"/>
                            <a:pt x="5620113" y="0"/>
                          </a:cubicBezTo>
                          <a:cubicBezTo>
                            <a:pt x="5678625" y="-75463"/>
                            <a:pt x="5910559" y="1082"/>
                            <a:pt x="6063535" y="0"/>
                          </a:cubicBezTo>
                          <a:cubicBezTo>
                            <a:pt x="6228271" y="-22756"/>
                            <a:pt x="6380387" y="26566"/>
                            <a:pt x="6651326" y="0"/>
                          </a:cubicBezTo>
                          <a:cubicBezTo>
                            <a:pt x="6921924" y="-30255"/>
                            <a:pt x="6955471" y="45162"/>
                            <a:pt x="7218494" y="0"/>
                          </a:cubicBezTo>
                          <a:cubicBezTo>
                            <a:pt x="7262384" y="134376"/>
                            <a:pt x="7215653" y="254702"/>
                            <a:pt x="7218494" y="332706"/>
                          </a:cubicBezTo>
                          <a:cubicBezTo>
                            <a:pt x="7218708" y="398143"/>
                            <a:pt x="7246333" y="573707"/>
                            <a:pt x="7218494" y="707886"/>
                          </a:cubicBezTo>
                          <a:cubicBezTo>
                            <a:pt x="7004702" y="728211"/>
                            <a:pt x="6915224" y="707594"/>
                            <a:pt x="6702887" y="707886"/>
                          </a:cubicBezTo>
                          <a:cubicBezTo>
                            <a:pt x="6507798" y="717380"/>
                            <a:pt x="6533425" y="703841"/>
                            <a:pt x="6403835" y="707886"/>
                          </a:cubicBezTo>
                          <a:cubicBezTo>
                            <a:pt x="6271833" y="731308"/>
                            <a:pt x="6026481" y="655565"/>
                            <a:pt x="5816043" y="707886"/>
                          </a:cubicBezTo>
                          <a:cubicBezTo>
                            <a:pt x="5614922" y="752496"/>
                            <a:pt x="5569983" y="626399"/>
                            <a:pt x="5300437" y="707886"/>
                          </a:cubicBezTo>
                          <a:cubicBezTo>
                            <a:pt x="5039643" y="772307"/>
                            <a:pt x="4928532" y="646913"/>
                            <a:pt x="4712645" y="707886"/>
                          </a:cubicBezTo>
                          <a:cubicBezTo>
                            <a:pt x="4493341" y="769780"/>
                            <a:pt x="4502844" y="693452"/>
                            <a:pt x="4341408" y="707886"/>
                          </a:cubicBezTo>
                          <a:cubicBezTo>
                            <a:pt x="4191431" y="707431"/>
                            <a:pt x="4138092" y="683952"/>
                            <a:pt x="4042356" y="707886"/>
                          </a:cubicBezTo>
                          <a:cubicBezTo>
                            <a:pt x="3932922" y="727862"/>
                            <a:pt x="3794208" y="628315"/>
                            <a:pt x="3526750" y="707886"/>
                          </a:cubicBezTo>
                          <a:cubicBezTo>
                            <a:pt x="3282745" y="754554"/>
                            <a:pt x="3143067" y="653841"/>
                            <a:pt x="2866773" y="707886"/>
                          </a:cubicBezTo>
                          <a:cubicBezTo>
                            <a:pt x="2576709" y="778461"/>
                            <a:pt x="2674530" y="700966"/>
                            <a:pt x="2495536" y="707886"/>
                          </a:cubicBezTo>
                          <a:cubicBezTo>
                            <a:pt x="2281554" y="674757"/>
                            <a:pt x="2018196" y="664009"/>
                            <a:pt x="1835560" y="707886"/>
                          </a:cubicBezTo>
                          <a:cubicBezTo>
                            <a:pt x="1649439" y="753771"/>
                            <a:pt x="1504942" y="643948"/>
                            <a:pt x="1319953" y="707886"/>
                          </a:cubicBezTo>
                          <a:cubicBezTo>
                            <a:pt x="1120284" y="744424"/>
                            <a:pt x="867898" y="708134"/>
                            <a:pt x="732161" y="707886"/>
                          </a:cubicBezTo>
                          <a:cubicBezTo>
                            <a:pt x="565343" y="776681"/>
                            <a:pt x="255489" y="615871"/>
                            <a:pt x="0" y="707886"/>
                          </a:cubicBezTo>
                          <a:cubicBezTo>
                            <a:pt x="-47978" y="601432"/>
                            <a:pt x="50610" y="438622"/>
                            <a:pt x="0" y="353943"/>
                          </a:cubicBezTo>
                          <a:cubicBezTo>
                            <a:pt x="-40009" y="243419"/>
                            <a:pt x="15609" y="11258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9" name="Picture 8" descr="Combo TripU 3N2Ä Novotel PhÃº Quá»c">
            <a:hlinkClick r:id="rId11" action="ppaction://hlinksldjump"/>
            <a:extLst>
              <a:ext uri="{FF2B5EF4-FFF2-40B4-BE49-F238E27FC236}">
                <a16:creationId xmlns:a16="http://schemas.microsoft.com/office/drawing/2014/main" id="{8CA366BC-ABC0-4D38-84B0-A19E43B39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3" y="5031467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8A333C-4C47-2537-B90F-7641ABB14C33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252BC-EDFE-B5FA-CCAF-F6BE013E19CB}"/>
              </a:ext>
            </a:extLst>
          </p:cNvPr>
          <p:cNvSpPr txBox="1"/>
          <p:nvPr/>
        </p:nvSpPr>
        <p:spPr>
          <a:xfrm>
            <a:off x="1448389" y="892885"/>
            <a:ext cx="963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thực phẩm, thức ăn thường được phân chia theo bốn nhóm chất dinh dưỡng: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B166FB-D2D1-CAD8-476C-C862424686F2}"/>
              </a:ext>
            </a:extLst>
          </p:cNvPr>
          <p:cNvSpPr/>
          <p:nvPr/>
        </p:nvSpPr>
        <p:spPr>
          <a:xfrm>
            <a:off x="6335487" y="5257718"/>
            <a:ext cx="4773496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đường, chất đạm, chất béo, vi-ta-min và chất khoáng.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D6E692-22C5-4109-25F7-CAC79F01641D}"/>
              </a:ext>
            </a:extLst>
          </p:cNvPr>
          <p:cNvSpPr/>
          <p:nvPr/>
        </p:nvSpPr>
        <p:spPr>
          <a:xfrm>
            <a:off x="424543" y="5191008"/>
            <a:ext cx="513603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FFC25C-402B-DB7C-C651-64A5E125651F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BF5958-AE3B-70F1-31A7-F6728CD221F3}"/>
              </a:ext>
            </a:extLst>
          </p:cNvPr>
          <p:cNvSpPr/>
          <p:nvPr/>
        </p:nvSpPr>
        <p:spPr>
          <a:xfrm>
            <a:off x="391886" y="4156177"/>
            <a:ext cx="5146469" cy="720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20F9C3-C12D-3E15-9C63-85B73AD4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8274D8F-E4AB-7C93-797D-8B1AE6005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AEC917-0BE5-911E-440B-274F5BDC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CFC74B6-F5D1-E2EF-EB70-88024060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1DF76696-19BA-13E7-EE1F-E703B8835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32365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45547" y="1114330"/>
            <a:ext cx="919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phòng tránh đuối nước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ên làm: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248994" y="4108095"/>
            <a:ext cx="5106410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45057" y="5191007"/>
            <a:ext cx="5215519" cy="13730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hiện đúng các quy định về an toàn khi tham gia giao thông đường thuỷ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345057" y="3690257"/>
            <a:ext cx="4946275" cy="13607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 bơi và bơi ở những nơi an toàn, có phương tiện cứu hộ và người lớn giám sát;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24909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9" y="2144487"/>
            <a:ext cx="1637087" cy="1579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325758" y="835314"/>
            <a:ext cx="8113984" cy="270259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E90D-B1AC-B8E6-EE1B-A97687C5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83" y="897713"/>
            <a:ext cx="807180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325</Words>
  <Application>Microsoft Office PowerPoint</Application>
  <PresentationFormat>Widescreen</PresentationFormat>
  <Paragraphs>39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等线</vt:lpstr>
      <vt:lpstr>#9Slide02 Noi dung dai</vt:lpstr>
      <vt:lpstr>Arial</vt:lpstr>
      <vt:lpstr>Calibri</vt:lpstr>
      <vt:lpstr>Cambria</vt:lpstr>
      <vt:lpstr>Poppins ExtraBold</vt:lpstr>
      <vt:lpstr>SVN-Ready</vt:lpstr>
      <vt:lpstr>Times New Roman</vt:lpstr>
      <vt:lpstr>UTM Androgyne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</cp:revision>
  <dcterms:created xsi:type="dcterms:W3CDTF">2024-02-01T13:04:49Z</dcterms:created>
  <dcterms:modified xsi:type="dcterms:W3CDTF">2024-05-14T04:34:45Z</dcterms:modified>
</cp:coreProperties>
</file>