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sldIdLst>
    <p:sldId id="257" r:id="rId3"/>
    <p:sldId id="267" r:id="rId4"/>
    <p:sldId id="287" r:id="rId5"/>
    <p:sldId id="286" r:id="rId6"/>
    <p:sldId id="288" r:id="rId7"/>
    <p:sldId id="312" r:id="rId8"/>
    <p:sldId id="314" r:id="rId9"/>
    <p:sldId id="313" r:id="rId10"/>
    <p:sldId id="31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D83F9-173B-46F7-AB80-6643F07BD88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6DC9D-09BF-4B8E-A14E-1DAB65A09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53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0BE2-2C45-469A-46E4-7F56A6AF3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8E716-63DF-AE61-13FA-05B811565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8456B-E3AE-53F7-9F34-9E3E7B13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FF822-0B77-8E0B-8A38-3326B4C1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25E97-3431-A113-A954-F1867FF3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E257CB21-C7F0-35D6-EB19-FA0B50A1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990" r="1611" b="19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2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25C6-F3B9-08B6-695A-32304406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A7EF-A98C-5488-ED71-323C290D4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AD26D-AFE8-EE37-ED6B-E5DA9DB3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4C116-EBFB-84D6-623B-DA8D01C2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7391D-A4A1-B2BE-3A8E-1400EAC32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3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702A8-4CF4-DCEB-3398-08E050016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D83B0-915C-9491-9F77-A3A3FB5DF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732F-8135-9BB0-F16B-3601C1FE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8A356-A470-C8B0-2F90-6C282A95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19B55-4C01-A33E-9850-1DB6F210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43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8667-5759-97B3-DCC7-065195201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09099-80F5-3D57-89E7-B0EF9BB84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246C9-EE23-11E8-015A-B53CCD2A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32716-978F-843D-9D03-81CAD1724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323EF-7C02-777E-F3DE-BD8F15FF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69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92BD-1902-FB1D-B05D-C2E691D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DD88B-B7F8-F9F5-8003-0F312B21D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5FB0D-C60E-BB7D-166E-7F4421F2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23C60-4E18-11ED-B2AE-8DEBC166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2F151-2151-B3AE-0A86-2EB694B3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8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4A876-63EF-ADF6-230E-53048B4B6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52C56-1FEA-E239-1A69-EF6E1B387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3A6AB-64A3-305A-090D-31D0D667B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7C6E4-48E6-A228-F044-71AD46A3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A458-374B-1012-2824-A94D64F3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21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21C3-5173-E7A6-3BF0-0DCA2271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F6358-73EE-1ACD-588D-E99CC3259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05397-D350-89B5-FED5-EE22BC8E1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B9A18-E69C-8A81-6165-02EC24CF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22469-95BB-2990-A366-4B5966E0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40637-8645-901E-0679-E7B17FAD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42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DBA9E-8E7A-18C7-D04D-C3D3BB07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4EECA-7608-A7DE-DC93-C51F9F09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27779-C8E4-2200-D971-13208045B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DCA59-9437-C154-4A1E-FB25345BE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7150B-2C10-7ECD-3CE7-AA6879E08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8CB54D-B2BA-D960-774A-C71BDCAE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1D0DE-1524-E1EF-651F-B9FA8D17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B2294F-55BE-5F41-17F2-135C8703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65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E5F2-07AD-02B7-59AC-3A4CA334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A44A4-B0DD-D978-0646-8558A1A9C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31B12-A83F-9B16-C9EF-D140A4C4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EB7BD-C5AB-F41B-CE89-87912480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65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E517B-71DC-03D2-E975-9452E5D5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452ED-5077-8089-7CD2-054B9D44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18466-1A3C-C873-AEB0-85A8E43FE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00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CFFE-BB0A-0233-5136-32002DD4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85E95-612F-F9B7-E760-BDA323F2B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3CDEB-7A77-DB45-057E-EFABB7717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F0D9C-6CB7-EA4A-13AA-D90A8495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4B7E3-4A51-1945-168F-912280DD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983B5-481D-241E-95CB-BA9DAEB1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9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ADDD-04EB-9EE6-C242-6B1F725B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31D58-48AC-30AE-8CB3-4872B7808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636E0-F185-38E2-DB8E-AC5275F3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A1B66-9766-CD38-0C24-FA2F137A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5DDE8-817A-A0A4-DA7B-017FA738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22F766-6FE5-6D4D-7F85-192624D3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15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B84A-C52B-A66F-223B-9F878F38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8B952-6679-B95B-B85F-5725E4C5F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A33CD-1088-6C09-4450-A8BCC1EBB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8E253-461B-05AE-8612-7CAE5D10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FF828-BDF4-54D0-1058-15A0A987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51330-F1A2-7E91-620C-682A2147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4A37-7020-5DB8-759A-E9850965B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D219F-32C8-3802-7F96-F391BBB61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3C5CA-73B1-7F5C-92BA-51963D97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02D01-3849-295F-1C8D-8FD3A212E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809DA-8C60-6923-F514-44517320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9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27171-ED4B-7E42-8CBC-52EACE048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3F1FF-35F1-D41A-FDAC-2E18FA8CD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98C12-6007-B1F4-495A-D4141EDE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F4EFD-8DC0-749D-610C-C469D554D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F6224-0ADC-AC63-B037-A59F89E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2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F280-D57D-EACF-EB94-565948E6A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FADC4-AF31-75BF-DFFA-BA3A08689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083D3-4D26-67D7-C5E1-7DCB90EF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5C0E2-AB07-2B25-407A-5B42E39A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B116C-AE1B-97B3-92D4-868FCC9D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1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2E1A5-C1B8-A3F9-36A3-E6CDC2A3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9F716-FF50-8776-B1DA-11F69AD67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66178-F35F-2886-4762-106F0CA98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13FC4-55EE-F97E-3EA3-F381ADD4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8C691-1473-B8CF-65D2-8FE6BC76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8D2F-F469-2177-E25F-41E8DB48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3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EF5B-524E-E02E-3FF4-658BFB0F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42D1E-1697-F9FB-4642-CB064CD17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9A9C7-54B2-69EF-83F7-13876544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0BD25-7A95-4653-6695-AA2A91C48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A39042-2E7E-6231-6B3E-9AE312C13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E538B-11C5-6D6D-3D97-7B64F510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918001-4BC1-5CBE-521E-C29796EF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3A936-9621-227C-AAA7-ED762B8E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8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C462-1800-6801-B547-03D4677C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5185F-F1BC-48C0-EB1E-F1485327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3E9CD-C970-FB0E-B4AD-F370519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B243B-CE9F-447E-299A-5D266DF1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hristmas tree in a room&#10;&#10;Description automatically generated with medium confidence">
            <a:extLst>
              <a:ext uri="{FF2B5EF4-FFF2-40B4-BE49-F238E27FC236}">
                <a16:creationId xmlns:a16="http://schemas.microsoft.com/office/drawing/2014/main" id="{6E91D823-DF9E-7098-C826-21C48F93D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"/>
            <a:ext cx="12192000" cy="68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3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0FF3C0-A9C9-F99E-DDC7-9A1DD154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6DF64-8B22-B7EF-71E8-081F7A8A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15994-F812-38F0-C665-B1896982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704002F-2109-0648-F97A-41C8C3D35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4445" r="2129" b="36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2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DE09-B7F9-8CF6-9181-EF654F29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D3CBE-0A0E-3610-3AE7-576A362AE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7630F-F5ED-4F8C-2BD8-717D57863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D3BF7-9955-1C9C-2262-3871D41CF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30501-727E-4E9E-6FDB-F52C6B50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5E5FE-B817-2A1E-FE82-8A62F1B2B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6679-55E9-DEF8-7198-E888E218A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C53E6B-96B6-B753-7BE7-1967115B4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B63BA-A78A-E791-71D8-94FC7C581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C332D-0BEE-3B37-4509-8D2EB886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A73B92-F99F-8B6B-50BC-2F7E98E2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8559E-110A-7850-0ABF-C6AB8216D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8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10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261FB4D-5D22-6C34-E14B-3D7C302429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71058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16.sv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64BD23D-6C65-49B2-D7EA-B7FCBA98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29659" y="-272783"/>
            <a:ext cx="7218947" cy="411480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3CD6C37E-03E5-2B2E-7780-D68C8BAECB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70758" y="2428568"/>
            <a:ext cx="4827719" cy="4429432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D5605D7C-C40F-5F14-4F5D-68246C719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8520" y="5321665"/>
            <a:ext cx="1870728" cy="1536335"/>
          </a:xfrm>
          <a:prstGeom prst="rect">
            <a:avLst/>
          </a:prstGeom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AD5F5178-5A8D-74D5-B3F3-9EBF312924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91995" y="807861"/>
            <a:ext cx="1700005" cy="1446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79F43-E035-8F5D-2830-F8BEEEAEEE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0650" y="81457"/>
            <a:ext cx="4574560" cy="1556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A61352-977E-C9A2-AD2A-39CBE6DCA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878" y="1528523"/>
            <a:ext cx="703539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0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extLst>
              <a:ext uri="{FF2B5EF4-FFF2-40B4-BE49-F238E27FC236}">
                <a16:creationId xmlns:a16="http://schemas.microsoft.com/office/drawing/2014/main" id="{CA182492-5B11-C013-7941-AE8CDE63A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98975" y="2383604"/>
            <a:ext cx="3611211" cy="447439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C9A4496-9611-3945-DB95-E35CEC0E5E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93186" y="2153265"/>
            <a:ext cx="3667137" cy="4825180"/>
          </a:xfrm>
          <a:prstGeom prst="rect">
            <a:avLst/>
          </a:prstGeom>
        </p:spPr>
      </p:pic>
      <p:pic>
        <p:nvPicPr>
          <p:cNvPr id="2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F2ED058D-3FFF-3ADF-3E57-1178C950E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9936" y="108155"/>
            <a:ext cx="1278198" cy="1290429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B1BADB1-FFFB-26F9-38B4-E55F6FA090B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4808" y="2743200"/>
            <a:ext cx="2422588" cy="41148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8493D6-8696-60B9-4AFB-249D946DFEE8}"/>
              </a:ext>
            </a:extLst>
          </p:cNvPr>
          <p:cNvSpPr/>
          <p:nvPr/>
        </p:nvSpPr>
        <p:spPr>
          <a:xfrm>
            <a:off x="2999027" y="724926"/>
            <a:ext cx="6745047" cy="2856473"/>
          </a:xfrm>
          <a:prstGeom prst="wedgeRoundRectCallout">
            <a:avLst>
              <a:gd name="adj1" fmla="val -57963"/>
              <a:gd name="adj2" fmla="val 28820"/>
              <a:gd name="adj3" fmla="val 16667"/>
            </a:avLst>
          </a:prstGeom>
          <a:solidFill>
            <a:srgbClr val="FFFF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</a:rPr>
              <a:t>Hoạt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động</a:t>
            </a:r>
            <a:r>
              <a:rPr lang="en-US" sz="4800" b="1" dirty="0">
                <a:solidFill>
                  <a:prstClr val="black"/>
                </a:solidFill>
              </a:rPr>
              <a:t> 1: </a:t>
            </a:r>
            <a:r>
              <a:rPr lang="en-US" sz="4800" b="1" dirty="0" err="1">
                <a:solidFill>
                  <a:prstClr val="black"/>
                </a:solidFill>
              </a:rPr>
              <a:t>Ôn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lại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các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kiến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thức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của</a:t>
            </a:r>
            <a:r>
              <a:rPr lang="en-US" sz="4800" b="1" dirty="0">
                <a:solidFill>
                  <a:prstClr val="black"/>
                </a:solidFill>
              </a:rPr>
              <a:t> 3 </a:t>
            </a:r>
            <a:r>
              <a:rPr lang="en-US" sz="4800" b="1" dirty="0" err="1">
                <a:solidFill>
                  <a:prstClr val="black"/>
                </a:solidFill>
              </a:rPr>
              <a:t>chủ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đề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3772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53350B0-2099-8D22-5B0B-7523E1FABB4F}"/>
              </a:ext>
            </a:extLst>
          </p:cNvPr>
          <p:cNvSpPr/>
          <p:nvPr/>
        </p:nvSpPr>
        <p:spPr>
          <a:xfrm>
            <a:off x="704850" y="377786"/>
            <a:ext cx="10515600" cy="803314"/>
          </a:xfrm>
          <a:prstGeom prst="roundRect">
            <a:avLst/>
          </a:prstGeom>
          <a:solidFill>
            <a:srgbClr val="FF6699"/>
          </a:solidFill>
          <a:ln w="38100"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D7FD7-B03B-F4EE-7C4E-5DB562DEFF9A}"/>
              </a:ext>
            </a:extLst>
          </p:cNvPr>
          <p:cNvSpPr txBox="1"/>
          <p:nvPr/>
        </p:nvSpPr>
        <p:spPr>
          <a:xfrm>
            <a:off x="800101" y="434936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1, 4: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luận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dung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BC36803A-0741-E9E9-47F3-52AFCC5B1852}"/>
              </a:ext>
            </a:extLst>
          </p:cNvPr>
          <p:cNvSpPr/>
          <p:nvPr/>
        </p:nvSpPr>
        <p:spPr>
          <a:xfrm>
            <a:off x="923925" y="1866900"/>
            <a:ext cx="10382249" cy="4152900"/>
          </a:xfrm>
          <a:custGeom>
            <a:avLst/>
            <a:gdLst>
              <a:gd name="connsiteX0" fmla="*/ 0 w 10382249"/>
              <a:gd name="connsiteY0" fmla="*/ 692164 h 4152900"/>
              <a:gd name="connsiteX1" fmla="*/ 1213292 w 10382249"/>
              <a:gd name="connsiteY1" fmla="*/ 0 h 4152900"/>
              <a:gd name="connsiteX2" fmla="*/ 9168956 w 10382249"/>
              <a:gd name="connsiteY2" fmla="*/ 0 h 4152900"/>
              <a:gd name="connsiteX3" fmla="*/ 10382249 w 10382249"/>
              <a:gd name="connsiteY3" fmla="*/ 692164 h 4152900"/>
              <a:gd name="connsiteX4" fmla="*/ 10382249 w 10382249"/>
              <a:gd name="connsiteY4" fmla="*/ 3460735 h 4152900"/>
              <a:gd name="connsiteX5" fmla="*/ 9168956 w 10382249"/>
              <a:gd name="connsiteY5" fmla="*/ 4152900 h 4152900"/>
              <a:gd name="connsiteX6" fmla="*/ 1213292 w 10382249"/>
              <a:gd name="connsiteY6" fmla="*/ 4152900 h 4152900"/>
              <a:gd name="connsiteX7" fmla="*/ 0 w 10382249"/>
              <a:gd name="connsiteY7" fmla="*/ 3460735 h 4152900"/>
              <a:gd name="connsiteX8" fmla="*/ 0 w 10382249"/>
              <a:gd name="connsiteY8" fmla="*/ 692164 h 4152900"/>
              <a:gd name="connsiteX0" fmla="*/ 0 w 10382249"/>
              <a:gd name="connsiteY0" fmla="*/ 692164 h 4152900"/>
              <a:gd name="connsiteX1" fmla="*/ 1213292 w 10382249"/>
              <a:gd name="connsiteY1" fmla="*/ 0 h 4152900"/>
              <a:gd name="connsiteX2" fmla="*/ 9168956 w 10382249"/>
              <a:gd name="connsiteY2" fmla="*/ 0 h 4152900"/>
              <a:gd name="connsiteX3" fmla="*/ 10382249 w 10382249"/>
              <a:gd name="connsiteY3" fmla="*/ 692164 h 4152900"/>
              <a:gd name="connsiteX4" fmla="*/ 10382249 w 10382249"/>
              <a:gd name="connsiteY4" fmla="*/ 3460735 h 4152900"/>
              <a:gd name="connsiteX5" fmla="*/ 9168956 w 10382249"/>
              <a:gd name="connsiteY5" fmla="*/ 4152900 h 4152900"/>
              <a:gd name="connsiteX6" fmla="*/ 1213292 w 10382249"/>
              <a:gd name="connsiteY6" fmla="*/ 4152900 h 4152900"/>
              <a:gd name="connsiteX7" fmla="*/ 0 w 10382249"/>
              <a:gd name="connsiteY7" fmla="*/ 3460735 h 4152900"/>
              <a:gd name="connsiteX8" fmla="*/ 0 w 10382249"/>
              <a:gd name="connsiteY8" fmla="*/ 692164 h 4152900"/>
              <a:gd name="connsiteX0" fmla="*/ 0 w 10382249"/>
              <a:gd name="connsiteY0" fmla="*/ 692164 h 4152900"/>
              <a:gd name="connsiteX1" fmla="*/ 1213292 w 10382249"/>
              <a:gd name="connsiteY1" fmla="*/ 0 h 4152900"/>
              <a:gd name="connsiteX2" fmla="*/ 9168956 w 10382249"/>
              <a:gd name="connsiteY2" fmla="*/ 0 h 4152900"/>
              <a:gd name="connsiteX3" fmla="*/ 10382249 w 10382249"/>
              <a:gd name="connsiteY3" fmla="*/ 692164 h 4152900"/>
              <a:gd name="connsiteX4" fmla="*/ 10382249 w 10382249"/>
              <a:gd name="connsiteY4" fmla="*/ 3460735 h 4152900"/>
              <a:gd name="connsiteX5" fmla="*/ 9168956 w 10382249"/>
              <a:gd name="connsiteY5" fmla="*/ 4152900 h 4152900"/>
              <a:gd name="connsiteX6" fmla="*/ 1213292 w 10382249"/>
              <a:gd name="connsiteY6" fmla="*/ 4152900 h 4152900"/>
              <a:gd name="connsiteX7" fmla="*/ 0 w 10382249"/>
              <a:gd name="connsiteY7" fmla="*/ 3460735 h 4152900"/>
              <a:gd name="connsiteX8" fmla="*/ 0 w 10382249"/>
              <a:gd name="connsiteY8" fmla="*/ 692164 h 415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249" h="4152900" fill="none" extrusionOk="0">
                <a:moveTo>
                  <a:pt x="0" y="692164"/>
                </a:moveTo>
                <a:cubicBezTo>
                  <a:pt x="14005" y="73338"/>
                  <a:pt x="546039" y="-67704"/>
                  <a:pt x="1213292" y="0"/>
                </a:cubicBezTo>
                <a:cubicBezTo>
                  <a:pt x="2248603" y="143570"/>
                  <a:pt x="7293737" y="87359"/>
                  <a:pt x="9168956" y="0"/>
                </a:cubicBezTo>
                <a:cubicBezTo>
                  <a:pt x="9783875" y="96241"/>
                  <a:pt x="10451220" y="399213"/>
                  <a:pt x="10382249" y="692164"/>
                </a:cubicBezTo>
                <a:cubicBezTo>
                  <a:pt x="10370062" y="1376130"/>
                  <a:pt x="10484654" y="3037160"/>
                  <a:pt x="10382249" y="3460735"/>
                </a:cubicBezTo>
                <a:cubicBezTo>
                  <a:pt x="10364072" y="3957203"/>
                  <a:pt x="10069241" y="4178733"/>
                  <a:pt x="9168956" y="4152900"/>
                </a:cubicBezTo>
                <a:cubicBezTo>
                  <a:pt x="5576154" y="4103575"/>
                  <a:pt x="5017026" y="4112315"/>
                  <a:pt x="1213292" y="4152900"/>
                </a:cubicBezTo>
                <a:cubicBezTo>
                  <a:pt x="368251" y="4064785"/>
                  <a:pt x="-93466" y="3799363"/>
                  <a:pt x="0" y="3460735"/>
                </a:cubicBezTo>
                <a:cubicBezTo>
                  <a:pt x="197583" y="2279814"/>
                  <a:pt x="-166006" y="1706957"/>
                  <a:pt x="0" y="692164"/>
                </a:cubicBezTo>
                <a:close/>
              </a:path>
              <a:path w="10382249" h="4152900" stroke="0" extrusionOk="0">
                <a:moveTo>
                  <a:pt x="0" y="692164"/>
                </a:moveTo>
                <a:cubicBezTo>
                  <a:pt x="-101655" y="288948"/>
                  <a:pt x="471190" y="-9602"/>
                  <a:pt x="1213292" y="0"/>
                </a:cubicBezTo>
                <a:cubicBezTo>
                  <a:pt x="2029971" y="598208"/>
                  <a:pt x="7011967" y="643689"/>
                  <a:pt x="9168956" y="0"/>
                </a:cubicBezTo>
                <a:cubicBezTo>
                  <a:pt x="9779967" y="-19116"/>
                  <a:pt x="10296304" y="373197"/>
                  <a:pt x="10382249" y="692164"/>
                </a:cubicBezTo>
                <a:cubicBezTo>
                  <a:pt x="10687455" y="1791362"/>
                  <a:pt x="10432183" y="2916871"/>
                  <a:pt x="10382249" y="3460735"/>
                </a:cubicBezTo>
                <a:cubicBezTo>
                  <a:pt x="10463320" y="3925568"/>
                  <a:pt x="9892009" y="3969286"/>
                  <a:pt x="9168956" y="4152900"/>
                </a:cubicBezTo>
                <a:cubicBezTo>
                  <a:pt x="7677246" y="3725050"/>
                  <a:pt x="5450819" y="3903862"/>
                  <a:pt x="1213292" y="4152900"/>
                </a:cubicBezTo>
                <a:cubicBezTo>
                  <a:pt x="502071" y="4245541"/>
                  <a:pt x="-58212" y="3843309"/>
                  <a:pt x="0" y="3460735"/>
                </a:cubicBezTo>
                <a:cubicBezTo>
                  <a:pt x="17506" y="2439348"/>
                  <a:pt x="-24676" y="1757873"/>
                  <a:pt x="0" y="692164"/>
                </a:cubicBezTo>
                <a:close/>
              </a:path>
              <a:path w="10382249" h="4152900" fill="none" stroke="0" extrusionOk="0">
                <a:moveTo>
                  <a:pt x="0" y="692164"/>
                </a:moveTo>
                <a:cubicBezTo>
                  <a:pt x="43289" y="191235"/>
                  <a:pt x="633007" y="-3599"/>
                  <a:pt x="1213292" y="0"/>
                </a:cubicBezTo>
                <a:cubicBezTo>
                  <a:pt x="5278821" y="401151"/>
                  <a:pt x="6861110" y="330122"/>
                  <a:pt x="9168956" y="0"/>
                </a:cubicBezTo>
                <a:cubicBezTo>
                  <a:pt x="9776649" y="32978"/>
                  <a:pt x="10405864" y="350655"/>
                  <a:pt x="10382249" y="692164"/>
                </a:cubicBezTo>
                <a:cubicBezTo>
                  <a:pt x="10289592" y="1524115"/>
                  <a:pt x="10507374" y="2914330"/>
                  <a:pt x="10382249" y="3460735"/>
                </a:cubicBezTo>
                <a:cubicBezTo>
                  <a:pt x="10436047" y="3780287"/>
                  <a:pt x="9987211" y="4159866"/>
                  <a:pt x="9168956" y="4152900"/>
                </a:cubicBezTo>
                <a:cubicBezTo>
                  <a:pt x="5580869" y="4082881"/>
                  <a:pt x="4978078" y="4247433"/>
                  <a:pt x="1213292" y="4152900"/>
                </a:cubicBezTo>
                <a:cubicBezTo>
                  <a:pt x="381810" y="4113513"/>
                  <a:pt x="-128207" y="3748577"/>
                  <a:pt x="0" y="3460735"/>
                </a:cubicBezTo>
                <a:cubicBezTo>
                  <a:pt x="284361" y="2259856"/>
                  <a:pt x="-246379" y="1469341"/>
                  <a:pt x="0" y="692164"/>
                </a:cubicBezTo>
                <a:close/>
              </a:path>
              <a:path w="10382249" h="4152900" fill="none" stroke="0" extrusionOk="0">
                <a:moveTo>
                  <a:pt x="0" y="692164"/>
                </a:moveTo>
                <a:cubicBezTo>
                  <a:pt x="33853" y="71913"/>
                  <a:pt x="643978" y="-53107"/>
                  <a:pt x="1213292" y="0"/>
                </a:cubicBezTo>
                <a:cubicBezTo>
                  <a:pt x="2277758" y="54831"/>
                  <a:pt x="5813841" y="90132"/>
                  <a:pt x="9168956" y="0"/>
                </a:cubicBezTo>
                <a:cubicBezTo>
                  <a:pt x="9769406" y="43638"/>
                  <a:pt x="10427722" y="366074"/>
                  <a:pt x="10382249" y="692164"/>
                </a:cubicBezTo>
                <a:cubicBezTo>
                  <a:pt x="10315049" y="1420719"/>
                  <a:pt x="10509575" y="3012165"/>
                  <a:pt x="10382249" y="3460735"/>
                </a:cubicBezTo>
                <a:cubicBezTo>
                  <a:pt x="10418324" y="3912358"/>
                  <a:pt x="10014471" y="4106219"/>
                  <a:pt x="9168956" y="4152900"/>
                </a:cubicBezTo>
                <a:cubicBezTo>
                  <a:pt x="5532083" y="4059008"/>
                  <a:pt x="4950691" y="4170644"/>
                  <a:pt x="1213292" y="4152900"/>
                </a:cubicBezTo>
                <a:cubicBezTo>
                  <a:pt x="363351" y="4070411"/>
                  <a:pt x="-115400" y="3757894"/>
                  <a:pt x="0" y="3460735"/>
                </a:cubicBezTo>
                <a:cubicBezTo>
                  <a:pt x="200384" y="2266386"/>
                  <a:pt x="-135634" y="1566956"/>
                  <a:pt x="0" y="69216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custGeom>
                    <a:avLst/>
                    <a:gdLst>
                      <a:gd name="connsiteX0" fmla="*/ 0 w 10382249"/>
                      <a:gd name="connsiteY0" fmla="*/ 692164 h 4152900"/>
                      <a:gd name="connsiteX1" fmla="*/ 1213292 w 10382249"/>
                      <a:gd name="connsiteY1" fmla="*/ 0 h 4152900"/>
                      <a:gd name="connsiteX2" fmla="*/ 9168956 w 10382249"/>
                      <a:gd name="connsiteY2" fmla="*/ 0 h 4152900"/>
                      <a:gd name="connsiteX3" fmla="*/ 10382249 w 10382249"/>
                      <a:gd name="connsiteY3" fmla="*/ 692164 h 4152900"/>
                      <a:gd name="connsiteX4" fmla="*/ 10382249 w 10382249"/>
                      <a:gd name="connsiteY4" fmla="*/ 3460735 h 4152900"/>
                      <a:gd name="connsiteX5" fmla="*/ 9168956 w 10382249"/>
                      <a:gd name="connsiteY5" fmla="*/ 4152900 h 4152900"/>
                      <a:gd name="connsiteX6" fmla="*/ 1213292 w 10382249"/>
                      <a:gd name="connsiteY6" fmla="*/ 4152900 h 4152900"/>
                      <a:gd name="connsiteX7" fmla="*/ 0 w 10382249"/>
                      <a:gd name="connsiteY7" fmla="*/ 3460735 h 4152900"/>
                      <a:gd name="connsiteX8" fmla="*/ 0 w 10382249"/>
                      <a:gd name="connsiteY8" fmla="*/ 692164 h 4152900"/>
                      <a:gd name="connsiteX0" fmla="*/ 0 w 10382249"/>
                      <a:gd name="connsiteY0" fmla="*/ 692164 h 4152900"/>
                      <a:gd name="connsiteX1" fmla="*/ 1213292 w 10382249"/>
                      <a:gd name="connsiteY1" fmla="*/ 0 h 4152900"/>
                      <a:gd name="connsiteX2" fmla="*/ 9168956 w 10382249"/>
                      <a:gd name="connsiteY2" fmla="*/ 0 h 4152900"/>
                      <a:gd name="connsiteX3" fmla="*/ 10382249 w 10382249"/>
                      <a:gd name="connsiteY3" fmla="*/ 692164 h 4152900"/>
                      <a:gd name="connsiteX4" fmla="*/ 10382249 w 10382249"/>
                      <a:gd name="connsiteY4" fmla="*/ 3460735 h 4152900"/>
                      <a:gd name="connsiteX5" fmla="*/ 9168956 w 10382249"/>
                      <a:gd name="connsiteY5" fmla="*/ 4152900 h 4152900"/>
                      <a:gd name="connsiteX6" fmla="*/ 1213292 w 10382249"/>
                      <a:gd name="connsiteY6" fmla="*/ 4152900 h 4152900"/>
                      <a:gd name="connsiteX7" fmla="*/ 0 w 10382249"/>
                      <a:gd name="connsiteY7" fmla="*/ 3460735 h 4152900"/>
                      <a:gd name="connsiteX8" fmla="*/ 0 w 10382249"/>
                      <a:gd name="connsiteY8" fmla="*/ 692164 h 4152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82249" h="4152900" fill="none" extrusionOk="0">
                        <a:moveTo>
                          <a:pt x="0" y="692164"/>
                        </a:moveTo>
                        <a:cubicBezTo>
                          <a:pt x="9011" y="164550"/>
                          <a:pt x="545695" y="-57410"/>
                          <a:pt x="1213292" y="0"/>
                        </a:cubicBezTo>
                        <a:cubicBezTo>
                          <a:pt x="5079282" y="-19710"/>
                          <a:pt x="6942370" y="-42307"/>
                          <a:pt x="9168956" y="0"/>
                        </a:cubicBezTo>
                        <a:cubicBezTo>
                          <a:pt x="9809751" y="43045"/>
                          <a:pt x="10438727" y="377319"/>
                          <a:pt x="10382249" y="692164"/>
                        </a:cubicBezTo>
                        <a:cubicBezTo>
                          <a:pt x="10304854" y="1418535"/>
                          <a:pt x="10474145" y="2936828"/>
                          <a:pt x="10382249" y="3460735"/>
                        </a:cubicBezTo>
                        <a:cubicBezTo>
                          <a:pt x="10369182" y="3923008"/>
                          <a:pt x="9989241" y="4168865"/>
                          <a:pt x="9168956" y="4152900"/>
                        </a:cubicBezTo>
                        <a:cubicBezTo>
                          <a:pt x="5579111" y="4051720"/>
                          <a:pt x="4888326" y="4154661"/>
                          <a:pt x="1213292" y="4152900"/>
                        </a:cubicBezTo>
                        <a:cubicBezTo>
                          <a:pt x="391646" y="4080941"/>
                          <a:pt x="-85216" y="3804906"/>
                          <a:pt x="0" y="3460735"/>
                        </a:cubicBezTo>
                        <a:cubicBezTo>
                          <a:pt x="210780" y="2237496"/>
                          <a:pt x="-169383" y="1604211"/>
                          <a:pt x="0" y="692164"/>
                        </a:cubicBezTo>
                        <a:close/>
                      </a:path>
                      <a:path w="10382249" h="4152900" stroke="0" extrusionOk="0">
                        <a:moveTo>
                          <a:pt x="0" y="692164"/>
                        </a:moveTo>
                        <a:cubicBezTo>
                          <a:pt x="-74599" y="282422"/>
                          <a:pt x="492557" y="-7816"/>
                          <a:pt x="1213292" y="0"/>
                        </a:cubicBezTo>
                        <a:cubicBezTo>
                          <a:pt x="2260818" y="346861"/>
                          <a:pt x="6962332" y="246600"/>
                          <a:pt x="9168956" y="0"/>
                        </a:cubicBezTo>
                        <a:cubicBezTo>
                          <a:pt x="9762331" y="-10543"/>
                          <a:pt x="10295790" y="331229"/>
                          <a:pt x="10382249" y="692164"/>
                        </a:cubicBezTo>
                        <a:cubicBezTo>
                          <a:pt x="10632874" y="1767579"/>
                          <a:pt x="10449438" y="2992880"/>
                          <a:pt x="10382249" y="3460735"/>
                        </a:cubicBezTo>
                        <a:cubicBezTo>
                          <a:pt x="10467514" y="3886653"/>
                          <a:pt x="9885848" y="4001186"/>
                          <a:pt x="9168956" y="4152900"/>
                        </a:cubicBezTo>
                        <a:cubicBezTo>
                          <a:pt x="7856835" y="3931125"/>
                          <a:pt x="5251916" y="4024829"/>
                          <a:pt x="1213292" y="4152900"/>
                        </a:cubicBezTo>
                        <a:cubicBezTo>
                          <a:pt x="492079" y="4201319"/>
                          <a:pt x="-51492" y="3825475"/>
                          <a:pt x="0" y="3460735"/>
                        </a:cubicBezTo>
                        <a:cubicBezTo>
                          <a:pt x="6057" y="2425920"/>
                          <a:pt x="-63717" y="1824781"/>
                          <a:pt x="0" y="692164"/>
                        </a:cubicBezTo>
                        <a:close/>
                      </a:path>
                      <a:path w="10382249" h="4152900" fill="none" stroke="0" extrusionOk="0">
                        <a:moveTo>
                          <a:pt x="0" y="692164"/>
                        </a:moveTo>
                        <a:cubicBezTo>
                          <a:pt x="29557" y="183253"/>
                          <a:pt x="652812" y="-17935"/>
                          <a:pt x="1213292" y="0"/>
                        </a:cubicBezTo>
                        <a:cubicBezTo>
                          <a:pt x="5241861" y="116888"/>
                          <a:pt x="6747916" y="52904"/>
                          <a:pt x="9168956" y="0"/>
                        </a:cubicBezTo>
                        <a:cubicBezTo>
                          <a:pt x="9785888" y="23291"/>
                          <a:pt x="10388277" y="315129"/>
                          <a:pt x="10382249" y="692164"/>
                        </a:cubicBezTo>
                        <a:cubicBezTo>
                          <a:pt x="10349898" y="1458485"/>
                          <a:pt x="10476279" y="2929843"/>
                          <a:pt x="10382249" y="3460735"/>
                        </a:cubicBezTo>
                        <a:cubicBezTo>
                          <a:pt x="10402558" y="3847916"/>
                          <a:pt x="9895270" y="4136795"/>
                          <a:pt x="9168956" y="4152900"/>
                        </a:cubicBezTo>
                        <a:cubicBezTo>
                          <a:pt x="5499522" y="4019367"/>
                          <a:pt x="4958138" y="4189627"/>
                          <a:pt x="1213292" y="4152900"/>
                        </a:cubicBezTo>
                        <a:cubicBezTo>
                          <a:pt x="365069" y="4084201"/>
                          <a:pt x="-100689" y="3764112"/>
                          <a:pt x="0" y="3460735"/>
                        </a:cubicBezTo>
                        <a:cubicBezTo>
                          <a:pt x="226547" y="2182876"/>
                          <a:pt x="-126289" y="1420768"/>
                          <a:pt x="0" y="6921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1: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 đặc điểm, một số bộ phận của nấm?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2: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 có vai trò và tác hại gì đối với đời sống con người?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3: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 mốc gây những tác hại gì đến thực phẩm và sức khỏe của con người?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</a:rPr>
              <a:t>Câu</a:t>
            </a:r>
            <a:r>
              <a:rPr lang="en-US" sz="3600" b="1" dirty="0">
                <a:solidFill>
                  <a:srgbClr val="002060"/>
                </a:solidFill>
              </a:rPr>
              <a:t> 4: </a:t>
            </a:r>
            <a:r>
              <a:rPr lang="en-US" sz="3600" dirty="0" err="1">
                <a:solidFill>
                  <a:srgbClr val="002060"/>
                </a:solidFill>
              </a:rPr>
              <a:t>Nêu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bảo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quản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phù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hợp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tránh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nấm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mốc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thực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phẩm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trong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cuộc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sống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ngày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82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53350B0-2099-8D22-5B0B-7523E1FABB4F}"/>
              </a:ext>
            </a:extLst>
          </p:cNvPr>
          <p:cNvSpPr/>
          <p:nvPr/>
        </p:nvSpPr>
        <p:spPr>
          <a:xfrm>
            <a:off x="704850" y="377785"/>
            <a:ext cx="10515600" cy="1117639"/>
          </a:xfrm>
          <a:prstGeom prst="roundRect">
            <a:avLst/>
          </a:prstGeom>
          <a:solidFill>
            <a:srgbClr val="FF6699"/>
          </a:solidFill>
          <a:ln w="38100"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D7FD7-B03B-F4EE-7C4E-5DB562DEFF9A}"/>
              </a:ext>
            </a:extLst>
          </p:cNvPr>
          <p:cNvSpPr txBox="1"/>
          <p:nvPr/>
        </p:nvSpPr>
        <p:spPr>
          <a:xfrm>
            <a:off x="800101" y="320636"/>
            <a:ext cx="1042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 2, 5: Thảo luận nội dung về chủ đề Con người và sức khỏe.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BC36803A-0741-E9E9-47F3-52AFCC5B1852}"/>
              </a:ext>
            </a:extLst>
          </p:cNvPr>
          <p:cNvSpPr/>
          <p:nvPr/>
        </p:nvSpPr>
        <p:spPr>
          <a:xfrm>
            <a:off x="1295400" y="1866900"/>
            <a:ext cx="9829800" cy="4419600"/>
          </a:xfrm>
          <a:custGeom>
            <a:avLst/>
            <a:gdLst>
              <a:gd name="connsiteX0" fmla="*/ 0 w 9829800"/>
              <a:gd name="connsiteY0" fmla="*/ 736615 h 4419600"/>
              <a:gd name="connsiteX1" fmla="*/ 1148732 w 9829800"/>
              <a:gd name="connsiteY1" fmla="*/ 0 h 4419600"/>
              <a:gd name="connsiteX2" fmla="*/ 8681067 w 9829800"/>
              <a:gd name="connsiteY2" fmla="*/ 0 h 4419600"/>
              <a:gd name="connsiteX3" fmla="*/ 9829800 w 9829800"/>
              <a:gd name="connsiteY3" fmla="*/ 736615 h 4419600"/>
              <a:gd name="connsiteX4" fmla="*/ 9829800 w 9829800"/>
              <a:gd name="connsiteY4" fmla="*/ 3682984 h 4419600"/>
              <a:gd name="connsiteX5" fmla="*/ 8681067 w 9829800"/>
              <a:gd name="connsiteY5" fmla="*/ 4419600 h 4419600"/>
              <a:gd name="connsiteX6" fmla="*/ 1148732 w 9829800"/>
              <a:gd name="connsiteY6" fmla="*/ 4419600 h 4419600"/>
              <a:gd name="connsiteX7" fmla="*/ 0 w 9829800"/>
              <a:gd name="connsiteY7" fmla="*/ 3682984 h 4419600"/>
              <a:gd name="connsiteX8" fmla="*/ 0 w 9829800"/>
              <a:gd name="connsiteY8" fmla="*/ 736615 h 4419600"/>
              <a:gd name="connsiteX0" fmla="*/ 0 w 9829800"/>
              <a:gd name="connsiteY0" fmla="*/ 736615 h 4419600"/>
              <a:gd name="connsiteX1" fmla="*/ 1148732 w 9829800"/>
              <a:gd name="connsiteY1" fmla="*/ 0 h 4419600"/>
              <a:gd name="connsiteX2" fmla="*/ 8681067 w 9829800"/>
              <a:gd name="connsiteY2" fmla="*/ 0 h 4419600"/>
              <a:gd name="connsiteX3" fmla="*/ 9829800 w 9829800"/>
              <a:gd name="connsiteY3" fmla="*/ 736615 h 4419600"/>
              <a:gd name="connsiteX4" fmla="*/ 9829800 w 9829800"/>
              <a:gd name="connsiteY4" fmla="*/ 3682984 h 4419600"/>
              <a:gd name="connsiteX5" fmla="*/ 8681067 w 9829800"/>
              <a:gd name="connsiteY5" fmla="*/ 4419600 h 4419600"/>
              <a:gd name="connsiteX6" fmla="*/ 1148732 w 9829800"/>
              <a:gd name="connsiteY6" fmla="*/ 4419600 h 4419600"/>
              <a:gd name="connsiteX7" fmla="*/ 0 w 9829800"/>
              <a:gd name="connsiteY7" fmla="*/ 3682984 h 4419600"/>
              <a:gd name="connsiteX8" fmla="*/ 0 w 9829800"/>
              <a:gd name="connsiteY8" fmla="*/ 736615 h 4419600"/>
              <a:gd name="connsiteX0" fmla="*/ 0 w 9829800"/>
              <a:gd name="connsiteY0" fmla="*/ 736615 h 4419600"/>
              <a:gd name="connsiteX1" fmla="*/ 1148732 w 9829800"/>
              <a:gd name="connsiteY1" fmla="*/ 0 h 4419600"/>
              <a:gd name="connsiteX2" fmla="*/ 8681067 w 9829800"/>
              <a:gd name="connsiteY2" fmla="*/ 0 h 4419600"/>
              <a:gd name="connsiteX3" fmla="*/ 9829800 w 9829800"/>
              <a:gd name="connsiteY3" fmla="*/ 736615 h 4419600"/>
              <a:gd name="connsiteX4" fmla="*/ 9829800 w 9829800"/>
              <a:gd name="connsiteY4" fmla="*/ 3682984 h 4419600"/>
              <a:gd name="connsiteX5" fmla="*/ 8681067 w 9829800"/>
              <a:gd name="connsiteY5" fmla="*/ 4419600 h 4419600"/>
              <a:gd name="connsiteX6" fmla="*/ 1148732 w 9829800"/>
              <a:gd name="connsiteY6" fmla="*/ 4419600 h 4419600"/>
              <a:gd name="connsiteX7" fmla="*/ 0 w 9829800"/>
              <a:gd name="connsiteY7" fmla="*/ 3682984 h 4419600"/>
              <a:gd name="connsiteX8" fmla="*/ 0 w 9829800"/>
              <a:gd name="connsiteY8" fmla="*/ 736615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9800" h="4419600" fill="none" extrusionOk="0">
                <a:moveTo>
                  <a:pt x="0" y="736615"/>
                </a:moveTo>
                <a:cubicBezTo>
                  <a:pt x="11259" y="139369"/>
                  <a:pt x="520016" y="-157625"/>
                  <a:pt x="1148732" y="0"/>
                </a:cubicBezTo>
                <a:cubicBezTo>
                  <a:pt x="4668225" y="-188526"/>
                  <a:pt x="6661145" y="-84548"/>
                  <a:pt x="8681067" y="0"/>
                </a:cubicBezTo>
                <a:cubicBezTo>
                  <a:pt x="9270744" y="78424"/>
                  <a:pt x="9900723" y="429139"/>
                  <a:pt x="9829800" y="736615"/>
                </a:cubicBezTo>
                <a:cubicBezTo>
                  <a:pt x="9818730" y="1471859"/>
                  <a:pt x="9924857" y="3200550"/>
                  <a:pt x="9829800" y="3682984"/>
                </a:cubicBezTo>
                <a:cubicBezTo>
                  <a:pt x="9805445" y="4246893"/>
                  <a:pt x="9426591" y="4431277"/>
                  <a:pt x="8681067" y="4419600"/>
                </a:cubicBezTo>
                <a:cubicBezTo>
                  <a:pt x="5280196" y="4342504"/>
                  <a:pt x="4648137" y="4416045"/>
                  <a:pt x="1148732" y="4419600"/>
                </a:cubicBezTo>
                <a:cubicBezTo>
                  <a:pt x="345088" y="4328609"/>
                  <a:pt x="-120412" y="4024052"/>
                  <a:pt x="0" y="3682984"/>
                </a:cubicBezTo>
                <a:cubicBezTo>
                  <a:pt x="172982" y="2456922"/>
                  <a:pt x="-156418" y="1812069"/>
                  <a:pt x="0" y="736615"/>
                </a:cubicBezTo>
                <a:close/>
              </a:path>
              <a:path w="9829800" h="4419600" stroke="0" extrusionOk="0">
                <a:moveTo>
                  <a:pt x="0" y="736615"/>
                </a:moveTo>
                <a:cubicBezTo>
                  <a:pt x="-73460" y="298446"/>
                  <a:pt x="425154" y="-10664"/>
                  <a:pt x="1148732" y="0"/>
                </a:cubicBezTo>
                <a:cubicBezTo>
                  <a:pt x="2133838" y="341321"/>
                  <a:pt x="6610010" y="387952"/>
                  <a:pt x="8681067" y="0"/>
                </a:cubicBezTo>
                <a:cubicBezTo>
                  <a:pt x="9317175" y="-46004"/>
                  <a:pt x="9747740" y="327643"/>
                  <a:pt x="9829800" y="736615"/>
                </a:cubicBezTo>
                <a:cubicBezTo>
                  <a:pt x="10104020" y="1893988"/>
                  <a:pt x="9898193" y="3215209"/>
                  <a:pt x="9829800" y="3682984"/>
                </a:cubicBezTo>
                <a:cubicBezTo>
                  <a:pt x="9904841" y="4182572"/>
                  <a:pt x="9357552" y="4283657"/>
                  <a:pt x="8681067" y="4419600"/>
                </a:cubicBezTo>
                <a:cubicBezTo>
                  <a:pt x="7106087" y="3817005"/>
                  <a:pt x="5617625" y="3897508"/>
                  <a:pt x="1148732" y="4419600"/>
                </a:cubicBezTo>
                <a:cubicBezTo>
                  <a:pt x="466703" y="4467399"/>
                  <a:pt x="-70792" y="4127156"/>
                  <a:pt x="0" y="3682984"/>
                </a:cubicBezTo>
                <a:cubicBezTo>
                  <a:pt x="44019" y="2625072"/>
                  <a:pt x="20461" y="1810720"/>
                  <a:pt x="0" y="736615"/>
                </a:cubicBezTo>
                <a:close/>
              </a:path>
              <a:path w="9829800" h="4419600" fill="none" stroke="0" extrusionOk="0">
                <a:moveTo>
                  <a:pt x="0" y="736615"/>
                </a:moveTo>
                <a:cubicBezTo>
                  <a:pt x="110844" y="290759"/>
                  <a:pt x="467543" y="25897"/>
                  <a:pt x="1148732" y="0"/>
                </a:cubicBezTo>
                <a:cubicBezTo>
                  <a:pt x="5139748" y="277042"/>
                  <a:pt x="6434189" y="157184"/>
                  <a:pt x="8681067" y="0"/>
                </a:cubicBezTo>
                <a:cubicBezTo>
                  <a:pt x="9211590" y="59502"/>
                  <a:pt x="9847818" y="365250"/>
                  <a:pt x="9829800" y="736615"/>
                </a:cubicBezTo>
                <a:cubicBezTo>
                  <a:pt x="9770757" y="1551511"/>
                  <a:pt x="10021205" y="3069119"/>
                  <a:pt x="9829800" y="3682984"/>
                </a:cubicBezTo>
                <a:cubicBezTo>
                  <a:pt x="9904609" y="4044713"/>
                  <a:pt x="9425361" y="4336737"/>
                  <a:pt x="8681067" y="4419600"/>
                </a:cubicBezTo>
                <a:cubicBezTo>
                  <a:pt x="5215389" y="4339603"/>
                  <a:pt x="4673886" y="4495914"/>
                  <a:pt x="1148732" y="4419600"/>
                </a:cubicBezTo>
                <a:cubicBezTo>
                  <a:pt x="367039" y="4389383"/>
                  <a:pt x="-107200" y="4002167"/>
                  <a:pt x="0" y="3682984"/>
                </a:cubicBezTo>
                <a:cubicBezTo>
                  <a:pt x="282378" y="2467229"/>
                  <a:pt x="-148636" y="1487524"/>
                  <a:pt x="0" y="736615"/>
                </a:cubicBezTo>
                <a:close/>
              </a:path>
              <a:path w="9829800" h="4419600" fill="none" stroke="0" extrusionOk="0">
                <a:moveTo>
                  <a:pt x="0" y="736615"/>
                </a:moveTo>
                <a:cubicBezTo>
                  <a:pt x="31543" y="99127"/>
                  <a:pt x="584445" y="-101049"/>
                  <a:pt x="1148732" y="0"/>
                </a:cubicBezTo>
                <a:cubicBezTo>
                  <a:pt x="4954966" y="-74294"/>
                  <a:pt x="6587446" y="-90000"/>
                  <a:pt x="8681067" y="0"/>
                </a:cubicBezTo>
                <a:cubicBezTo>
                  <a:pt x="9228877" y="35263"/>
                  <a:pt x="9832878" y="342540"/>
                  <a:pt x="9829800" y="736615"/>
                </a:cubicBezTo>
                <a:cubicBezTo>
                  <a:pt x="9849513" y="1522877"/>
                  <a:pt x="9963549" y="3250023"/>
                  <a:pt x="9829800" y="3682984"/>
                </a:cubicBezTo>
                <a:cubicBezTo>
                  <a:pt x="9872459" y="4157668"/>
                  <a:pt x="9386605" y="4382682"/>
                  <a:pt x="8681067" y="4419600"/>
                </a:cubicBezTo>
                <a:cubicBezTo>
                  <a:pt x="5272511" y="4309226"/>
                  <a:pt x="4732021" y="4459847"/>
                  <a:pt x="1148732" y="4419600"/>
                </a:cubicBezTo>
                <a:cubicBezTo>
                  <a:pt x="332651" y="4337723"/>
                  <a:pt x="-141056" y="3987696"/>
                  <a:pt x="0" y="3682984"/>
                </a:cubicBezTo>
                <a:cubicBezTo>
                  <a:pt x="165019" y="2462029"/>
                  <a:pt x="-142172" y="1668020"/>
                  <a:pt x="0" y="73661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custGeom>
                    <a:avLst/>
                    <a:gdLst>
                      <a:gd name="connsiteX0" fmla="*/ 0 w 9829800"/>
                      <a:gd name="connsiteY0" fmla="*/ 736615 h 4419600"/>
                      <a:gd name="connsiteX1" fmla="*/ 1148732 w 9829800"/>
                      <a:gd name="connsiteY1" fmla="*/ 0 h 4419600"/>
                      <a:gd name="connsiteX2" fmla="*/ 8681067 w 9829800"/>
                      <a:gd name="connsiteY2" fmla="*/ 0 h 4419600"/>
                      <a:gd name="connsiteX3" fmla="*/ 9829800 w 9829800"/>
                      <a:gd name="connsiteY3" fmla="*/ 736615 h 4419600"/>
                      <a:gd name="connsiteX4" fmla="*/ 9829800 w 9829800"/>
                      <a:gd name="connsiteY4" fmla="*/ 3682984 h 4419600"/>
                      <a:gd name="connsiteX5" fmla="*/ 8681067 w 9829800"/>
                      <a:gd name="connsiteY5" fmla="*/ 4419600 h 4419600"/>
                      <a:gd name="connsiteX6" fmla="*/ 1148732 w 9829800"/>
                      <a:gd name="connsiteY6" fmla="*/ 4419600 h 4419600"/>
                      <a:gd name="connsiteX7" fmla="*/ 0 w 9829800"/>
                      <a:gd name="connsiteY7" fmla="*/ 3682984 h 4419600"/>
                      <a:gd name="connsiteX8" fmla="*/ 0 w 9829800"/>
                      <a:gd name="connsiteY8" fmla="*/ 736615 h 4419600"/>
                      <a:gd name="connsiteX0" fmla="*/ 0 w 9829800"/>
                      <a:gd name="connsiteY0" fmla="*/ 736615 h 4419600"/>
                      <a:gd name="connsiteX1" fmla="*/ 1148732 w 9829800"/>
                      <a:gd name="connsiteY1" fmla="*/ 0 h 4419600"/>
                      <a:gd name="connsiteX2" fmla="*/ 8681067 w 9829800"/>
                      <a:gd name="connsiteY2" fmla="*/ 0 h 4419600"/>
                      <a:gd name="connsiteX3" fmla="*/ 9829800 w 9829800"/>
                      <a:gd name="connsiteY3" fmla="*/ 736615 h 4419600"/>
                      <a:gd name="connsiteX4" fmla="*/ 9829800 w 9829800"/>
                      <a:gd name="connsiteY4" fmla="*/ 3682984 h 4419600"/>
                      <a:gd name="connsiteX5" fmla="*/ 8681067 w 9829800"/>
                      <a:gd name="connsiteY5" fmla="*/ 4419600 h 4419600"/>
                      <a:gd name="connsiteX6" fmla="*/ 1148732 w 9829800"/>
                      <a:gd name="connsiteY6" fmla="*/ 4419600 h 4419600"/>
                      <a:gd name="connsiteX7" fmla="*/ 0 w 9829800"/>
                      <a:gd name="connsiteY7" fmla="*/ 3682984 h 4419600"/>
                      <a:gd name="connsiteX8" fmla="*/ 0 w 9829800"/>
                      <a:gd name="connsiteY8" fmla="*/ 736615 h 4419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829800" h="4419600" fill="none" extrusionOk="0">
                        <a:moveTo>
                          <a:pt x="0" y="736615"/>
                        </a:moveTo>
                        <a:cubicBezTo>
                          <a:pt x="8823" y="183852"/>
                          <a:pt x="518225" y="-103948"/>
                          <a:pt x="1148732" y="0"/>
                        </a:cubicBezTo>
                        <a:cubicBezTo>
                          <a:pt x="4778559" y="-43823"/>
                          <a:pt x="6584076" y="-37808"/>
                          <a:pt x="8681067" y="0"/>
                        </a:cubicBezTo>
                        <a:cubicBezTo>
                          <a:pt x="9292191" y="34333"/>
                          <a:pt x="9877085" y="387711"/>
                          <a:pt x="9829800" y="736615"/>
                        </a:cubicBezTo>
                        <a:cubicBezTo>
                          <a:pt x="9767343" y="1505276"/>
                          <a:pt x="9920437" y="3158350"/>
                          <a:pt x="9829800" y="3682984"/>
                        </a:cubicBezTo>
                        <a:cubicBezTo>
                          <a:pt x="9816983" y="4169691"/>
                          <a:pt x="9369853" y="4424278"/>
                          <a:pt x="8681067" y="4419600"/>
                        </a:cubicBezTo>
                        <a:cubicBezTo>
                          <a:pt x="5282179" y="4307728"/>
                          <a:pt x="4610030" y="4428583"/>
                          <a:pt x="1148732" y="4419600"/>
                        </a:cubicBezTo>
                        <a:cubicBezTo>
                          <a:pt x="388244" y="4358411"/>
                          <a:pt x="-115667" y="4027240"/>
                          <a:pt x="0" y="3682984"/>
                        </a:cubicBezTo>
                        <a:cubicBezTo>
                          <a:pt x="212758" y="2329368"/>
                          <a:pt x="-160488" y="1688239"/>
                          <a:pt x="0" y="736615"/>
                        </a:cubicBezTo>
                        <a:close/>
                      </a:path>
                      <a:path w="9829800" h="4419600" stroke="0" extrusionOk="0">
                        <a:moveTo>
                          <a:pt x="0" y="736615"/>
                        </a:moveTo>
                        <a:cubicBezTo>
                          <a:pt x="4859" y="279555"/>
                          <a:pt x="532463" y="-1695"/>
                          <a:pt x="1148732" y="0"/>
                        </a:cubicBezTo>
                        <a:cubicBezTo>
                          <a:pt x="2337884" y="119154"/>
                          <a:pt x="6580867" y="154805"/>
                          <a:pt x="8681067" y="0"/>
                        </a:cubicBezTo>
                        <a:cubicBezTo>
                          <a:pt x="9295335" y="-35388"/>
                          <a:pt x="9747454" y="304299"/>
                          <a:pt x="9829800" y="736615"/>
                        </a:cubicBezTo>
                        <a:cubicBezTo>
                          <a:pt x="10057995" y="1873933"/>
                          <a:pt x="9899506" y="3220994"/>
                          <a:pt x="9829800" y="3682984"/>
                        </a:cubicBezTo>
                        <a:cubicBezTo>
                          <a:pt x="9911731" y="4118636"/>
                          <a:pt x="9342679" y="4360664"/>
                          <a:pt x="8681067" y="4419600"/>
                        </a:cubicBezTo>
                        <a:cubicBezTo>
                          <a:pt x="7303050" y="4043016"/>
                          <a:pt x="5309761" y="4084741"/>
                          <a:pt x="1148732" y="4419600"/>
                        </a:cubicBezTo>
                        <a:cubicBezTo>
                          <a:pt x="462236" y="4447630"/>
                          <a:pt x="-52046" y="4077406"/>
                          <a:pt x="0" y="3682984"/>
                        </a:cubicBezTo>
                        <a:cubicBezTo>
                          <a:pt x="11407" y="2586821"/>
                          <a:pt x="-40642" y="1915439"/>
                          <a:pt x="0" y="736615"/>
                        </a:cubicBezTo>
                        <a:close/>
                      </a:path>
                      <a:path w="9829800" h="4419600" fill="none" stroke="0" extrusionOk="0">
                        <a:moveTo>
                          <a:pt x="0" y="736615"/>
                        </a:moveTo>
                        <a:cubicBezTo>
                          <a:pt x="19700" y="237783"/>
                          <a:pt x="535453" y="-23261"/>
                          <a:pt x="1148732" y="0"/>
                        </a:cubicBezTo>
                        <a:cubicBezTo>
                          <a:pt x="5116586" y="98902"/>
                          <a:pt x="6389574" y="47919"/>
                          <a:pt x="8681067" y="0"/>
                        </a:cubicBezTo>
                        <a:cubicBezTo>
                          <a:pt x="9244464" y="25033"/>
                          <a:pt x="9834798" y="338950"/>
                          <a:pt x="9829800" y="736615"/>
                        </a:cubicBezTo>
                        <a:cubicBezTo>
                          <a:pt x="9776486" y="1545276"/>
                          <a:pt x="9920015" y="3119602"/>
                          <a:pt x="9829800" y="3682984"/>
                        </a:cubicBezTo>
                        <a:cubicBezTo>
                          <a:pt x="9883056" y="4088238"/>
                          <a:pt x="9398809" y="4330074"/>
                          <a:pt x="8681067" y="4419600"/>
                        </a:cubicBezTo>
                        <a:cubicBezTo>
                          <a:pt x="5146007" y="4285431"/>
                          <a:pt x="4656691" y="4446065"/>
                          <a:pt x="1148732" y="4419600"/>
                        </a:cubicBezTo>
                        <a:cubicBezTo>
                          <a:pt x="343856" y="4348791"/>
                          <a:pt x="-98608" y="4007017"/>
                          <a:pt x="0" y="3682984"/>
                        </a:cubicBezTo>
                        <a:cubicBezTo>
                          <a:pt x="200656" y="2358415"/>
                          <a:pt x="-58965" y="1451254"/>
                          <a:pt x="0" y="73661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các nhóm chất dinh dưỡng có trong thức ăn.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2: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vai trò của các nhóm chất dinh dưỡng.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3: </a:t>
            </a:r>
            <a:r>
              <a:rPr lang="nl-NL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cần phải ăn nhiều rau, củ?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4: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các biện pháp để phòng tránh các bệnh liên quan đến dinh dưỡng.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5: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6: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nguyên tắc an toàn khi bơi hoặc tập bơi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3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53350B0-2099-8D22-5B0B-7523E1FABB4F}"/>
              </a:ext>
            </a:extLst>
          </p:cNvPr>
          <p:cNvSpPr/>
          <p:nvPr/>
        </p:nvSpPr>
        <p:spPr>
          <a:xfrm>
            <a:off x="704850" y="377785"/>
            <a:ext cx="10515600" cy="1136689"/>
          </a:xfrm>
          <a:prstGeom prst="roundRect">
            <a:avLst/>
          </a:prstGeom>
          <a:solidFill>
            <a:srgbClr val="FF6699"/>
          </a:solidFill>
          <a:ln w="38100"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D7FD7-B03B-F4EE-7C4E-5DB562DEFF9A}"/>
              </a:ext>
            </a:extLst>
          </p:cNvPr>
          <p:cNvSpPr txBox="1"/>
          <p:nvPr/>
        </p:nvSpPr>
        <p:spPr>
          <a:xfrm>
            <a:off x="781051" y="387311"/>
            <a:ext cx="1042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 3, 6: Thảo luận nội dung về chủ đề Sinh vật và môi trường.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BC36803A-0741-E9E9-47F3-52AFCC5B1852}"/>
              </a:ext>
            </a:extLst>
          </p:cNvPr>
          <p:cNvSpPr/>
          <p:nvPr/>
        </p:nvSpPr>
        <p:spPr>
          <a:xfrm>
            <a:off x="923925" y="1866899"/>
            <a:ext cx="10382249" cy="4391025"/>
          </a:xfrm>
          <a:custGeom>
            <a:avLst/>
            <a:gdLst>
              <a:gd name="connsiteX0" fmla="*/ 0 w 10382249"/>
              <a:gd name="connsiteY0" fmla="*/ 731852 h 4391025"/>
              <a:gd name="connsiteX1" fmla="*/ 1213292 w 10382249"/>
              <a:gd name="connsiteY1" fmla="*/ 0 h 4391025"/>
              <a:gd name="connsiteX2" fmla="*/ 9168956 w 10382249"/>
              <a:gd name="connsiteY2" fmla="*/ 0 h 4391025"/>
              <a:gd name="connsiteX3" fmla="*/ 10382249 w 10382249"/>
              <a:gd name="connsiteY3" fmla="*/ 731852 h 4391025"/>
              <a:gd name="connsiteX4" fmla="*/ 10382249 w 10382249"/>
              <a:gd name="connsiteY4" fmla="*/ 3659172 h 4391025"/>
              <a:gd name="connsiteX5" fmla="*/ 9168956 w 10382249"/>
              <a:gd name="connsiteY5" fmla="*/ 4391025 h 4391025"/>
              <a:gd name="connsiteX6" fmla="*/ 1213292 w 10382249"/>
              <a:gd name="connsiteY6" fmla="*/ 4391025 h 4391025"/>
              <a:gd name="connsiteX7" fmla="*/ 0 w 10382249"/>
              <a:gd name="connsiteY7" fmla="*/ 3659172 h 4391025"/>
              <a:gd name="connsiteX8" fmla="*/ 0 w 10382249"/>
              <a:gd name="connsiteY8" fmla="*/ 731852 h 4391025"/>
              <a:gd name="connsiteX0" fmla="*/ 0 w 10382249"/>
              <a:gd name="connsiteY0" fmla="*/ 731852 h 4391025"/>
              <a:gd name="connsiteX1" fmla="*/ 1213292 w 10382249"/>
              <a:gd name="connsiteY1" fmla="*/ 0 h 4391025"/>
              <a:gd name="connsiteX2" fmla="*/ 9168956 w 10382249"/>
              <a:gd name="connsiteY2" fmla="*/ 0 h 4391025"/>
              <a:gd name="connsiteX3" fmla="*/ 10382249 w 10382249"/>
              <a:gd name="connsiteY3" fmla="*/ 731852 h 4391025"/>
              <a:gd name="connsiteX4" fmla="*/ 10382249 w 10382249"/>
              <a:gd name="connsiteY4" fmla="*/ 3659172 h 4391025"/>
              <a:gd name="connsiteX5" fmla="*/ 9168956 w 10382249"/>
              <a:gd name="connsiteY5" fmla="*/ 4391025 h 4391025"/>
              <a:gd name="connsiteX6" fmla="*/ 1213292 w 10382249"/>
              <a:gd name="connsiteY6" fmla="*/ 4391025 h 4391025"/>
              <a:gd name="connsiteX7" fmla="*/ 0 w 10382249"/>
              <a:gd name="connsiteY7" fmla="*/ 3659172 h 4391025"/>
              <a:gd name="connsiteX8" fmla="*/ 0 w 10382249"/>
              <a:gd name="connsiteY8" fmla="*/ 731852 h 4391025"/>
              <a:gd name="connsiteX0" fmla="*/ 0 w 10382249"/>
              <a:gd name="connsiteY0" fmla="*/ 731852 h 4391025"/>
              <a:gd name="connsiteX1" fmla="*/ 1213292 w 10382249"/>
              <a:gd name="connsiteY1" fmla="*/ 0 h 4391025"/>
              <a:gd name="connsiteX2" fmla="*/ 9168956 w 10382249"/>
              <a:gd name="connsiteY2" fmla="*/ 0 h 4391025"/>
              <a:gd name="connsiteX3" fmla="*/ 10382249 w 10382249"/>
              <a:gd name="connsiteY3" fmla="*/ 731852 h 4391025"/>
              <a:gd name="connsiteX4" fmla="*/ 10382249 w 10382249"/>
              <a:gd name="connsiteY4" fmla="*/ 3659172 h 4391025"/>
              <a:gd name="connsiteX5" fmla="*/ 9168956 w 10382249"/>
              <a:gd name="connsiteY5" fmla="*/ 4391025 h 4391025"/>
              <a:gd name="connsiteX6" fmla="*/ 1213292 w 10382249"/>
              <a:gd name="connsiteY6" fmla="*/ 4391025 h 4391025"/>
              <a:gd name="connsiteX7" fmla="*/ 0 w 10382249"/>
              <a:gd name="connsiteY7" fmla="*/ 3659172 h 4391025"/>
              <a:gd name="connsiteX8" fmla="*/ 0 w 10382249"/>
              <a:gd name="connsiteY8" fmla="*/ 731852 h 439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249" h="4391025" fill="none" extrusionOk="0">
                <a:moveTo>
                  <a:pt x="0" y="731852"/>
                </a:moveTo>
                <a:cubicBezTo>
                  <a:pt x="10722" y="149607"/>
                  <a:pt x="548927" y="-155574"/>
                  <a:pt x="1213292" y="0"/>
                </a:cubicBezTo>
                <a:cubicBezTo>
                  <a:pt x="2248603" y="143570"/>
                  <a:pt x="7293737" y="87359"/>
                  <a:pt x="9168956" y="0"/>
                </a:cubicBezTo>
                <a:cubicBezTo>
                  <a:pt x="9786321" y="92518"/>
                  <a:pt x="10446061" y="410346"/>
                  <a:pt x="10382249" y="731852"/>
                </a:cubicBezTo>
                <a:cubicBezTo>
                  <a:pt x="10366114" y="1461343"/>
                  <a:pt x="10480227" y="3162445"/>
                  <a:pt x="10382249" y="3659172"/>
                </a:cubicBezTo>
                <a:cubicBezTo>
                  <a:pt x="10364461" y="4175524"/>
                  <a:pt x="10047086" y="4414321"/>
                  <a:pt x="9168956" y="4391025"/>
                </a:cubicBezTo>
                <a:cubicBezTo>
                  <a:pt x="5574418" y="4363762"/>
                  <a:pt x="5025090" y="4348437"/>
                  <a:pt x="1213292" y="4391025"/>
                </a:cubicBezTo>
                <a:cubicBezTo>
                  <a:pt x="413961" y="4331985"/>
                  <a:pt x="-125735" y="3996579"/>
                  <a:pt x="0" y="3659172"/>
                </a:cubicBezTo>
                <a:cubicBezTo>
                  <a:pt x="192707" y="2419107"/>
                  <a:pt x="-167741" y="1738626"/>
                  <a:pt x="0" y="731852"/>
                </a:cubicBezTo>
                <a:close/>
              </a:path>
              <a:path w="10382249" h="4391025" stroke="0" extrusionOk="0">
                <a:moveTo>
                  <a:pt x="0" y="731852"/>
                </a:moveTo>
                <a:cubicBezTo>
                  <a:pt x="-82610" y="299184"/>
                  <a:pt x="482145" y="-8600"/>
                  <a:pt x="1213292" y="0"/>
                </a:cubicBezTo>
                <a:cubicBezTo>
                  <a:pt x="2201593" y="414100"/>
                  <a:pt x="7003220" y="578235"/>
                  <a:pt x="9168956" y="0"/>
                </a:cubicBezTo>
                <a:cubicBezTo>
                  <a:pt x="9821696" y="-39352"/>
                  <a:pt x="10295138" y="292852"/>
                  <a:pt x="10382249" y="731852"/>
                </a:cubicBezTo>
                <a:cubicBezTo>
                  <a:pt x="10656344" y="1877596"/>
                  <a:pt x="10451631" y="3178575"/>
                  <a:pt x="10382249" y="3659172"/>
                </a:cubicBezTo>
                <a:cubicBezTo>
                  <a:pt x="10449371" y="4274724"/>
                  <a:pt x="9901677" y="4155399"/>
                  <a:pt x="9168956" y="4391025"/>
                </a:cubicBezTo>
                <a:cubicBezTo>
                  <a:pt x="7638918" y="3913883"/>
                  <a:pt x="5425585" y="4153200"/>
                  <a:pt x="1213292" y="4391025"/>
                </a:cubicBezTo>
                <a:cubicBezTo>
                  <a:pt x="495557" y="4454045"/>
                  <a:pt x="-76334" y="4109544"/>
                  <a:pt x="0" y="3659172"/>
                </a:cubicBezTo>
                <a:cubicBezTo>
                  <a:pt x="114526" y="2691495"/>
                  <a:pt x="-50279" y="1909903"/>
                  <a:pt x="0" y="731852"/>
                </a:cubicBezTo>
                <a:close/>
              </a:path>
              <a:path w="10382249" h="4391025" fill="none" stroke="0" extrusionOk="0">
                <a:moveTo>
                  <a:pt x="0" y="731852"/>
                </a:moveTo>
                <a:cubicBezTo>
                  <a:pt x="112627" y="308769"/>
                  <a:pt x="516015" y="38175"/>
                  <a:pt x="1213292" y="0"/>
                </a:cubicBezTo>
                <a:cubicBezTo>
                  <a:pt x="5376671" y="288601"/>
                  <a:pt x="6791165" y="-149441"/>
                  <a:pt x="9168956" y="0"/>
                </a:cubicBezTo>
                <a:cubicBezTo>
                  <a:pt x="9765180" y="29791"/>
                  <a:pt x="10411123" y="377194"/>
                  <a:pt x="10382249" y="731852"/>
                </a:cubicBezTo>
                <a:cubicBezTo>
                  <a:pt x="10303593" y="1589918"/>
                  <a:pt x="10555785" y="3173545"/>
                  <a:pt x="10382249" y="3659172"/>
                </a:cubicBezTo>
                <a:cubicBezTo>
                  <a:pt x="10515650" y="4004977"/>
                  <a:pt x="9982402" y="4365890"/>
                  <a:pt x="9168956" y="4391025"/>
                </a:cubicBezTo>
                <a:cubicBezTo>
                  <a:pt x="5634646" y="4286223"/>
                  <a:pt x="4921367" y="4469634"/>
                  <a:pt x="1213292" y="4391025"/>
                </a:cubicBezTo>
                <a:cubicBezTo>
                  <a:pt x="392544" y="4345993"/>
                  <a:pt x="-158977" y="3948384"/>
                  <a:pt x="0" y="3659172"/>
                </a:cubicBezTo>
                <a:cubicBezTo>
                  <a:pt x="225117" y="2348261"/>
                  <a:pt x="-155054" y="1518659"/>
                  <a:pt x="0" y="731852"/>
                </a:cubicBezTo>
                <a:close/>
              </a:path>
              <a:path w="10382249" h="4391025" fill="none" stroke="0" extrusionOk="0">
                <a:moveTo>
                  <a:pt x="0" y="731852"/>
                </a:moveTo>
                <a:cubicBezTo>
                  <a:pt x="37344" y="101794"/>
                  <a:pt x="617770" y="-129803"/>
                  <a:pt x="1213292" y="0"/>
                </a:cubicBezTo>
                <a:cubicBezTo>
                  <a:pt x="2277758" y="54831"/>
                  <a:pt x="5813841" y="90132"/>
                  <a:pt x="9168956" y="0"/>
                </a:cubicBezTo>
                <a:cubicBezTo>
                  <a:pt x="9785110" y="43757"/>
                  <a:pt x="10401534" y="361142"/>
                  <a:pt x="10382249" y="731852"/>
                </a:cubicBezTo>
                <a:cubicBezTo>
                  <a:pt x="10394285" y="1521754"/>
                  <a:pt x="10501874" y="3172320"/>
                  <a:pt x="10382249" y="3659172"/>
                </a:cubicBezTo>
                <a:cubicBezTo>
                  <a:pt x="10418626" y="4101067"/>
                  <a:pt x="9988555" y="4358595"/>
                  <a:pt x="9168956" y="4391025"/>
                </a:cubicBezTo>
                <a:cubicBezTo>
                  <a:pt x="5468546" y="4315185"/>
                  <a:pt x="5007285" y="4358795"/>
                  <a:pt x="1213292" y="4391025"/>
                </a:cubicBezTo>
                <a:cubicBezTo>
                  <a:pt x="414997" y="4334110"/>
                  <a:pt x="-143665" y="3953809"/>
                  <a:pt x="0" y="3659172"/>
                </a:cubicBezTo>
                <a:cubicBezTo>
                  <a:pt x="159801" y="2504479"/>
                  <a:pt x="-144609" y="1695377"/>
                  <a:pt x="0" y="7318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custGeom>
                    <a:avLst/>
                    <a:gdLst>
                      <a:gd name="connsiteX0" fmla="*/ 0 w 10382249"/>
                      <a:gd name="connsiteY0" fmla="*/ 731852 h 4391025"/>
                      <a:gd name="connsiteX1" fmla="*/ 1213292 w 10382249"/>
                      <a:gd name="connsiteY1" fmla="*/ 0 h 4391025"/>
                      <a:gd name="connsiteX2" fmla="*/ 9168956 w 10382249"/>
                      <a:gd name="connsiteY2" fmla="*/ 0 h 4391025"/>
                      <a:gd name="connsiteX3" fmla="*/ 10382249 w 10382249"/>
                      <a:gd name="connsiteY3" fmla="*/ 731852 h 4391025"/>
                      <a:gd name="connsiteX4" fmla="*/ 10382249 w 10382249"/>
                      <a:gd name="connsiteY4" fmla="*/ 3659172 h 4391025"/>
                      <a:gd name="connsiteX5" fmla="*/ 9168956 w 10382249"/>
                      <a:gd name="connsiteY5" fmla="*/ 4391025 h 4391025"/>
                      <a:gd name="connsiteX6" fmla="*/ 1213292 w 10382249"/>
                      <a:gd name="connsiteY6" fmla="*/ 4391025 h 4391025"/>
                      <a:gd name="connsiteX7" fmla="*/ 0 w 10382249"/>
                      <a:gd name="connsiteY7" fmla="*/ 3659172 h 4391025"/>
                      <a:gd name="connsiteX8" fmla="*/ 0 w 10382249"/>
                      <a:gd name="connsiteY8" fmla="*/ 731852 h 4391025"/>
                      <a:gd name="connsiteX0" fmla="*/ 0 w 10382249"/>
                      <a:gd name="connsiteY0" fmla="*/ 731852 h 4391025"/>
                      <a:gd name="connsiteX1" fmla="*/ 1213292 w 10382249"/>
                      <a:gd name="connsiteY1" fmla="*/ 0 h 4391025"/>
                      <a:gd name="connsiteX2" fmla="*/ 9168956 w 10382249"/>
                      <a:gd name="connsiteY2" fmla="*/ 0 h 4391025"/>
                      <a:gd name="connsiteX3" fmla="*/ 10382249 w 10382249"/>
                      <a:gd name="connsiteY3" fmla="*/ 731852 h 4391025"/>
                      <a:gd name="connsiteX4" fmla="*/ 10382249 w 10382249"/>
                      <a:gd name="connsiteY4" fmla="*/ 3659172 h 4391025"/>
                      <a:gd name="connsiteX5" fmla="*/ 9168956 w 10382249"/>
                      <a:gd name="connsiteY5" fmla="*/ 4391025 h 4391025"/>
                      <a:gd name="connsiteX6" fmla="*/ 1213292 w 10382249"/>
                      <a:gd name="connsiteY6" fmla="*/ 4391025 h 4391025"/>
                      <a:gd name="connsiteX7" fmla="*/ 0 w 10382249"/>
                      <a:gd name="connsiteY7" fmla="*/ 3659172 h 4391025"/>
                      <a:gd name="connsiteX8" fmla="*/ 0 w 10382249"/>
                      <a:gd name="connsiteY8" fmla="*/ 731852 h 4391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82249" h="4391025" fill="none" extrusionOk="0">
                        <a:moveTo>
                          <a:pt x="0" y="731852"/>
                        </a:moveTo>
                        <a:cubicBezTo>
                          <a:pt x="7181" y="214273"/>
                          <a:pt x="548169" y="-132850"/>
                          <a:pt x="1213292" y="0"/>
                        </a:cubicBezTo>
                        <a:cubicBezTo>
                          <a:pt x="5116868" y="36798"/>
                          <a:pt x="6917863" y="-23055"/>
                          <a:pt x="9168956" y="0"/>
                        </a:cubicBezTo>
                        <a:cubicBezTo>
                          <a:pt x="9810220" y="43388"/>
                          <a:pt x="10440991" y="401460"/>
                          <a:pt x="10382249" y="731852"/>
                        </a:cubicBezTo>
                        <a:cubicBezTo>
                          <a:pt x="10303213" y="1502247"/>
                          <a:pt x="10475355" y="3115930"/>
                          <a:pt x="10382249" y="3659172"/>
                        </a:cubicBezTo>
                        <a:cubicBezTo>
                          <a:pt x="10374148" y="4110706"/>
                          <a:pt x="9969945" y="4404805"/>
                          <a:pt x="9168956" y="4391025"/>
                        </a:cubicBezTo>
                        <a:cubicBezTo>
                          <a:pt x="5578157" y="4298199"/>
                          <a:pt x="4999597" y="4356825"/>
                          <a:pt x="1213292" y="4391025"/>
                        </a:cubicBezTo>
                        <a:cubicBezTo>
                          <a:pt x="419425" y="4335758"/>
                          <a:pt x="-108973" y="4007841"/>
                          <a:pt x="0" y="3659172"/>
                        </a:cubicBezTo>
                        <a:cubicBezTo>
                          <a:pt x="206893" y="2373615"/>
                          <a:pt x="-168303" y="1721532"/>
                          <a:pt x="0" y="731852"/>
                        </a:cubicBezTo>
                        <a:close/>
                      </a:path>
                      <a:path w="10382249" h="4391025" stroke="0" extrusionOk="0">
                        <a:moveTo>
                          <a:pt x="0" y="731852"/>
                        </a:moveTo>
                        <a:cubicBezTo>
                          <a:pt x="-73412" y="296965"/>
                          <a:pt x="493200" y="-7676"/>
                          <a:pt x="1213292" y="0"/>
                        </a:cubicBezTo>
                        <a:cubicBezTo>
                          <a:pt x="2265393" y="344635"/>
                          <a:pt x="6984993" y="432419"/>
                          <a:pt x="9168956" y="0"/>
                        </a:cubicBezTo>
                        <a:cubicBezTo>
                          <a:pt x="9768283" y="-13388"/>
                          <a:pt x="10294992" y="280902"/>
                          <a:pt x="10382249" y="731852"/>
                        </a:cubicBezTo>
                        <a:cubicBezTo>
                          <a:pt x="10613193" y="1858793"/>
                          <a:pt x="10460106" y="3215909"/>
                          <a:pt x="10382249" y="3659172"/>
                        </a:cubicBezTo>
                        <a:cubicBezTo>
                          <a:pt x="10459406" y="4181601"/>
                          <a:pt x="9885274" y="4240326"/>
                          <a:pt x="9168956" y="4391025"/>
                        </a:cubicBezTo>
                        <a:cubicBezTo>
                          <a:pt x="7858948" y="4166363"/>
                          <a:pt x="5247941" y="4261238"/>
                          <a:pt x="1213292" y="4391025"/>
                        </a:cubicBezTo>
                        <a:cubicBezTo>
                          <a:pt x="490236" y="4430495"/>
                          <a:pt x="-57031" y="4058314"/>
                          <a:pt x="0" y="3659172"/>
                        </a:cubicBezTo>
                        <a:cubicBezTo>
                          <a:pt x="51548" y="2617625"/>
                          <a:pt x="-69801" y="1943359"/>
                          <a:pt x="0" y="731852"/>
                        </a:cubicBezTo>
                        <a:close/>
                      </a:path>
                      <a:path w="10382249" h="4391025" fill="none" stroke="0" extrusionOk="0">
                        <a:moveTo>
                          <a:pt x="0" y="731852"/>
                        </a:moveTo>
                        <a:cubicBezTo>
                          <a:pt x="15421" y="252270"/>
                          <a:pt x="598605" y="-21609"/>
                          <a:pt x="1213292" y="0"/>
                        </a:cubicBezTo>
                        <a:cubicBezTo>
                          <a:pt x="5352792" y="104940"/>
                          <a:pt x="6765349" y="-212666"/>
                          <a:pt x="9168956" y="0"/>
                        </a:cubicBezTo>
                        <a:cubicBezTo>
                          <a:pt x="9769909" y="24833"/>
                          <a:pt x="10392540" y="339657"/>
                          <a:pt x="10382249" y="731852"/>
                        </a:cubicBezTo>
                        <a:cubicBezTo>
                          <a:pt x="10348665" y="1540866"/>
                          <a:pt x="10520397" y="3191200"/>
                          <a:pt x="10382249" y="3659172"/>
                        </a:cubicBezTo>
                        <a:cubicBezTo>
                          <a:pt x="10493821" y="4049060"/>
                          <a:pt x="9906641" y="4346879"/>
                          <a:pt x="9168956" y="4391025"/>
                        </a:cubicBezTo>
                        <a:cubicBezTo>
                          <a:pt x="5572602" y="4237780"/>
                          <a:pt x="4902199" y="4414067"/>
                          <a:pt x="1213292" y="4391025"/>
                        </a:cubicBezTo>
                        <a:cubicBezTo>
                          <a:pt x="380987" y="4325758"/>
                          <a:pt x="-102421" y="3980311"/>
                          <a:pt x="0" y="3659172"/>
                        </a:cubicBezTo>
                        <a:cubicBezTo>
                          <a:pt x="215931" y="2336030"/>
                          <a:pt x="-128849" y="1508060"/>
                          <a:pt x="0" y="7318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1: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Hãy viết các chuỗi thức ăn giữa các sinh vật trong khu vườn hoặc hồ nước.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2: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Nêu vai trò quan trọng của thực vật đối với việc cung cấp thức ăn cho con người và động vật.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3: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Vì sao thực vật thường là sinh vật đứng đầu chuỗi thức ăn?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4: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Hãy kể về những việc em hoặc người thân, người dân đã làm để giữ cân bằng chuỗi thức ăn?</a:t>
            </a:r>
          </a:p>
        </p:txBody>
      </p:sp>
    </p:spTree>
    <p:extLst>
      <p:ext uri="{BB962C8B-B14F-4D97-AF65-F5344CB8AC3E}">
        <p14:creationId xmlns:p14="http://schemas.microsoft.com/office/powerpoint/2010/main" val="410297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B371A-AAEC-FD44-4448-82F68F580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398" y="1328021"/>
            <a:ext cx="5989204" cy="386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9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F2ED058D-3FFF-3ADF-3E57-1178C950ED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9936" y="108155"/>
            <a:ext cx="1278198" cy="129042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8493D6-8696-60B9-4AFB-249D946DFEE8}"/>
              </a:ext>
            </a:extLst>
          </p:cNvPr>
          <p:cNvSpPr/>
          <p:nvPr/>
        </p:nvSpPr>
        <p:spPr>
          <a:xfrm>
            <a:off x="2999027" y="1943100"/>
            <a:ext cx="6745047" cy="1638299"/>
          </a:xfrm>
          <a:prstGeom prst="wedgeRoundRectCallout">
            <a:avLst>
              <a:gd name="adj1" fmla="val -57963"/>
              <a:gd name="adj2" fmla="val 28820"/>
              <a:gd name="adj3" fmla="val 16667"/>
            </a:avLst>
          </a:prstGeom>
          <a:solidFill>
            <a:srgbClr val="FFFF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</a:rPr>
              <a:t>Hoạt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động</a:t>
            </a:r>
            <a:r>
              <a:rPr lang="en-US" sz="4800" b="1" dirty="0">
                <a:solidFill>
                  <a:prstClr val="black"/>
                </a:solidFill>
              </a:rPr>
              <a:t> 2: </a:t>
            </a:r>
            <a:r>
              <a:rPr lang="en-US" sz="4800" b="1" dirty="0" err="1">
                <a:solidFill>
                  <a:prstClr val="black"/>
                </a:solidFill>
              </a:rPr>
              <a:t>Vẽ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tranh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81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858CA81-CBB0-32A3-6170-4F6FEB31F006}"/>
              </a:ext>
            </a:extLst>
          </p:cNvPr>
          <p:cNvSpPr/>
          <p:nvPr/>
        </p:nvSpPr>
        <p:spPr>
          <a:xfrm>
            <a:off x="2821948" y="1239293"/>
            <a:ext cx="8531852" cy="1427707"/>
          </a:xfrm>
          <a:custGeom>
            <a:avLst/>
            <a:gdLst>
              <a:gd name="connsiteX0" fmla="*/ 0 w 8531852"/>
              <a:gd name="connsiteY0" fmla="*/ 237955 h 1427707"/>
              <a:gd name="connsiteX1" fmla="*/ 357507 w 8531852"/>
              <a:gd name="connsiteY1" fmla="*/ 0 h 1427707"/>
              <a:gd name="connsiteX2" fmla="*/ 8174344 w 8531852"/>
              <a:gd name="connsiteY2" fmla="*/ 0 h 1427707"/>
              <a:gd name="connsiteX3" fmla="*/ 8531852 w 8531852"/>
              <a:gd name="connsiteY3" fmla="*/ 237955 h 1427707"/>
              <a:gd name="connsiteX4" fmla="*/ 8531852 w 8531852"/>
              <a:gd name="connsiteY4" fmla="*/ 1189751 h 1427707"/>
              <a:gd name="connsiteX5" fmla="*/ 8174344 w 8531852"/>
              <a:gd name="connsiteY5" fmla="*/ 1427707 h 1427707"/>
              <a:gd name="connsiteX6" fmla="*/ 357507 w 8531852"/>
              <a:gd name="connsiteY6" fmla="*/ 1427707 h 1427707"/>
              <a:gd name="connsiteX7" fmla="*/ 0 w 8531852"/>
              <a:gd name="connsiteY7" fmla="*/ 1189751 h 1427707"/>
              <a:gd name="connsiteX8" fmla="*/ 0 w 8531852"/>
              <a:gd name="connsiteY8" fmla="*/ 237955 h 1427707"/>
              <a:gd name="connsiteX0" fmla="*/ 0 w 8531852"/>
              <a:gd name="connsiteY0" fmla="*/ 237955 h 1427707"/>
              <a:gd name="connsiteX1" fmla="*/ 357507 w 8531852"/>
              <a:gd name="connsiteY1" fmla="*/ 0 h 1427707"/>
              <a:gd name="connsiteX2" fmla="*/ 8174344 w 8531852"/>
              <a:gd name="connsiteY2" fmla="*/ 0 h 1427707"/>
              <a:gd name="connsiteX3" fmla="*/ 8531852 w 8531852"/>
              <a:gd name="connsiteY3" fmla="*/ 237955 h 1427707"/>
              <a:gd name="connsiteX4" fmla="*/ 8531852 w 8531852"/>
              <a:gd name="connsiteY4" fmla="*/ 1189751 h 1427707"/>
              <a:gd name="connsiteX5" fmla="*/ 8174344 w 8531852"/>
              <a:gd name="connsiteY5" fmla="*/ 1427707 h 1427707"/>
              <a:gd name="connsiteX6" fmla="*/ 357507 w 8531852"/>
              <a:gd name="connsiteY6" fmla="*/ 1427707 h 1427707"/>
              <a:gd name="connsiteX7" fmla="*/ 0 w 8531852"/>
              <a:gd name="connsiteY7" fmla="*/ 1189751 h 1427707"/>
              <a:gd name="connsiteX8" fmla="*/ 0 w 8531852"/>
              <a:gd name="connsiteY8" fmla="*/ 237955 h 1427707"/>
              <a:gd name="connsiteX0" fmla="*/ 0 w 8531852"/>
              <a:gd name="connsiteY0" fmla="*/ 237955 h 1427707"/>
              <a:gd name="connsiteX1" fmla="*/ 357507 w 8531852"/>
              <a:gd name="connsiteY1" fmla="*/ 0 h 1427707"/>
              <a:gd name="connsiteX2" fmla="*/ 8174344 w 8531852"/>
              <a:gd name="connsiteY2" fmla="*/ 0 h 1427707"/>
              <a:gd name="connsiteX3" fmla="*/ 8531852 w 8531852"/>
              <a:gd name="connsiteY3" fmla="*/ 237955 h 1427707"/>
              <a:gd name="connsiteX4" fmla="*/ 8531852 w 8531852"/>
              <a:gd name="connsiteY4" fmla="*/ 1189751 h 1427707"/>
              <a:gd name="connsiteX5" fmla="*/ 8174344 w 8531852"/>
              <a:gd name="connsiteY5" fmla="*/ 1427707 h 1427707"/>
              <a:gd name="connsiteX6" fmla="*/ 357507 w 8531852"/>
              <a:gd name="connsiteY6" fmla="*/ 1427707 h 1427707"/>
              <a:gd name="connsiteX7" fmla="*/ 0 w 8531852"/>
              <a:gd name="connsiteY7" fmla="*/ 1189751 h 1427707"/>
              <a:gd name="connsiteX8" fmla="*/ 0 w 8531852"/>
              <a:gd name="connsiteY8" fmla="*/ 237955 h 142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31852" h="1427707" fill="none" extrusionOk="0">
                <a:moveTo>
                  <a:pt x="0" y="237955"/>
                </a:moveTo>
                <a:cubicBezTo>
                  <a:pt x="-39468" y="119832"/>
                  <a:pt x="110353" y="-36096"/>
                  <a:pt x="357507" y="0"/>
                </a:cubicBezTo>
                <a:cubicBezTo>
                  <a:pt x="2888900" y="-171064"/>
                  <a:pt x="5511673" y="-91234"/>
                  <a:pt x="8174344" y="0"/>
                </a:cubicBezTo>
                <a:cubicBezTo>
                  <a:pt x="8440160" y="4402"/>
                  <a:pt x="8487761" y="82877"/>
                  <a:pt x="8531852" y="237955"/>
                </a:cubicBezTo>
                <a:cubicBezTo>
                  <a:pt x="8583728" y="580863"/>
                  <a:pt x="8616079" y="799334"/>
                  <a:pt x="8531852" y="1189751"/>
                </a:cubicBezTo>
                <a:cubicBezTo>
                  <a:pt x="8467671" y="1342066"/>
                  <a:pt x="8389828" y="1468185"/>
                  <a:pt x="8174344" y="1427707"/>
                </a:cubicBezTo>
                <a:cubicBezTo>
                  <a:pt x="6697652" y="1776779"/>
                  <a:pt x="3065047" y="1653539"/>
                  <a:pt x="357507" y="1427707"/>
                </a:cubicBezTo>
                <a:cubicBezTo>
                  <a:pt x="213505" y="1458814"/>
                  <a:pt x="-36234" y="1292057"/>
                  <a:pt x="0" y="1189751"/>
                </a:cubicBezTo>
                <a:cubicBezTo>
                  <a:pt x="-80942" y="1053085"/>
                  <a:pt x="77869" y="426312"/>
                  <a:pt x="0" y="237955"/>
                </a:cubicBezTo>
                <a:close/>
              </a:path>
              <a:path w="8531852" h="1427707" stroke="0" extrusionOk="0">
                <a:moveTo>
                  <a:pt x="0" y="237955"/>
                </a:moveTo>
                <a:cubicBezTo>
                  <a:pt x="47060" y="124744"/>
                  <a:pt x="155188" y="12147"/>
                  <a:pt x="357507" y="0"/>
                </a:cubicBezTo>
                <a:cubicBezTo>
                  <a:pt x="2281693" y="283651"/>
                  <a:pt x="5042478" y="318797"/>
                  <a:pt x="8174344" y="0"/>
                </a:cubicBezTo>
                <a:cubicBezTo>
                  <a:pt x="8355182" y="-30040"/>
                  <a:pt x="8573074" y="71632"/>
                  <a:pt x="8531852" y="237955"/>
                </a:cubicBezTo>
                <a:cubicBezTo>
                  <a:pt x="8544482" y="463093"/>
                  <a:pt x="8551213" y="697519"/>
                  <a:pt x="8531852" y="1189751"/>
                </a:cubicBezTo>
                <a:cubicBezTo>
                  <a:pt x="8503518" y="1347200"/>
                  <a:pt x="8393024" y="1403739"/>
                  <a:pt x="8174344" y="1427707"/>
                </a:cubicBezTo>
                <a:cubicBezTo>
                  <a:pt x="6172408" y="1499516"/>
                  <a:pt x="3366509" y="1360877"/>
                  <a:pt x="357507" y="1427707"/>
                </a:cubicBezTo>
                <a:cubicBezTo>
                  <a:pt x="133516" y="1427618"/>
                  <a:pt x="31391" y="1363940"/>
                  <a:pt x="0" y="1189751"/>
                </a:cubicBezTo>
                <a:cubicBezTo>
                  <a:pt x="-42887" y="753342"/>
                  <a:pt x="55470" y="659603"/>
                  <a:pt x="0" y="237955"/>
                </a:cubicBezTo>
                <a:close/>
              </a:path>
              <a:path w="8531852" h="1427707" fill="none" stroke="0" extrusionOk="0">
                <a:moveTo>
                  <a:pt x="0" y="237955"/>
                </a:moveTo>
                <a:cubicBezTo>
                  <a:pt x="-57020" y="131517"/>
                  <a:pt x="167299" y="24523"/>
                  <a:pt x="357507" y="0"/>
                </a:cubicBezTo>
                <a:cubicBezTo>
                  <a:pt x="677779" y="352346"/>
                  <a:pt x="4779423" y="141442"/>
                  <a:pt x="8174344" y="0"/>
                </a:cubicBezTo>
                <a:cubicBezTo>
                  <a:pt x="8387640" y="-4471"/>
                  <a:pt x="8530501" y="110633"/>
                  <a:pt x="8531852" y="237955"/>
                </a:cubicBezTo>
                <a:cubicBezTo>
                  <a:pt x="8626740" y="594029"/>
                  <a:pt x="8636309" y="775156"/>
                  <a:pt x="8531852" y="1189751"/>
                </a:cubicBezTo>
                <a:cubicBezTo>
                  <a:pt x="8468738" y="1341870"/>
                  <a:pt x="8370275" y="1454700"/>
                  <a:pt x="8174344" y="1427707"/>
                </a:cubicBezTo>
                <a:cubicBezTo>
                  <a:pt x="7743100" y="1600356"/>
                  <a:pt x="4103647" y="1116586"/>
                  <a:pt x="357507" y="1427707"/>
                </a:cubicBezTo>
                <a:cubicBezTo>
                  <a:pt x="172673" y="1435272"/>
                  <a:pt x="-8188" y="1318413"/>
                  <a:pt x="0" y="1189751"/>
                </a:cubicBezTo>
                <a:cubicBezTo>
                  <a:pt x="-55568" y="1060672"/>
                  <a:pt x="130143" y="497091"/>
                  <a:pt x="0" y="237955"/>
                </a:cubicBezTo>
                <a:close/>
              </a:path>
              <a:path w="8531852" h="1427707" fill="none" stroke="0" extrusionOk="0">
                <a:moveTo>
                  <a:pt x="0" y="237955"/>
                </a:moveTo>
                <a:cubicBezTo>
                  <a:pt x="-45086" y="141529"/>
                  <a:pt x="130057" y="-37979"/>
                  <a:pt x="357507" y="0"/>
                </a:cubicBezTo>
                <a:cubicBezTo>
                  <a:pt x="3245383" y="185285"/>
                  <a:pt x="5261460" y="-424864"/>
                  <a:pt x="8174344" y="0"/>
                </a:cubicBezTo>
                <a:cubicBezTo>
                  <a:pt x="8416452" y="-3340"/>
                  <a:pt x="8528870" y="87647"/>
                  <a:pt x="8531852" y="237955"/>
                </a:cubicBezTo>
                <a:cubicBezTo>
                  <a:pt x="8619660" y="568812"/>
                  <a:pt x="8643442" y="781367"/>
                  <a:pt x="8531852" y="1189751"/>
                </a:cubicBezTo>
                <a:cubicBezTo>
                  <a:pt x="8463954" y="1340298"/>
                  <a:pt x="8395452" y="1443986"/>
                  <a:pt x="8174344" y="1427707"/>
                </a:cubicBezTo>
                <a:cubicBezTo>
                  <a:pt x="7534830" y="1655359"/>
                  <a:pt x="2717578" y="1673187"/>
                  <a:pt x="357507" y="1427707"/>
                </a:cubicBezTo>
                <a:cubicBezTo>
                  <a:pt x="201291" y="1430214"/>
                  <a:pt x="-22911" y="1301057"/>
                  <a:pt x="0" y="1189751"/>
                </a:cubicBezTo>
                <a:cubicBezTo>
                  <a:pt x="-36663" y="1042574"/>
                  <a:pt x="116328" y="455984"/>
                  <a:pt x="0" y="237955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28575" cap="flat" cmpd="sng" algn="ctr">
            <a:solidFill>
              <a:srgbClr val="FF6E8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71433014">
                  <a:custGeom>
                    <a:avLst/>
                    <a:gdLst>
                      <a:gd name="connsiteX0" fmla="*/ 0 w 8531852"/>
                      <a:gd name="connsiteY0" fmla="*/ 237955 h 1427707"/>
                      <a:gd name="connsiteX1" fmla="*/ 357507 w 8531852"/>
                      <a:gd name="connsiteY1" fmla="*/ 0 h 1427707"/>
                      <a:gd name="connsiteX2" fmla="*/ 8174344 w 8531852"/>
                      <a:gd name="connsiteY2" fmla="*/ 0 h 1427707"/>
                      <a:gd name="connsiteX3" fmla="*/ 8531852 w 8531852"/>
                      <a:gd name="connsiteY3" fmla="*/ 237955 h 1427707"/>
                      <a:gd name="connsiteX4" fmla="*/ 8531852 w 8531852"/>
                      <a:gd name="connsiteY4" fmla="*/ 1189751 h 1427707"/>
                      <a:gd name="connsiteX5" fmla="*/ 8174344 w 8531852"/>
                      <a:gd name="connsiteY5" fmla="*/ 1427707 h 1427707"/>
                      <a:gd name="connsiteX6" fmla="*/ 357507 w 8531852"/>
                      <a:gd name="connsiteY6" fmla="*/ 1427707 h 1427707"/>
                      <a:gd name="connsiteX7" fmla="*/ 0 w 8531852"/>
                      <a:gd name="connsiteY7" fmla="*/ 1189751 h 1427707"/>
                      <a:gd name="connsiteX8" fmla="*/ 0 w 8531852"/>
                      <a:gd name="connsiteY8" fmla="*/ 237955 h 1427707"/>
                      <a:gd name="connsiteX0" fmla="*/ 0 w 8531852"/>
                      <a:gd name="connsiteY0" fmla="*/ 237955 h 1427707"/>
                      <a:gd name="connsiteX1" fmla="*/ 357507 w 8531852"/>
                      <a:gd name="connsiteY1" fmla="*/ 0 h 1427707"/>
                      <a:gd name="connsiteX2" fmla="*/ 8174344 w 8531852"/>
                      <a:gd name="connsiteY2" fmla="*/ 0 h 1427707"/>
                      <a:gd name="connsiteX3" fmla="*/ 8531852 w 8531852"/>
                      <a:gd name="connsiteY3" fmla="*/ 237955 h 1427707"/>
                      <a:gd name="connsiteX4" fmla="*/ 8531852 w 8531852"/>
                      <a:gd name="connsiteY4" fmla="*/ 1189751 h 1427707"/>
                      <a:gd name="connsiteX5" fmla="*/ 8174344 w 8531852"/>
                      <a:gd name="connsiteY5" fmla="*/ 1427707 h 1427707"/>
                      <a:gd name="connsiteX6" fmla="*/ 357507 w 8531852"/>
                      <a:gd name="connsiteY6" fmla="*/ 1427707 h 1427707"/>
                      <a:gd name="connsiteX7" fmla="*/ 0 w 8531852"/>
                      <a:gd name="connsiteY7" fmla="*/ 1189751 h 1427707"/>
                      <a:gd name="connsiteX8" fmla="*/ 0 w 8531852"/>
                      <a:gd name="connsiteY8" fmla="*/ 237955 h 1427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31852" h="1427707" fill="none" extrusionOk="0">
                        <a:moveTo>
                          <a:pt x="0" y="237955"/>
                        </a:moveTo>
                        <a:cubicBezTo>
                          <a:pt x="-21938" y="112823"/>
                          <a:pt x="123860" y="-25504"/>
                          <a:pt x="357507" y="0"/>
                        </a:cubicBezTo>
                        <a:cubicBezTo>
                          <a:pt x="3211163" y="9508"/>
                          <a:pt x="5560097" y="-73424"/>
                          <a:pt x="8174344" y="0"/>
                        </a:cubicBezTo>
                        <a:cubicBezTo>
                          <a:pt x="8419232" y="2818"/>
                          <a:pt x="8506340" y="94384"/>
                          <a:pt x="8531852" y="237955"/>
                        </a:cubicBezTo>
                        <a:cubicBezTo>
                          <a:pt x="8607173" y="598669"/>
                          <a:pt x="8614051" y="770221"/>
                          <a:pt x="8531852" y="1189751"/>
                        </a:cubicBezTo>
                        <a:cubicBezTo>
                          <a:pt x="8489437" y="1333599"/>
                          <a:pt x="8379681" y="1443994"/>
                          <a:pt x="8174344" y="1427707"/>
                        </a:cubicBezTo>
                        <a:cubicBezTo>
                          <a:pt x="7078038" y="1485652"/>
                          <a:pt x="3257280" y="1608853"/>
                          <a:pt x="357507" y="1427707"/>
                        </a:cubicBezTo>
                        <a:cubicBezTo>
                          <a:pt x="200748" y="1449542"/>
                          <a:pt x="-33860" y="1294427"/>
                          <a:pt x="0" y="1189751"/>
                        </a:cubicBezTo>
                        <a:cubicBezTo>
                          <a:pt x="-63864" y="1039733"/>
                          <a:pt x="88906" y="456858"/>
                          <a:pt x="0" y="237955"/>
                        </a:cubicBezTo>
                        <a:close/>
                      </a:path>
                      <a:path w="8531852" h="1427707" stroke="0" extrusionOk="0">
                        <a:moveTo>
                          <a:pt x="0" y="237955"/>
                        </a:moveTo>
                        <a:cubicBezTo>
                          <a:pt x="17768" y="118153"/>
                          <a:pt x="158167" y="6949"/>
                          <a:pt x="357507" y="0"/>
                        </a:cubicBezTo>
                        <a:cubicBezTo>
                          <a:pt x="1863913" y="183744"/>
                          <a:pt x="4827403" y="79153"/>
                          <a:pt x="8174344" y="0"/>
                        </a:cubicBezTo>
                        <a:cubicBezTo>
                          <a:pt x="8355706" y="-28189"/>
                          <a:pt x="8562987" y="92548"/>
                          <a:pt x="8531852" y="237955"/>
                        </a:cubicBezTo>
                        <a:cubicBezTo>
                          <a:pt x="8541718" y="474226"/>
                          <a:pt x="8569544" y="719439"/>
                          <a:pt x="8531852" y="1189751"/>
                        </a:cubicBezTo>
                        <a:cubicBezTo>
                          <a:pt x="8506501" y="1340528"/>
                          <a:pt x="8393985" y="1411488"/>
                          <a:pt x="8174344" y="1427707"/>
                        </a:cubicBezTo>
                        <a:cubicBezTo>
                          <a:pt x="6777656" y="1426895"/>
                          <a:pt x="4129373" y="1455125"/>
                          <a:pt x="357507" y="1427707"/>
                        </a:cubicBezTo>
                        <a:cubicBezTo>
                          <a:pt x="137928" y="1426952"/>
                          <a:pt x="31041" y="1357943"/>
                          <a:pt x="0" y="1189751"/>
                        </a:cubicBezTo>
                        <a:cubicBezTo>
                          <a:pt x="-68534" y="751045"/>
                          <a:pt x="53926" y="686411"/>
                          <a:pt x="0" y="237955"/>
                        </a:cubicBezTo>
                        <a:close/>
                      </a:path>
                      <a:path w="8531852" h="1427707" fill="none" stroke="0" extrusionOk="0">
                        <a:moveTo>
                          <a:pt x="0" y="237955"/>
                        </a:moveTo>
                        <a:cubicBezTo>
                          <a:pt x="-31069" y="126974"/>
                          <a:pt x="152601" y="-12873"/>
                          <a:pt x="357507" y="0"/>
                        </a:cubicBezTo>
                        <a:cubicBezTo>
                          <a:pt x="1297431" y="164815"/>
                          <a:pt x="4543742" y="-64802"/>
                          <a:pt x="8174344" y="0"/>
                        </a:cubicBezTo>
                        <a:cubicBezTo>
                          <a:pt x="8392216" y="-20716"/>
                          <a:pt x="8521225" y="97181"/>
                          <a:pt x="8531852" y="237955"/>
                        </a:cubicBezTo>
                        <a:cubicBezTo>
                          <a:pt x="8629352" y="596174"/>
                          <a:pt x="8637662" y="771507"/>
                          <a:pt x="8531852" y="1189751"/>
                        </a:cubicBezTo>
                        <a:cubicBezTo>
                          <a:pt x="8473801" y="1336307"/>
                          <a:pt x="8384255" y="1432732"/>
                          <a:pt x="8174344" y="1427707"/>
                        </a:cubicBezTo>
                        <a:cubicBezTo>
                          <a:pt x="7784159" y="1491111"/>
                          <a:pt x="3656800" y="1504334"/>
                          <a:pt x="357507" y="1427707"/>
                        </a:cubicBezTo>
                        <a:cubicBezTo>
                          <a:pt x="191960" y="1440801"/>
                          <a:pt x="-6282" y="1316125"/>
                          <a:pt x="0" y="1189751"/>
                        </a:cubicBezTo>
                        <a:cubicBezTo>
                          <a:pt x="-28861" y="1039127"/>
                          <a:pt x="108708" y="484761"/>
                          <a:pt x="0" y="23795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ABA4A5A2-9ADC-6F39-6465-E489F153C309}"/>
              </a:ext>
            </a:extLst>
          </p:cNvPr>
          <p:cNvSpPr txBox="1"/>
          <p:nvPr/>
        </p:nvSpPr>
        <p:spPr>
          <a:xfrm>
            <a:off x="3031287" y="1455098"/>
            <a:ext cx="795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ẽ tranh về các chủ đề đã học.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53987-064C-BFBF-7D84-D75A14C5F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2677216"/>
            <a:ext cx="4819190" cy="33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858CA81-CBB0-32A3-6170-4F6FEB31F006}"/>
              </a:ext>
            </a:extLst>
          </p:cNvPr>
          <p:cNvSpPr/>
          <p:nvPr/>
        </p:nvSpPr>
        <p:spPr>
          <a:xfrm>
            <a:off x="4650748" y="620168"/>
            <a:ext cx="2416802" cy="760957"/>
          </a:xfrm>
          <a:custGeom>
            <a:avLst/>
            <a:gdLst>
              <a:gd name="connsiteX0" fmla="*/ 0 w 2416802"/>
              <a:gd name="connsiteY0" fmla="*/ 126828 h 760957"/>
              <a:gd name="connsiteX1" fmla="*/ 101270 w 2416802"/>
              <a:gd name="connsiteY1" fmla="*/ 0 h 760957"/>
              <a:gd name="connsiteX2" fmla="*/ 2315531 w 2416802"/>
              <a:gd name="connsiteY2" fmla="*/ 0 h 760957"/>
              <a:gd name="connsiteX3" fmla="*/ 2416802 w 2416802"/>
              <a:gd name="connsiteY3" fmla="*/ 126828 h 760957"/>
              <a:gd name="connsiteX4" fmla="*/ 2416802 w 2416802"/>
              <a:gd name="connsiteY4" fmla="*/ 634128 h 760957"/>
              <a:gd name="connsiteX5" fmla="*/ 2315531 w 2416802"/>
              <a:gd name="connsiteY5" fmla="*/ 760957 h 760957"/>
              <a:gd name="connsiteX6" fmla="*/ 101270 w 2416802"/>
              <a:gd name="connsiteY6" fmla="*/ 760957 h 760957"/>
              <a:gd name="connsiteX7" fmla="*/ 0 w 2416802"/>
              <a:gd name="connsiteY7" fmla="*/ 634128 h 760957"/>
              <a:gd name="connsiteX8" fmla="*/ 0 w 2416802"/>
              <a:gd name="connsiteY8" fmla="*/ 126828 h 760957"/>
              <a:gd name="connsiteX0" fmla="*/ 0 w 2416802"/>
              <a:gd name="connsiteY0" fmla="*/ 126828 h 760957"/>
              <a:gd name="connsiteX1" fmla="*/ 101270 w 2416802"/>
              <a:gd name="connsiteY1" fmla="*/ 0 h 760957"/>
              <a:gd name="connsiteX2" fmla="*/ 2315531 w 2416802"/>
              <a:gd name="connsiteY2" fmla="*/ 0 h 760957"/>
              <a:gd name="connsiteX3" fmla="*/ 2416802 w 2416802"/>
              <a:gd name="connsiteY3" fmla="*/ 126828 h 760957"/>
              <a:gd name="connsiteX4" fmla="*/ 2416802 w 2416802"/>
              <a:gd name="connsiteY4" fmla="*/ 634128 h 760957"/>
              <a:gd name="connsiteX5" fmla="*/ 2315531 w 2416802"/>
              <a:gd name="connsiteY5" fmla="*/ 760957 h 760957"/>
              <a:gd name="connsiteX6" fmla="*/ 101270 w 2416802"/>
              <a:gd name="connsiteY6" fmla="*/ 760957 h 760957"/>
              <a:gd name="connsiteX7" fmla="*/ 0 w 2416802"/>
              <a:gd name="connsiteY7" fmla="*/ 634128 h 760957"/>
              <a:gd name="connsiteX8" fmla="*/ 0 w 2416802"/>
              <a:gd name="connsiteY8" fmla="*/ 126828 h 760957"/>
              <a:gd name="connsiteX0" fmla="*/ 0 w 2416802"/>
              <a:gd name="connsiteY0" fmla="*/ 126828 h 760957"/>
              <a:gd name="connsiteX1" fmla="*/ 101270 w 2416802"/>
              <a:gd name="connsiteY1" fmla="*/ 0 h 760957"/>
              <a:gd name="connsiteX2" fmla="*/ 2315531 w 2416802"/>
              <a:gd name="connsiteY2" fmla="*/ 0 h 760957"/>
              <a:gd name="connsiteX3" fmla="*/ 2416802 w 2416802"/>
              <a:gd name="connsiteY3" fmla="*/ 126828 h 760957"/>
              <a:gd name="connsiteX4" fmla="*/ 2416802 w 2416802"/>
              <a:gd name="connsiteY4" fmla="*/ 634128 h 760957"/>
              <a:gd name="connsiteX5" fmla="*/ 2315531 w 2416802"/>
              <a:gd name="connsiteY5" fmla="*/ 760957 h 760957"/>
              <a:gd name="connsiteX6" fmla="*/ 101270 w 2416802"/>
              <a:gd name="connsiteY6" fmla="*/ 760957 h 760957"/>
              <a:gd name="connsiteX7" fmla="*/ 0 w 2416802"/>
              <a:gd name="connsiteY7" fmla="*/ 634128 h 760957"/>
              <a:gd name="connsiteX8" fmla="*/ 0 w 2416802"/>
              <a:gd name="connsiteY8" fmla="*/ 126828 h 76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6802" h="760957" fill="none" extrusionOk="0">
                <a:moveTo>
                  <a:pt x="0" y="126828"/>
                </a:moveTo>
                <a:cubicBezTo>
                  <a:pt x="-17884" y="64464"/>
                  <a:pt x="33977" y="-9528"/>
                  <a:pt x="101270" y="0"/>
                </a:cubicBezTo>
                <a:cubicBezTo>
                  <a:pt x="524772" y="-41117"/>
                  <a:pt x="1711086" y="-57667"/>
                  <a:pt x="2315531" y="0"/>
                </a:cubicBezTo>
                <a:cubicBezTo>
                  <a:pt x="2399165" y="2261"/>
                  <a:pt x="2396997" y="43736"/>
                  <a:pt x="2416802" y="126828"/>
                </a:cubicBezTo>
                <a:cubicBezTo>
                  <a:pt x="2421282" y="309326"/>
                  <a:pt x="2441072" y="422720"/>
                  <a:pt x="2416802" y="634128"/>
                </a:cubicBezTo>
                <a:cubicBezTo>
                  <a:pt x="2398601" y="712124"/>
                  <a:pt x="2374025" y="767609"/>
                  <a:pt x="2315531" y="760957"/>
                </a:cubicBezTo>
                <a:cubicBezTo>
                  <a:pt x="1855886" y="862765"/>
                  <a:pt x="771906" y="863392"/>
                  <a:pt x="101270" y="760957"/>
                </a:cubicBezTo>
                <a:cubicBezTo>
                  <a:pt x="68458" y="779414"/>
                  <a:pt x="-14089" y="688604"/>
                  <a:pt x="0" y="634128"/>
                </a:cubicBezTo>
                <a:cubicBezTo>
                  <a:pt x="-36807" y="567862"/>
                  <a:pt x="22485" y="243079"/>
                  <a:pt x="0" y="126828"/>
                </a:cubicBezTo>
                <a:close/>
              </a:path>
              <a:path w="2416802" h="760957" stroke="0" extrusionOk="0">
                <a:moveTo>
                  <a:pt x="0" y="126828"/>
                </a:moveTo>
                <a:cubicBezTo>
                  <a:pt x="12272" y="63197"/>
                  <a:pt x="42702" y="2623"/>
                  <a:pt x="101270" y="0"/>
                </a:cubicBezTo>
                <a:cubicBezTo>
                  <a:pt x="595171" y="97563"/>
                  <a:pt x="1418854" y="68119"/>
                  <a:pt x="2315531" y="0"/>
                </a:cubicBezTo>
                <a:cubicBezTo>
                  <a:pt x="2364108" y="-22990"/>
                  <a:pt x="2431446" y="39401"/>
                  <a:pt x="2416802" y="126828"/>
                </a:cubicBezTo>
                <a:cubicBezTo>
                  <a:pt x="2427006" y="224920"/>
                  <a:pt x="2400417" y="360927"/>
                  <a:pt x="2416802" y="634128"/>
                </a:cubicBezTo>
                <a:cubicBezTo>
                  <a:pt x="2407263" y="715723"/>
                  <a:pt x="2377075" y="750923"/>
                  <a:pt x="2315531" y="760957"/>
                </a:cubicBezTo>
                <a:cubicBezTo>
                  <a:pt x="1765994" y="781732"/>
                  <a:pt x="1061279" y="937162"/>
                  <a:pt x="101270" y="760957"/>
                </a:cubicBezTo>
                <a:cubicBezTo>
                  <a:pt x="38932" y="759733"/>
                  <a:pt x="9101" y="722864"/>
                  <a:pt x="0" y="634128"/>
                </a:cubicBezTo>
                <a:cubicBezTo>
                  <a:pt x="-19181" y="399892"/>
                  <a:pt x="15389" y="367281"/>
                  <a:pt x="0" y="126828"/>
                </a:cubicBezTo>
                <a:close/>
              </a:path>
              <a:path w="2416802" h="760957" fill="none" stroke="0" extrusionOk="0">
                <a:moveTo>
                  <a:pt x="0" y="126828"/>
                </a:moveTo>
                <a:cubicBezTo>
                  <a:pt x="-6986" y="60817"/>
                  <a:pt x="44001" y="-3933"/>
                  <a:pt x="101270" y="0"/>
                </a:cubicBezTo>
                <a:cubicBezTo>
                  <a:pt x="608052" y="100022"/>
                  <a:pt x="1771022" y="-63658"/>
                  <a:pt x="2315531" y="0"/>
                </a:cubicBezTo>
                <a:cubicBezTo>
                  <a:pt x="2373527" y="-3500"/>
                  <a:pt x="2426528" y="57112"/>
                  <a:pt x="2416802" y="126828"/>
                </a:cubicBezTo>
                <a:cubicBezTo>
                  <a:pt x="2432344" y="305296"/>
                  <a:pt x="2441763" y="419633"/>
                  <a:pt x="2416802" y="634128"/>
                </a:cubicBezTo>
                <a:cubicBezTo>
                  <a:pt x="2390906" y="718216"/>
                  <a:pt x="2381422" y="764445"/>
                  <a:pt x="2315531" y="760957"/>
                </a:cubicBezTo>
                <a:cubicBezTo>
                  <a:pt x="2148185" y="904719"/>
                  <a:pt x="990355" y="763660"/>
                  <a:pt x="101270" y="760957"/>
                </a:cubicBezTo>
                <a:cubicBezTo>
                  <a:pt x="48128" y="758017"/>
                  <a:pt x="-5989" y="711274"/>
                  <a:pt x="0" y="634128"/>
                </a:cubicBezTo>
                <a:cubicBezTo>
                  <a:pt x="-1437" y="562611"/>
                  <a:pt x="49522" y="261584"/>
                  <a:pt x="0" y="126828"/>
                </a:cubicBezTo>
                <a:close/>
              </a:path>
              <a:path w="2416802" h="760957" fill="none" stroke="0" extrusionOk="0">
                <a:moveTo>
                  <a:pt x="0" y="126828"/>
                </a:moveTo>
                <a:cubicBezTo>
                  <a:pt x="-13581" y="66612"/>
                  <a:pt x="37435" y="-10920"/>
                  <a:pt x="101270" y="0"/>
                </a:cubicBezTo>
                <a:cubicBezTo>
                  <a:pt x="552186" y="-5443"/>
                  <a:pt x="1746684" y="-75333"/>
                  <a:pt x="2315531" y="0"/>
                </a:cubicBezTo>
                <a:cubicBezTo>
                  <a:pt x="2387655" y="-4674"/>
                  <a:pt x="2411562" y="45507"/>
                  <a:pt x="2416802" y="126828"/>
                </a:cubicBezTo>
                <a:cubicBezTo>
                  <a:pt x="2440592" y="302629"/>
                  <a:pt x="2456255" y="421516"/>
                  <a:pt x="2416802" y="634128"/>
                </a:cubicBezTo>
                <a:cubicBezTo>
                  <a:pt x="2399649" y="711342"/>
                  <a:pt x="2376402" y="766022"/>
                  <a:pt x="2315531" y="760957"/>
                </a:cubicBezTo>
                <a:cubicBezTo>
                  <a:pt x="1989433" y="779905"/>
                  <a:pt x="753885" y="853566"/>
                  <a:pt x="101270" y="760957"/>
                </a:cubicBezTo>
                <a:cubicBezTo>
                  <a:pt x="62207" y="763259"/>
                  <a:pt x="-2500" y="698481"/>
                  <a:pt x="0" y="634128"/>
                </a:cubicBezTo>
                <a:cubicBezTo>
                  <a:pt x="-13436" y="557150"/>
                  <a:pt x="44531" y="253953"/>
                  <a:pt x="0" y="126828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28575" cap="flat" cmpd="sng" algn="ctr">
            <a:solidFill>
              <a:srgbClr val="FF6E8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71433014">
                  <a:custGeom>
                    <a:avLst/>
                    <a:gdLst>
                      <a:gd name="connsiteX0" fmla="*/ 0 w 2416802"/>
                      <a:gd name="connsiteY0" fmla="*/ 126828 h 760957"/>
                      <a:gd name="connsiteX1" fmla="*/ 101270 w 2416802"/>
                      <a:gd name="connsiteY1" fmla="*/ 0 h 760957"/>
                      <a:gd name="connsiteX2" fmla="*/ 2315531 w 2416802"/>
                      <a:gd name="connsiteY2" fmla="*/ 0 h 760957"/>
                      <a:gd name="connsiteX3" fmla="*/ 2416802 w 2416802"/>
                      <a:gd name="connsiteY3" fmla="*/ 126828 h 760957"/>
                      <a:gd name="connsiteX4" fmla="*/ 2416802 w 2416802"/>
                      <a:gd name="connsiteY4" fmla="*/ 634128 h 760957"/>
                      <a:gd name="connsiteX5" fmla="*/ 2315531 w 2416802"/>
                      <a:gd name="connsiteY5" fmla="*/ 760957 h 760957"/>
                      <a:gd name="connsiteX6" fmla="*/ 101270 w 2416802"/>
                      <a:gd name="connsiteY6" fmla="*/ 760957 h 760957"/>
                      <a:gd name="connsiteX7" fmla="*/ 0 w 2416802"/>
                      <a:gd name="connsiteY7" fmla="*/ 634128 h 760957"/>
                      <a:gd name="connsiteX8" fmla="*/ 0 w 2416802"/>
                      <a:gd name="connsiteY8" fmla="*/ 126828 h 760957"/>
                      <a:gd name="connsiteX0" fmla="*/ 0 w 2416802"/>
                      <a:gd name="connsiteY0" fmla="*/ 126828 h 760957"/>
                      <a:gd name="connsiteX1" fmla="*/ 101270 w 2416802"/>
                      <a:gd name="connsiteY1" fmla="*/ 0 h 760957"/>
                      <a:gd name="connsiteX2" fmla="*/ 2315531 w 2416802"/>
                      <a:gd name="connsiteY2" fmla="*/ 0 h 760957"/>
                      <a:gd name="connsiteX3" fmla="*/ 2416802 w 2416802"/>
                      <a:gd name="connsiteY3" fmla="*/ 126828 h 760957"/>
                      <a:gd name="connsiteX4" fmla="*/ 2416802 w 2416802"/>
                      <a:gd name="connsiteY4" fmla="*/ 634128 h 760957"/>
                      <a:gd name="connsiteX5" fmla="*/ 2315531 w 2416802"/>
                      <a:gd name="connsiteY5" fmla="*/ 760957 h 760957"/>
                      <a:gd name="connsiteX6" fmla="*/ 101270 w 2416802"/>
                      <a:gd name="connsiteY6" fmla="*/ 760957 h 760957"/>
                      <a:gd name="connsiteX7" fmla="*/ 0 w 2416802"/>
                      <a:gd name="connsiteY7" fmla="*/ 634128 h 760957"/>
                      <a:gd name="connsiteX8" fmla="*/ 0 w 2416802"/>
                      <a:gd name="connsiteY8" fmla="*/ 126828 h 76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416802" h="760957" fill="none" extrusionOk="0">
                        <a:moveTo>
                          <a:pt x="0" y="126828"/>
                        </a:moveTo>
                        <a:cubicBezTo>
                          <a:pt x="-8977" y="60903"/>
                          <a:pt x="35968" y="-7966"/>
                          <a:pt x="101270" y="0"/>
                        </a:cubicBezTo>
                        <a:cubicBezTo>
                          <a:pt x="547747" y="-28243"/>
                          <a:pt x="1784704" y="-30591"/>
                          <a:pt x="2315531" y="0"/>
                        </a:cubicBezTo>
                        <a:cubicBezTo>
                          <a:pt x="2390489" y="1604"/>
                          <a:pt x="2403668" y="47868"/>
                          <a:pt x="2416802" y="126828"/>
                        </a:cubicBezTo>
                        <a:cubicBezTo>
                          <a:pt x="2433811" y="318842"/>
                          <a:pt x="2440574" y="415569"/>
                          <a:pt x="2416802" y="634128"/>
                        </a:cubicBezTo>
                        <a:cubicBezTo>
                          <a:pt x="2402614" y="710563"/>
                          <a:pt x="2373360" y="766024"/>
                          <a:pt x="2315531" y="760957"/>
                        </a:cubicBezTo>
                        <a:cubicBezTo>
                          <a:pt x="1972413" y="773582"/>
                          <a:pt x="877634" y="838815"/>
                          <a:pt x="101270" y="760957"/>
                        </a:cubicBezTo>
                        <a:cubicBezTo>
                          <a:pt x="61887" y="774638"/>
                          <a:pt x="-6805" y="695874"/>
                          <a:pt x="0" y="634128"/>
                        </a:cubicBezTo>
                        <a:cubicBezTo>
                          <a:pt x="-21965" y="556259"/>
                          <a:pt x="26621" y="254524"/>
                          <a:pt x="0" y="126828"/>
                        </a:cubicBezTo>
                        <a:close/>
                      </a:path>
                      <a:path w="2416802" h="760957" stroke="0" extrusionOk="0">
                        <a:moveTo>
                          <a:pt x="0" y="126828"/>
                        </a:moveTo>
                        <a:cubicBezTo>
                          <a:pt x="5537" y="61682"/>
                          <a:pt x="44178" y="47"/>
                          <a:pt x="101270" y="0"/>
                        </a:cubicBezTo>
                        <a:cubicBezTo>
                          <a:pt x="564193" y="90155"/>
                          <a:pt x="1399750" y="46833"/>
                          <a:pt x="2315531" y="0"/>
                        </a:cubicBezTo>
                        <a:cubicBezTo>
                          <a:pt x="2366597" y="-14195"/>
                          <a:pt x="2426516" y="49624"/>
                          <a:pt x="2416802" y="126828"/>
                        </a:cubicBezTo>
                        <a:cubicBezTo>
                          <a:pt x="2424888" y="233452"/>
                          <a:pt x="2419170" y="383352"/>
                          <a:pt x="2416802" y="634128"/>
                        </a:cubicBezTo>
                        <a:cubicBezTo>
                          <a:pt x="2408286" y="713435"/>
                          <a:pt x="2377360" y="753224"/>
                          <a:pt x="2315531" y="760957"/>
                        </a:cubicBezTo>
                        <a:cubicBezTo>
                          <a:pt x="1894053" y="742260"/>
                          <a:pt x="1129525" y="828185"/>
                          <a:pt x="101270" y="760957"/>
                        </a:cubicBezTo>
                        <a:cubicBezTo>
                          <a:pt x="42442" y="759203"/>
                          <a:pt x="8505" y="712643"/>
                          <a:pt x="0" y="634128"/>
                        </a:cubicBezTo>
                        <a:cubicBezTo>
                          <a:pt x="-23331" y="399520"/>
                          <a:pt x="15145" y="371518"/>
                          <a:pt x="0" y="126828"/>
                        </a:cubicBezTo>
                        <a:close/>
                      </a:path>
                      <a:path w="2416802" h="760957" fill="none" stroke="0" extrusionOk="0">
                        <a:moveTo>
                          <a:pt x="0" y="126828"/>
                        </a:moveTo>
                        <a:cubicBezTo>
                          <a:pt x="-6292" y="60696"/>
                          <a:pt x="43407" y="-5445"/>
                          <a:pt x="101270" y="0"/>
                        </a:cubicBezTo>
                        <a:cubicBezTo>
                          <a:pt x="622534" y="95639"/>
                          <a:pt x="1733670" y="-96345"/>
                          <a:pt x="2315531" y="0"/>
                        </a:cubicBezTo>
                        <a:cubicBezTo>
                          <a:pt x="2375301" y="-9798"/>
                          <a:pt x="2421610" y="49980"/>
                          <a:pt x="2416802" y="126828"/>
                        </a:cubicBezTo>
                        <a:cubicBezTo>
                          <a:pt x="2446352" y="316800"/>
                          <a:pt x="2445864" y="408574"/>
                          <a:pt x="2416802" y="634128"/>
                        </a:cubicBezTo>
                        <a:cubicBezTo>
                          <a:pt x="2397184" y="711319"/>
                          <a:pt x="2381939" y="763633"/>
                          <a:pt x="2315531" y="760957"/>
                        </a:cubicBezTo>
                        <a:cubicBezTo>
                          <a:pt x="2206105" y="750611"/>
                          <a:pt x="936250" y="810609"/>
                          <a:pt x="101270" y="760957"/>
                        </a:cubicBezTo>
                        <a:cubicBezTo>
                          <a:pt x="54618" y="759877"/>
                          <a:pt x="2088" y="701581"/>
                          <a:pt x="0" y="634128"/>
                        </a:cubicBezTo>
                        <a:cubicBezTo>
                          <a:pt x="8274" y="554777"/>
                          <a:pt x="43377" y="258049"/>
                          <a:pt x="0" y="1268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ABA4A5A2-9ADC-6F39-6465-E489F153C309}"/>
              </a:ext>
            </a:extLst>
          </p:cNvPr>
          <p:cNvSpPr txBox="1"/>
          <p:nvPr/>
        </p:nvSpPr>
        <p:spPr>
          <a:xfrm>
            <a:off x="1828800" y="569273"/>
            <a:ext cx="795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56301-5041-4EA6-B7AD-387AE8584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67" y="2189321"/>
            <a:ext cx="3743008" cy="3339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B6116-0E3F-1A14-8951-B3264C507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079" y="2228850"/>
            <a:ext cx="4004945" cy="33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5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326</Words>
  <Application>Microsoft Office PowerPoint</Application>
  <PresentationFormat>Widescreen</PresentationFormat>
  <Paragraphs>21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Cambria</vt:lpstr>
      <vt:lpstr>1_Office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13</cp:revision>
  <dcterms:created xsi:type="dcterms:W3CDTF">2024-02-01T12:45:30Z</dcterms:created>
  <dcterms:modified xsi:type="dcterms:W3CDTF">2024-05-10T08:06:51Z</dcterms:modified>
</cp:coreProperties>
</file>