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5210" r:id="rId3"/>
    <p:sldId id="2007577496" r:id="rId4"/>
    <p:sldId id="2007577481" r:id="rId5"/>
    <p:sldId id="272" r:id="rId6"/>
    <p:sldId id="268" r:id="rId7"/>
    <p:sldId id="2007577484" r:id="rId8"/>
    <p:sldId id="2007577497" r:id="rId9"/>
    <p:sldId id="2007577489" r:id="rId10"/>
    <p:sldId id="2007577498" r:id="rId11"/>
    <p:sldId id="2007577499" r:id="rId12"/>
    <p:sldId id="2007577488" r:id="rId13"/>
    <p:sldId id="2007577482" r:id="rId14"/>
    <p:sldId id="327" r:id="rId15"/>
    <p:sldId id="2007577495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97F"/>
    <a:srgbClr val="009999"/>
    <a:srgbClr val="FF9999"/>
    <a:srgbClr val="FBFEEC"/>
    <a:srgbClr val="F6FCD8"/>
    <a:srgbClr val="FFCCCC"/>
    <a:srgbClr val="FFE5E5"/>
    <a:srgbClr val="99CCFF"/>
    <a:srgbClr val="D8E8FC"/>
    <a:srgbClr val="C7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33" autoAdjust="0"/>
  </p:normalViewPr>
  <p:slideViewPr>
    <p:cSldViewPr snapToGrid="0" showGuides="1">
      <p:cViewPr varScale="1">
        <p:scale>
          <a:sx n="63" d="100"/>
          <a:sy n="63" d="100"/>
        </p:scale>
        <p:origin x="144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45761-C06D-4AE4-90A5-24BDEF0E299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7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763FC-CC46-A990-CBFA-16EF0839733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D59A-648D-3DA3-B081-F827FCAE3D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E7DA8-FC75-5401-35CA-1CFACFEBE6C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8E4A-7099-7309-8FF6-0314CE3AD54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226F3-12E0-37A6-4232-699800855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96044-BDBA-54C0-EADB-A0AC410F6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5726C96-0144-C03E-E2E4-47DA9FB6339C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1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1.pn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7" y="2003905"/>
            <a:ext cx="2942227" cy="43184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64" y="4026573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92" y="1033411"/>
            <a:ext cx="9160838" cy="379538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612" y="3083290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03" y="5207035"/>
            <a:ext cx="947825" cy="70495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81" y="1307094"/>
            <a:ext cx="1476376" cy="127883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0422" y="3958356"/>
            <a:ext cx="12192000" cy="2911038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ADB45B-9AEB-7461-6324-A9BB7646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D60176-809C-C53F-FA73-989D91A7F1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8778" y="-26311"/>
            <a:ext cx="6176774" cy="15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A2B82A-6DA9-83C6-C432-1DCBB755F6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7815" y="427165"/>
            <a:ext cx="2755631" cy="123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6ED19-AAB6-5FF3-705E-D3CD99F980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7181" y="1359651"/>
            <a:ext cx="8449788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1804229"/>
            <a:chOff x="6096000" y="2435087"/>
            <a:chExt cx="5830957" cy="3366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366482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2928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tảo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hồi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rùa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183" y="2062975"/>
            <a:ext cx="8236213" cy="4003528"/>
          </a:xfrm>
          <a:prstGeom prst="rect">
            <a:avLst/>
          </a:prstGeom>
        </p:spPr>
      </p:pic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CA3E5C13-60B3-8746-2493-B25F6E60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8" y="2697785"/>
            <a:ext cx="4080210" cy="4160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31F51-2FEF-2EB3-7851-EE9CD6E02D87}"/>
              </a:ext>
            </a:extLst>
          </p:cNvPr>
          <p:cNvSpPr txBox="1"/>
          <p:nvPr/>
        </p:nvSpPr>
        <p:spPr>
          <a:xfrm>
            <a:off x="7468733" y="2360329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C3EF9-3AD0-1F9C-004C-05864EBE46A4}"/>
              </a:ext>
            </a:extLst>
          </p:cNvPr>
          <p:cNvSpPr txBox="1"/>
          <p:nvPr/>
        </p:nvSpPr>
        <p:spPr>
          <a:xfrm>
            <a:off x="10207017" y="2360329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B4D0F-0A5F-15E4-8B58-F93B15BC5072}"/>
              </a:ext>
            </a:extLst>
          </p:cNvPr>
          <p:cNvSpPr txBox="1"/>
          <p:nvPr/>
        </p:nvSpPr>
        <p:spPr>
          <a:xfrm>
            <a:off x="7369979" y="3659938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sứa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E07FE-1614-2E9C-FA56-3502DA74E684}"/>
              </a:ext>
            </a:extLst>
          </p:cNvPr>
          <p:cNvSpPr txBox="1"/>
          <p:nvPr/>
        </p:nvSpPr>
        <p:spPr>
          <a:xfrm>
            <a:off x="7310984" y="4959547"/>
            <a:ext cx="1114827" cy="523220"/>
          </a:xfrm>
          <a:prstGeom prst="rect">
            <a:avLst/>
          </a:prstGeom>
          <a:solidFill>
            <a:srgbClr val="FBFEEC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tôm</a:t>
            </a:r>
            <a:r>
              <a:rPr lang="vi-VN" sz="2800" b="1" dirty="0"/>
              <a:t> 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41B7D-6937-3FCD-D12E-C84425ADF017}"/>
              </a:ext>
            </a:extLst>
          </p:cNvPr>
          <p:cNvSpPr txBox="1"/>
          <p:nvPr/>
        </p:nvSpPr>
        <p:spPr>
          <a:xfrm>
            <a:off x="4250966" y="3556491"/>
            <a:ext cx="166805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b="1" dirty="0"/>
              <a:t> </a:t>
            </a:r>
            <a:r>
              <a:rPr lang="vi-VN" b="1" dirty="0">
                <a:solidFill>
                  <a:srgbClr val="009999"/>
                </a:solidFill>
              </a:rPr>
              <a:t>động vật phù du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BEA29-FDFC-5A0E-F445-D07AD7B37C9E}"/>
              </a:ext>
            </a:extLst>
          </p:cNvPr>
          <p:cNvSpPr txBox="1"/>
          <p:nvPr/>
        </p:nvSpPr>
        <p:spPr>
          <a:xfrm>
            <a:off x="10207016" y="4959547"/>
            <a:ext cx="1316389" cy="523220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 </a:t>
            </a:r>
            <a:r>
              <a:rPr lang="vi-VN" sz="2800" b="1" dirty="0">
                <a:solidFill>
                  <a:srgbClr val="009999"/>
                </a:solidFill>
              </a:rPr>
              <a:t>cá hồi</a:t>
            </a:r>
            <a:r>
              <a:rPr lang="vi-VN" sz="2800" b="1" dirty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808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550606" y="172055"/>
            <a:ext cx="11062267" cy="2030371"/>
            <a:chOff x="6096000" y="2435087"/>
            <a:chExt cx="5830957" cy="37884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3788436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173739" y="2596842"/>
              <a:ext cx="5706060" cy="337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những chuỗi thức ăn nào trong sơ đồ có sử dụng chung một vài sinh vật? Điều đó có thể có ý nghĩa gì đối với tự nhiên?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047A4-F046-906E-1EA6-130BDBDA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85" y="2289117"/>
            <a:ext cx="8522005" cy="414430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E14360-DBC5-D727-7724-EE6C38599944}"/>
              </a:ext>
            </a:extLst>
          </p:cNvPr>
          <p:cNvSpPr/>
          <p:nvPr/>
        </p:nvSpPr>
        <p:spPr>
          <a:xfrm>
            <a:off x="1730485" y="228911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5B7991-60F0-D5A6-D430-EBE3CE933FE2}"/>
              </a:ext>
            </a:extLst>
          </p:cNvPr>
          <p:cNvSpPr/>
          <p:nvPr/>
        </p:nvSpPr>
        <p:spPr>
          <a:xfrm>
            <a:off x="1761163" y="4791427"/>
            <a:ext cx="8613050" cy="12898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5E6F0C-2231-DBD1-CD51-45121D8E9C70}"/>
              </a:ext>
            </a:extLst>
          </p:cNvPr>
          <p:cNvSpPr/>
          <p:nvPr/>
        </p:nvSpPr>
        <p:spPr>
          <a:xfrm>
            <a:off x="4817021" y="2435092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A45C57-8DD6-6734-7E58-3A5D435D6685}"/>
              </a:ext>
            </a:extLst>
          </p:cNvPr>
          <p:cNvSpPr/>
          <p:nvPr/>
        </p:nvSpPr>
        <p:spPr>
          <a:xfrm>
            <a:off x="4806007" y="5048858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19683D-FF8D-69AD-12CB-5163AA95A96A}"/>
              </a:ext>
            </a:extLst>
          </p:cNvPr>
          <p:cNvSpPr/>
          <p:nvPr/>
        </p:nvSpPr>
        <p:spPr>
          <a:xfrm>
            <a:off x="7751950" y="2395765"/>
            <a:ext cx="2374488" cy="906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637A6A-F2B6-EA2F-C473-2D5C7242C5DE}"/>
              </a:ext>
            </a:extLst>
          </p:cNvPr>
          <p:cNvSpPr/>
          <p:nvPr/>
        </p:nvSpPr>
        <p:spPr>
          <a:xfrm>
            <a:off x="7782027" y="5068522"/>
            <a:ext cx="2374488" cy="9126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735714-7E33-FAF9-4B04-954A5E07C149}"/>
              </a:ext>
            </a:extLst>
          </p:cNvPr>
          <p:cNvSpPr/>
          <p:nvPr/>
        </p:nvSpPr>
        <p:spPr>
          <a:xfrm>
            <a:off x="1639440" y="3665926"/>
            <a:ext cx="8613050" cy="1012823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D83681-B958-0A26-A285-F9EEBA524621}"/>
              </a:ext>
            </a:extLst>
          </p:cNvPr>
          <p:cNvSpPr/>
          <p:nvPr/>
        </p:nvSpPr>
        <p:spPr>
          <a:xfrm>
            <a:off x="1761163" y="4873591"/>
            <a:ext cx="8613050" cy="1206807"/>
          </a:xfrm>
          <a:prstGeom prst="roundRect">
            <a:avLst/>
          </a:prstGeom>
          <a:noFill/>
          <a:ln w="38100">
            <a:solidFill>
              <a:srgbClr val="FF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15F70B8-D3D6-A9B9-9669-52B2CBB5ED56}"/>
              </a:ext>
            </a:extLst>
          </p:cNvPr>
          <p:cNvSpPr/>
          <p:nvPr/>
        </p:nvSpPr>
        <p:spPr>
          <a:xfrm>
            <a:off x="1838633" y="3736259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6A8339-9728-4522-7431-128CC41F322E}"/>
              </a:ext>
            </a:extLst>
          </p:cNvPr>
          <p:cNvSpPr/>
          <p:nvPr/>
        </p:nvSpPr>
        <p:spPr>
          <a:xfrm>
            <a:off x="1838633" y="5085534"/>
            <a:ext cx="2408902" cy="87858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1910" y="4354042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76030" y="2209343"/>
            <a:ext cx="11439939" cy="2018530"/>
            <a:chOff x="813903" y="400034"/>
            <a:chExt cx="10944088" cy="1205826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944088" cy="1205826"/>
            </a:xfrm>
            <a:prstGeom prst="roundRect">
              <a:avLst/>
            </a:prstGeom>
            <a:solidFill>
              <a:srgbClr val="6DC97F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89716" y="545054"/>
              <a:ext cx="10592460" cy="864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vi-VN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sinh vật có thể tham gia vào nhiều chuỗi thức ăn khác nhau.</a:t>
              </a:r>
              <a:endPara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CCE7F41-EB88-0F51-DA5F-A543B545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714" y="550608"/>
            <a:ext cx="5170535" cy="165873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A2D29575-1B02-86C3-E613-8181873DEE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309462" y="70854"/>
            <a:ext cx="3081252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3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C5462F-190B-DF06-472B-028456E80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768" y="2965726"/>
            <a:ext cx="9015173" cy="22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19" y="1866900"/>
            <a:ext cx="4960069" cy="49911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817EAEAB-E29B-E4E5-E404-C44654301A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20" y="2981740"/>
            <a:ext cx="4314410" cy="4314410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B3F02E4B-C870-27E9-D2E0-D6B1EC9110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1F1F9A8E-1765-5885-5075-C691FB4D0A41}"/>
              </a:ext>
            </a:extLst>
          </p:cNvPr>
          <p:cNvGrpSpPr/>
          <p:nvPr/>
        </p:nvGrpSpPr>
        <p:grpSpPr>
          <a:xfrm>
            <a:off x="505849" y="582477"/>
            <a:ext cx="11111527" cy="1775087"/>
            <a:chOff x="1147155" y="572516"/>
            <a:chExt cx="13337769" cy="229963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E2EB3E88-8BB9-BF53-BD4B-D740383BFE88}"/>
                </a:ext>
              </a:extLst>
            </p:cNvPr>
            <p:cNvSpPr/>
            <p:nvPr/>
          </p:nvSpPr>
          <p:spPr>
            <a:xfrm>
              <a:off x="1147156" y="572516"/>
              <a:ext cx="13337768" cy="229963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549191-124E-A561-C63C-1959D6AB9E11}"/>
                </a:ext>
              </a:extLst>
            </p:cNvPr>
            <p:cNvSpPr txBox="1"/>
            <p:nvPr/>
          </p:nvSpPr>
          <p:spPr>
            <a:xfrm>
              <a:off x="1147155" y="575213"/>
              <a:ext cx="13337769" cy="195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5A0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nl-NL" sz="4400" b="1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nhóm thi nhau đưa ra những ví dụ về chuỗi thức ăn trong tự nhiên. 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FD23317-0E6B-2379-48D4-8967C63F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26640DF-A997-F76C-9E49-FE32CC5E3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E504F399-5BCA-4649-47AC-D8C58E88C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E0F65482-F21A-6688-7FF9-93F9B656E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E23BF24D-1DFD-8FDA-E56C-8CCCA3461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CAD3AACD-E799-4C9C-6778-9612E133C7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8" name="图片 90">
            <a:extLst>
              <a:ext uri="{FF2B5EF4-FFF2-40B4-BE49-F238E27FC236}">
                <a16:creationId xmlns:a16="http://schemas.microsoft.com/office/drawing/2014/main" id="{9DC070D9-346B-E140-F4D2-E0C07B3CF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  <p:pic>
        <p:nvPicPr>
          <p:cNvPr id="9" name="图片 3" descr="cf6a03843171e56c4b8f06e4c8cde872">
            <a:extLst>
              <a:ext uri="{FF2B5EF4-FFF2-40B4-BE49-F238E27FC236}">
                <a16:creationId xmlns:a16="http://schemas.microsoft.com/office/drawing/2014/main" id="{AF331431-66B1-36FC-CF23-6B25651775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F0116-9FF9-F1A2-1099-47AC77598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8090" y="826527"/>
            <a:ext cx="4292246" cy="1951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C623F-0CAE-AC39-DC60-66C63290E954}"/>
              </a:ext>
            </a:extLst>
          </p:cNvPr>
          <p:cNvSpPr txBox="1"/>
          <p:nvPr/>
        </p:nvSpPr>
        <p:spPr>
          <a:xfrm>
            <a:off x="1755981" y="2778158"/>
            <a:ext cx="9842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bị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vi-VN" sz="4800" b="1">
                <a:solidFill>
                  <a:srgbClr val="0070C0"/>
                </a:solidFill>
                <a:latin typeface="Cambria" panose="02040503050406030204" pitchFamily="18" charset="0"/>
              </a:rPr>
              <a:t>3</a:t>
            </a:r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4EC844-E1DF-455F-7525-0FD47E7B4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7892" y="-124531"/>
            <a:ext cx="2188654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005282-48EB-3188-E8FE-BEACA4E946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-01-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8F6F34-BBFF-742F-B3CD-0AC1BD2391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351" y="3019974"/>
            <a:ext cx="10667734" cy="21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BDAFD6-0A88-8868-5601-BB65AFD8123E}"/>
              </a:ext>
            </a:extLst>
          </p:cNvPr>
          <p:cNvGrpSpPr/>
          <p:nvPr/>
        </p:nvGrpSpPr>
        <p:grpSpPr>
          <a:xfrm>
            <a:off x="357809" y="131183"/>
            <a:ext cx="11728174" cy="1340603"/>
            <a:chOff x="813903" y="400034"/>
            <a:chExt cx="10944088" cy="856862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E48FF150-9A8B-C0CB-03B4-66116E4895D1}"/>
                </a:ext>
              </a:extLst>
            </p:cNvPr>
            <p:cNvSpPr txBox="1"/>
            <p:nvPr/>
          </p:nvSpPr>
          <p:spPr>
            <a:xfrm>
              <a:off x="813903" y="400034"/>
              <a:ext cx="10944088" cy="856862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5C4BC8-002D-DD45-4F5B-93E66DBFC3BF}"/>
                </a:ext>
              </a:extLst>
            </p:cNvPr>
            <p:cNvSpPr txBox="1"/>
            <p:nvPr/>
          </p:nvSpPr>
          <p:spPr>
            <a:xfrm>
              <a:off x="973097" y="432524"/>
              <a:ext cx="10571936" cy="767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l</a:t>
              </a:r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ập sơ đồ thể hiện mối liên hệ về thức ăn giữa các sinh vật</a:t>
              </a:r>
              <a:r>
                <a:rPr lang="vi-VN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sau.</a:t>
              </a:r>
              <a:endPara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DD80DC-D77D-4046-A189-D1956B7C8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516" y="6055775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EF3A22-54E3-6B88-E599-A029DD8F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182" y="6055775"/>
            <a:ext cx="2188654" cy="951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28290-EFBC-3C2B-2C1F-18FD83BA4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43" t="17050" r="22760" b="4313"/>
          <a:stretch/>
        </p:blipFill>
        <p:spPr>
          <a:xfrm>
            <a:off x="357809" y="2894055"/>
            <a:ext cx="1815120" cy="2985375"/>
          </a:xfrm>
          <a:prstGeom prst="rect">
            <a:avLst/>
          </a:prstGeom>
        </p:spPr>
      </p:pic>
      <p:pic>
        <p:nvPicPr>
          <p:cNvPr id="9" name="Picture 8" descr="A cartoon of a catfish&#10;&#10;Description automatically generated">
            <a:extLst>
              <a:ext uri="{FF2B5EF4-FFF2-40B4-BE49-F238E27FC236}">
                <a16:creationId xmlns:a16="http://schemas.microsoft.com/office/drawing/2014/main" id="{165814D8-1E05-4B8B-558D-80655FB823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29" y="1776586"/>
            <a:ext cx="3234812" cy="2021758"/>
          </a:xfrm>
          <a:prstGeom prst="rect">
            <a:avLst/>
          </a:prstGeom>
        </p:spPr>
      </p:pic>
      <p:pic>
        <p:nvPicPr>
          <p:cNvPr id="11" name="Picture 10" descr="A lion walking on a grid background&#10;&#10;Description automatically generated">
            <a:extLst>
              <a:ext uri="{FF2B5EF4-FFF2-40B4-BE49-F238E27FC236}">
                <a16:creationId xmlns:a16="http://schemas.microsoft.com/office/drawing/2014/main" id="{7DE4272E-10BF-D683-97AB-6BCFDBDB23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7" b="93611" l="9891" r="89988">
                        <a14:foregroundMark x1="44600" y1="7157" x2="55825" y2="7602"/>
                        <a14:foregroundMark x1="37985" y1="94784" x2="61165" y2="93611"/>
                        <a14:foregroundMark x1="61165" y1="93611" x2="64867" y2="9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67" y="1931293"/>
            <a:ext cx="2443316" cy="3664974"/>
          </a:xfrm>
          <a:prstGeom prst="rect">
            <a:avLst/>
          </a:prstGeom>
        </p:spPr>
      </p:pic>
      <p:pic>
        <p:nvPicPr>
          <p:cNvPr id="13" name="Picture 12" descr="A group of carrots on a white background&#10;&#10;Description automatically generated">
            <a:extLst>
              <a:ext uri="{FF2B5EF4-FFF2-40B4-BE49-F238E27FC236}">
                <a16:creationId xmlns:a16="http://schemas.microsoft.com/office/drawing/2014/main" id="{191F82CD-1DE5-99F4-786B-C4482EB2334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0" b="96768" l="9984" r="95183">
                        <a14:foregroundMark x1="71475" y1="4162" x2="69376" y2="8323"/>
                        <a14:foregroundMark x1="74919" y1="4606" x2="73601" y2="7030"/>
                        <a14:foregroundMark x1="75027" y1="3596" x2="75027" y2="4606"/>
                        <a14:foregroundMark x1="91550" y1="36687" x2="90016" y2="37697"/>
                        <a14:foregroundMark x1="94591" y1="41293" x2="91550" y2="41576"/>
                        <a14:foregroundMark x1="95183" y1="58061" x2="95183" y2="58061"/>
                        <a14:foregroundMark x1="21340" y1="96768" x2="26884" y2="89414"/>
                        <a14:foregroundMark x1="26884" y1="89414" x2="27180" y2="88727"/>
                        <a14:foregroundMark x1="70829" y1="3030" x2="71206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7" y="1569730"/>
            <a:ext cx="2955414" cy="1968655"/>
          </a:xfrm>
          <a:prstGeom prst="rect">
            <a:avLst/>
          </a:prstGeom>
        </p:spPr>
      </p:pic>
      <p:pic>
        <p:nvPicPr>
          <p:cNvPr id="15" name="Picture 14" descr="A snail with a shell on its back&#10;&#10;Description automatically generated">
            <a:extLst>
              <a:ext uri="{FF2B5EF4-FFF2-40B4-BE49-F238E27FC236}">
                <a16:creationId xmlns:a16="http://schemas.microsoft.com/office/drawing/2014/main" id="{D8468E0F-2560-D84C-D31C-A18E5E9EF7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280" l="7559" r="89971">
                        <a14:foregroundMark x1="9907" y1="90178" x2="54599" y2="92320"/>
                        <a14:foregroundMark x1="7559" y1="91754" x2="8782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02" y="3538385"/>
            <a:ext cx="3708793" cy="2244753"/>
          </a:xfrm>
          <a:prstGeom prst="rect">
            <a:avLst/>
          </a:prstGeom>
        </p:spPr>
      </p:pic>
      <p:pic>
        <p:nvPicPr>
          <p:cNvPr id="17" name="Picture 16" descr="A rabbit sitting on a white background&#10;&#10;Description automatically generated">
            <a:extLst>
              <a:ext uri="{FF2B5EF4-FFF2-40B4-BE49-F238E27FC236}">
                <a16:creationId xmlns:a16="http://schemas.microsoft.com/office/drawing/2014/main" id="{DD1F7C2F-02A3-52E5-8F11-C67ACA7DDC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75" b="94786" l="21607" r="80566">
                        <a14:foregroundMark x1="36490" y1="94624" x2="46781" y2="94786"/>
                        <a14:foregroundMark x1="46781" y1="94786" x2="73104" y2="94341"/>
                        <a14:foregroundMark x1="66995" y1="9175" x2="64248" y2="16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9" t="4445" r="12043"/>
          <a:stretch/>
        </p:blipFill>
        <p:spPr>
          <a:xfrm>
            <a:off x="7377441" y="2643421"/>
            <a:ext cx="2369909" cy="31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2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62AF10-533D-533C-39F6-991F452B51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608" y="2969737"/>
            <a:ext cx="8889283" cy="20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AAD8A9-6F4F-46C2-C59E-E289997D3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0" y="1402378"/>
            <a:ext cx="5640705" cy="5640705"/>
          </a:xfrm>
          <a:prstGeom prst="rect">
            <a:avLst/>
          </a:pr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237BBB2E-0A60-D08B-EFF8-1A5C34F1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CD409199-6DB8-453C-AE65-86C22C2950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3" y="4490215"/>
            <a:ext cx="2740721" cy="274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DCDBF-BB84-903B-76AE-844E0337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090" y="1166979"/>
            <a:ext cx="315190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348C8-9B04-C8FD-83BE-5430F5EC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361" y="1947335"/>
            <a:ext cx="8916081" cy="3733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324465" y="212813"/>
            <a:ext cx="11336593" cy="1339314"/>
            <a:chOff x="813903" y="400034"/>
            <a:chExt cx="10168836" cy="1339314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4"/>
              <a:ext cx="10168836" cy="1339314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895641" y="479860"/>
              <a:ext cx="100782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Quan sát hình 6. Hãy viết vào vở các chuỗi thức ăn theo đường gạch nối giữa các sinh vật theo gợi ý sau: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D3F07C-57B8-89F3-FC76-FC814490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34" y="2948565"/>
            <a:ext cx="5009266" cy="3804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761A9-B584-DB85-5524-2CB5A2C68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599" y="1755003"/>
            <a:ext cx="6934801" cy="9906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561797FB-5805-5C89-57C9-E48F5F82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D613C-575A-0F9D-9F28-DB26363A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52" y="559326"/>
            <a:ext cx="8117909" cy="6165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767AC-4EBD-38CE-8DE6-6A47912D0CAA}"/>
              </a:ext>
            </a:extLst>
          </p:cNvPr>
          <p:cNvSpPr txBox="1"/>
          <p:nvPr/>
        </p:nvSpPr>
        <p:spPr>
          <a:xfrm>
            <a:off x="226142" y="1832868"/>
            <a:ext cx="3615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80EE1-7CEE-8009-7123-D7A267760412}"/>
              </a:ext>
            </a:extLst>
          </p:cNvPr>
          <p:cNvSpPr txBox="1"/>
          <p:nvPr/>
        </p:nvSpPr>
        <p:spPr>
          <a:xfrm>
            <a:off x="5997678" y="5511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528FB-6F22-1AB2-A1DE-B1A228BA18E7}"/>
              </a:ext>
            </a:extLst>
          </p:cNvPr>
          <p:cNvSpPr txBox="1"/>
          <p:nvPr/>
        </p:nvSpPr>
        <p:spPr>
          <a:xfrm>
            <a:off x="4360607" y="2310546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207A6-61DD-8ECD-F28F-EA6261907A94}"/>
              </a:ext>
            </a:extLst>
          </p:cNvPr>
          <p:cNvSpPr txBox="1"/>
          <p:nvPr/>
        </p:nvSpPr>
        <p:spPr>
          <a:xfrm>
            <a:off x="5766902" y="2844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 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0C42B-08FB-34E4-5427-92E8FF28523E}"/>
              </a:ext>
            </a:extLst>
          </p:cNvPr>
          <p:cNvSpPr txBox="1"/>
          <p:nvPr/>
        </p:nvSpPr>
        <p:spPr>
          <a:xfrm>
            <a:off x="7192297" y="11017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CD383-2226-B254-3CF2-0E60D9A3315F}"/>
              </a:ext>
            </a:extLst>
          </p:cNvPr>
          <p:cNvSpPr txBox="1"/>
          <p:nvPr/>
        </p:nvSpPr>
        <p:spPr>
          <a:xfrm>
            <a:off x="9502878" y="2551837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7C3649-061A-E503-9883-624392F26FA0}"/>
              </a:ext>
            </a:extLst>
          </p:cNvPr>
          <p:cNvSpPr txBox="1"/>
          <p:nvPr/>
        </p:nvSpPr>
        <p:spPr>
          <a:xfrm>
            <a:off x="10407446" y="5329328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5B41ED-2DB6-DB6E-242F-FAB1615EFD03}"/>
              </a:ext>
            </a:extLst>
          </p:cNvPr>
          <p:cNvSpPr txBox="1"/>
          <p:nvPr/>
        </p:nvSpPr>
        <p:spPr>
          <a:xfrm>
            <a:off x="188560" y="1832868"/>
            <a:ext cx="3784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 định chiều của mũi tên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366CA0-9ED8-8001-5BC8-B4BD1769F5CF}"/>
              </a:ext>
            </a:extLst>
          </p:cNvPr>
          <p:cNvCxnSpPr/>
          <p:nvPr/>
        </p:nvCxnSpPr>
        <p:spPr>
          <a:xfrm flipH="1" flipV="1">
            <a:off x="4798141" y="3642295"/>
            <a:ext cx="879987" cy="140165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6DEAA-09AF-CA93-1CA5-32C64294DAF6}"/>
              </a:ext>
            </a:extLst>
          </p:cNvPr>
          <p:cNvCxnSpPr>
            <a:cxnSpLocks/>
          </p:cNvCxnSpPr>
          <p:nvPr/>
        </p:nvCxnSpPr>
        <p:spPr>
          <a:xfrm flipV="1">
            <a:off x="5296714" y="2203450"/>
            <a:ext cx="1526873" cy="840657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34EC1B-5C77-08AA-C368-DA4966D9901F}"/>
              </a:ext>
            </a:extLst>
          </p:cNvPr>
          <p:cNvCxnSpPr>
            <a:cxnSpLocks/>
          </p:cNvCxnSpPr>
          <p:nvPr/>
        </p:nvCxnSpPr>
        <p:spPr>
          <a:xfrm flipV="1">
            <a:off x="6410914" y="4285675"/>
            <a:ext cx="0" cy="75827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5E5EB6-7122-A048-EC8B-4B7E0B607411}"/>
              </a:ext>
            </a:extLst>
          </p:cNvPr>
          <p:cNvCxnSpPr>
            <a:cxnSpLocks/>
          </p:cNvCxnSpPr>
          <p:nvPr/>
        </p:nvCxnSpPr>
        <p:spPr>
          <a:xfrm flipV="1">
            <a:off x="6998807" y="2543736"/>
            <a:ext cx="443958" cy="534734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1583B5-C9A9-58A2-7133-D8AB4B01B0FA}"/>
              </a:ext>
            </a:extLst>
          </p:cNvPr>
          <p:cNvCxnSpPr>
            <a:cxnSpLocks/>
          </p:cNvCxnSpPr>
          <p:nvPr/>
        </p:nvCxnSpPr>
        <p:spPr>
          <a:xfrm flipV="1">
            <a:off x="7081683" y="3988326"/>
            <a:ext cx="1472382" cy="105112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DA8B34-D5AA-55FD-658F-EA80F309C18B}"/>
              </a:ext>
            </a:extLst>
          </p:cNvPr>
          <p:cNvCxnSpPr>
            <a:cxnSpLocks/>
          </p:cNvCxnSpPr>
          <p:nvPr/>
        </p:nvCxnSpPr>
        <p:spPr>
          <a:xfrm>
            <a:off x="9427656" y="3998158"/>
            <a:ext cx="960126" cy="676485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00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788A7-B466-C369-63D7-611467E8F448}"/>
              </a:ext>
            </a:extLst>
          </p:cNvPr>
          <p:cNvSpPr txBox="1"/>
          <p:nvPr/>
        </p:nvSpPr>
        <p:spPr>
          <a:xfrm>
            <a:off x="470116" y="270553"/>
            <a:ext cx="1125176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vào vở các chuỗi thức ăn theo đường gạch nối giữa các sinh vật theo gợi ý sau: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7670C-8C84-9AC2-0D8B-4445B63CB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2315442"/>
            <a:ext cx="6934801" cy="990686"/>
          </a:xfrm>
          <a:prstGeom prst="rect">
            <a:avLst/>
          </a:prstGeom>
        </p:spPr>
      </p:pic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21ACD70-E44C-598B-FB5E-F6EB973C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" y="2104103"/>
            <a:ext cx="4662475" cy="4753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0D442-5AA4-C5C5-044D-6FA31C2AA3F8}"/>
              </a:ext>
            </a:extLst>
          </p:cNvPr>
          <p:cNvSpPr txBox="1"/>
          <p:nvPr/>
        </p:nvSpPr>
        <p:spPr>
          <a:xfrm>
            <a:off x="7795824" y="2539343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thỏ 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858CF-0585-27D0-38D0-C3BE0CA9F397}"/>
              </a:ext>
            </a:extLst>
          </p:cNvPr>
          <p:cNvSpPr txBox="1"/>
          <p:nvPr/>
        </p:nvSpPr>
        <p:spPr>
          <a:xfrm>
            <a:off x="10258805" y="2528270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B37E8-87A1-B1B4-548E-7352448C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83" y="3598523"/>
            <a:ext cx="6934801" cy="9906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95B8ED-56B7-75C7-F432-A73990370B7C}"/>
              </a:ext>
            </a:extLst>
          </p:cNvPr>
          <p:cNvSpPr txBox="1"/>
          <p:nvPr/>
        </p:nvSpPr>
        <p:spPr>
          <a:xfrm>
            <a:off x="7795824" y="3822424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nai 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85013-BB4E-5FF4-3860-14650D870122}"/>
              </a:ext>
            </a:extLst>
          </p:cNvPr>
          <p:cNvSpPr txBox="1"/>
          <p:nvPr/>
        </p:nvSpPr>
        <p:spPr>
          <a:xfrm>
            <a:off x="10258805" y="3811351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báo 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732FE7-4105-D873-A90F-56DF65BF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04" y="4780648"/>
            <a:ext cx="6934801" cy="990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3EBC5-F621-BABA-7462-A4D1ED79A72B}"/>
              </a:ext>
            </a:extLst>
          </p:cNvPr>
          <p:cNvSpPr txBox="1"/>
          <p:nvPr/>
        </p:nvSpPr>
        <p:spPr>
          <a:xfrm>
            <a:off x="7809045" y="5004549"/>
            <a:ext cx="917318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trâu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CC481-8890-30AD-7F40-F5A42EAD5900}"/>
              </a:ext>
            </a:extLst>
          </p:cNvPr>
          <p:cNvSpPr txBox="1"/>
          <p:nvPr/>
        </p:nvSpPr>
        <p:spPr>
          <a:xfrm>
            <a:off x="10193369" y="4993476"/>
            <a:ext cx="1202219" cy="523220"/>
          </a:xfrm>
          <a:prstGeom prst="rect">
            <a:avLst/>
          </a:prstGeom>
          <a:solidFill>
            <a:srgbClr val="D8E8FC"/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 sư tử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62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422787" y="193138"/>
            <a:ext cx="11346426" cy="1659319"/>
            <a:chOff x="813903" y="400033"/>
            <a:chExt cx="10168836" cy="1659319"/>
          </a:xfrm>
        </p:grpSpPr>
        <p:sp>
          <p:nvSpPr>
            <p:cNvPr id="7" name="文本框 6"/>
            <p:cNvSpPr txBox="1"/>
            <p:nvPr/>
          </p:nvSpPr>
          <p:spPr>
            <a:xfrm>
              <a:off x="813903" y="400033"/>
              <a:ext cx="10168836" cy="165931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02022" y="489692"/>
              <a:ext cx="10080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Đọc thông tin, vẽ và hoàn thành sơ đồ mô tả về các mối liên hệ thức ăn giữa các sinh vật trong một vùng biển theo sơ đồ gợi ý ở hình 7.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816787-B55F-71DC-604C-D1C1A510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088607"/>
            <a:ext cx="6749749" cy="3280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CAD88D-62D5-B715-527B-FD3E4CEED131}"/>
              </a:ext>
            </a:extLst>
          </p:cNvPr>
          <p:cNvSpPr txBox="1"/>
          <p:nvPr/>
        </p:nvSpPr>
        <p:spPr>
          <a:xfrm>
            <a:off x="160757" y="2045595"/>
            <a:ext cx="44722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344</Words>
  <Application>Microsoft Office PowerPoint</Application>
  <PresentationFormat>Widescreen</PresentationFormat>
  <Paragraphs>35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Arial</vt:lpstr>
      <vt:lpstr>Calibri</vt:lpstr>
      <vt:lpstr>Cambria</vt:lpstr>
      <vt:lpstr>SVN-Newton</vt:lpstr>
      <vt:lpstr>Times New Roman</vt:lpstr>
      <vt:lpstr>UVF Salome</vt:lpstr>
      <vt:lpstr>字魂112号-阿开童漫体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70</cp:revision>
  <dcterms:created xsi:type="dcterms:W3CDTF">2022-05-28T00:08:25Z</dcterms:created>
  <dcterms:modified xsi:type="dcterms:W3CDTF">2024-04-15T04:49:05Z</dcterms:modified>
</cp:coreProperties>
</file>