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5210" r:id="rId3"/>
    <p:sldId id="272" r:id="rId4"/>
    <p:sldId id="2007577484" r:id="rId5"/>
    <p:sldId id="2007577487" r:id="rId6"/>
    <p:sldId id="2007577488" r:id="rId7"/>
    <p:sldId id="2007577489" r:id="rId8"/>
    <p:sldId id="2007577491" r:id="rId9"/>
    <p:sldId id="2007577493" r:id="rId10"/>
    <p:sldId id="2007577495" r:id="rId1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FF7C80"/>
    <a:srgbClr val="00CC99"/>
    <a:srgbClr val="65A0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945" autoAdjust="0"/>
  </p:normalViewPr>
  <p:slideViewPr>
    <p:cSldViewPr snapToGrid="0" showGuides="1">
      <p:cViewPr varScale="1">
        <p:scale>
          <a:sx n="63" d="100"/>
          <a:sy n="63" d="100"/>
        </p:scale>
        <p:origin x="54" y="48"/>
      </p:cViewPr>
      <p:guideLst>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7AE0E8-3A99-404B-9D43-88CF024209D2}" type="datetimeFigureOut">
              <a:rPr lang="zh-CN" altLang="en-US" smtClean="0"/>
              <a:t>2024/4/15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445761-C06D-4AE4-90A5-24BDEF0E2992}" type="slidenum">
              <a:rPr lang="zh-CN" altLang="en-US" smtClean="0"/>
              <a:t>‹#›</a:t>
            </a:fld>
            <a:endParaRPr lang="zh-CN" altLang="en-US"/>
          </a:p>
        </p:txBody>
      </p:sp>
    </p:spTree>
    <p:extLst>
      <p:ext uri="{BB962C8B-B14F-4D97-AF65-F5344CB8AC3E}">
        <p14:creationId xmlns:p14="http://schemas.microsoft.com/office/powerpoint/2010/main" val="867778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445761-C06D-4AE4-90A5-24BDEF0E2992}" type="slidenum">
              <a:rPr lang="zh-CN" altLang="en-US" smtClean="0"/>
              <a:t>1</a:t>
            </a:fld>
            <a:endParaRPr lang="zh-CN" altLang="en-US"/>
          </a:p>
        </p:txBody>
      </p:sp>
    </p:spTree>
    <p:extLst>
      <p:ext uri="{BB962C8B-B14F-4D97-AF65-F5344CB8AC3E}">
        <p14:creationId xmlns:p14="http://schemas.microsoft.com/office/powerpoint/2010/main" val="1368818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8987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0DF2C1-F002-C963-8B55-0A645C73664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9F43898-5085-04D7-B845-C70982371F0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ACD6A38-3704-1CE8-A797-D02E7697971C}"/>
              </a:ext>
            </a:extLst>
          </p:cNvPr>
          <p:cNvSpPr>
            <a:spLocks noGrp="1"/>
          </p:cNvSpPr>
          <p:nvPr>
            <p:ph type="dt" sz="half" idx="10"/>
          </p:nvPr>
        </p:nvSpPr>
        <p:spPr>
          <a:xfrm>
            <a:off x="838200" y="6356350"/>
            <a:ext cx="2743200" cy="365125"/>
          </a:xfrm>
          <a:prstGeom prst="rect">
            <a:avLst/>
          </a:prstGeom>
        </p:spPr>
        <p:txBody>
          <a:bodyPr/>
          <a:lstStyle/>
          <a:p>
            <a:fld id="{52367F66-0DB6-45C0-90F7-DA08F7F0BB25}" type="datetimeFigureOut">
              <a:rPr lang="zh-CN" altLang="en-US" smtClean="0"/>
              <a:t>2024/4/15</a:t>
            </a:fld>
            <a:endParaRPr lang="zh-CN" altLang="en-US"/>
          </a:p>
        </p:txBody>
      </p:sp>
      <p:sp>
        <p:nvSpPr>
          <p:cNvPr id="5" name="页脚占位符 4">
            <a:extLst>
              <a:ext uri="{FF2B5EF4-FFF2-40B4-BE49-F238E27FC236}">
                <a16:creationId xmlns:a16="http://schemas.microsoft.com/office/drawing/2014/main" id="{3A27C651-4060-6375-6D8B-3DDABF5144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A057200-0A16-E67D-F19B-CC3EE4CB7F31}"/>
              </a:ext>
            </a:extLst>
          </p:cNvPr>
          <p:cNvSpPr>
            <a:spLocks noGrp="1"/>
          </p:cNvSpPr>
          <p:nvPr>
            <p:ph type="sldNum" sz="quarter" idx="12"/>
          </p:nvPr>
        </p:nvSpPr>
        <p:spPr>
          <a:xfrm>
            <a:off x="8610600" y="6356350"/>
            <a:ext cx="2743200" cy="365125"/>
          </a:xfrm>
          <a:prstGeom prst="rect">
            <a:avLst/>
          </a:prstGeom>
        </p:spPr>
        <p:txBody>
          <a:bodyPr/>
          <a:lstStyle/>
          <a:p>
            <a:fld id="{71688527-24FE-4D30-BD6B-4EB5ED6597E9}" type="slidenum">
              <a:rPr lang="zh-CN" altLang="en-US" smtClean="0"/>
              <a:t>‹#›</a:t>
            </a:fld>
            <a:endParaRPr lang="zh-CN" altLang="en-US"/>
          </a:p>
        </p:txBody>
      </p:sp>
    </p:spTree>
    <p:extLst>
      <p:ext uri="{BB962C8B-B14F-4D97-AF65-F5344CB8AC3E}">
        <p14:creationId xmlns:p14="http://schemas.microsoft.com/office/powerpoint/2010/main" val="2449497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D7424F1-F1C1-45CA-F693-07E307469C53}"/>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51972D-5CF0-0378-B20B-259C9C0314D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01B37AA-4FA3-1A45-ED1B-821889F58033}"/>
              </a:ext>
            </a:extLst>
          </p:cNvPr>
          <p:cNvSpPr>
            <a:spLocks noGrp="1"/>
          </p:cNvSpPr>
          <p:nvPr>
            <p:ph type="dt" sz="half" idx="10"/>
          </p:nvPr>
        </p:nvSpPr>
        <p:spPr>
          <a:xfrm>
            <a:off x="838200" y="6356350"/>
            <a:ext cx="2743200" cy="365125"/>
          </a:xfrm>
          <a:prstGeom prst="rect">
            <a:avLst/>
          </a:prstGeom>
        </p:spPr>
        <p:txBody>
          <a:bodyPr/>
          <a:lstStyle/>
          <a:p>
            <a:fld id="{52367F66-0DB6-45C0-90F7-DA08F7F0BB25}" type="datetimeFigureOut">
              <a:rPr lang="zh-CN" altLang="en-US" smtClean="0"/>
              <a:t>2024/4/15</a:t>
            </a:fld>
            <a:endParaRPr lang="zh-CN" altLang="en-US"/>
          </a:p>
        </p:txBody>
      </p:sp>
      <p:sp>
        <p:nvSpPr>
          <p:cNvPr id="5" name="页脚占位符 4">
            <a:extLst>
              <a:ext uri="{FF2B5EF4-FFF2-40B4-BE49-F238E27FC236}">
                <a16:creationId xmlns:a16="http://schemas.microsoft.com/office/drawing/2014/main" id="{DC77E152-9E6A-A3BC-794F-7308F1260B9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2082891-04C6-22CC-C44F-459EF0395ED4}"/>
              </a:ext>
            </a:extLst>
          </p:cNvPr>
          <p:cNvSpPr>
            <a:spLocks noGrp="1"/>
          </p:cNvSpPr>
          <p:nvPr>
            <p:ph type="sldNum" sz="quarter" idx="12"/>
          </p:nvPr>
        </p:nvSpPr>
        <p:spPr>
          <a:xfrm>
            <a:off x="8610600" y="6356350"/>
            <a:ext cx="2743200" cy="365125"/>
          </a:xfrm>
          <a:prstGeom prst="rect">
            <a:avLst/>
          </a:prstGeom>
        </p:spPr>
        <p:txBody>
          <a:bodyPr/>
          <a:lstStyle/>
          <a:p>
            <a:fld id="{71688527-24FE-4D30-BD6B-4EB5ED6597E9}" type="slidenum">
              <a:rPr lang="zh-CN" altLang="en-US" smtClean="0"/>
              <a:t>‹#›</a:t>
            </a:fld>
            <a:endParaRPr lang="zh-CN" altLang="en-US"/>
          </a:p>
        </p:txBody>
      </p:sp>
    </p:spTree>
    <p:extLst>
      <p:ext uri="{BB962C8B-B14F-4D97-AF65-F5344CB8AC3E}">
        <p14:creationId xmlns:p14="http://schemas.microsoft.com/office/powerpoint/2010/main" val="3039509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881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54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377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2F1FAC-9EBA-E2F6-23A6-FB0FC0B7771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9792046-762D-ED2E-44BB-43F9A2F7ECE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B5633908-7945-537B-5FEA-F53FF528BC7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1635A9F-644E-DCEB-18D6-157553317C94}"/>
              </a:ext>
            </a:extLst>
          </p:cNvPr>
          <p:cNvSpPr>
            <a:spLocks noGrp="1"/>
          </p:cNvSpPr>
          <p:nvPr>
            <p:ph type="dt" sz="half" idx="10"/>
          </p:nvPr>
        </p:nvSpPr>
        <p:spPr>
          <a:xfrm>
            <a:off x="838200" y="6356350"/>
            <a:ext cx="2743200" cy="365125"/>
          </a:xfrm>
          <a:prstGeom prst="rect">
            <a:avLst/>
          </a:prstGeom>
        </p:spPr>
        <p:txBody>
          <a:bodyPr/>
          <a:lstStyle/>
          <a:p>
            <a:fld id="{52367F66-0DB6-45C0-90F7-DA08F7F0BB25}" type="datetimeFigureOut">
              <a:rPr lang="zh-CN" altLang="en-US" smtClean="0"/>
              <a:t>2024/4/15</a:t>
            </a:fld>
            <a:endParaRPr lang="zh-CN" altLang="en-US"/>
          </a:p>
        </p:txBody>
      </p:sp>
      <p:sp>
        <p:nvSpPr>
          <p:cNvPr id="6" name="页脚占位符 5">
            <a:extLst>
              <a:ext uri="{FF2B5EF4-FFF2-40B4-BE49-F238E27FC236}">
                <a16:creationId xmlns:a16="http://schemas.microsoft.com/office/drawing/2014/main" id="{2641E28E-BE0D-27A1-414D-1E62AE1B9CD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03E5977-7535-00FA-5F5D-7AC1CBB574D8}"/>
              </a:ext>
            </a:extLst>
          </p:cNvPr>
          <p:cNvSpPr>
            <a:spLocks noGrp="1"/>
          </p:cNvSpPr>
          <p:nvPr>
            <p:ph type="sldNum" sz="quarter" idx="12"/>
          </p:nvPr>
        </p:nvSpPr>
        <p:spPr>
          <a:xfrm>
            <a:off x="8610600" y="6356350"/>
            <a:ext cx="2743200" cy="365125"/>
          </a:xfrm>
          <a:prstGeom prst="rect">
            <a:avLst/>
          </a:prstGeom>
        </p:spPr>
        <p:txBody>
          <a:bodyPr/>
          <a:lstStyle/>
          <a:p>
            <a:fld id="{71688527-24FE-4D30-BD6B-4EB5ED6597E9}" type="slidenum">
              <a:rPr lang="zh-CN" altLang="en-US" smtClean="0"/>
              <a:t>‹#›</a:t>
            </a:fld>
            <a:endParaRPr lang="zh-CN" altLang="en-US"/>
          </a:p>
        </p:txBody>
      </p:sp>
    </p:spTree>
    <p:extLst>
      <p:ext uri="{BB962C8B-B14F-4D97-AF65-F5344CB8AC3E}">
        <p14:creationId xmlns:p14="http://schemas.microsoft.com/office/powerpoint/2010/main" val="1148636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114D7A-4CC7-91F8-EFE5-2CAD1E4568D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A378AC1-F594-4396-D483-1FDF28311B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2B76A96-7DD4-4E32-336E-0C312812E080}"/>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90349C1-35F4-40D2-E1BA-7E6E8BAB616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212AADA-BB4A-9AB1-6633-45D21259CDF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B6C41B0-186D-7EE5-09C9-0B130098A807}"/>
              </a:ext>
            </a:extLst>
          </p:cNvPr>
          <p:cNvSpPr>
            <a:spLocks noGrp="1"/>
          </p:cNvSpPr>
          <p:nvPr>
            <p:ph type="dt" sz="half" idx="10"/>
          </p:nvPr>
        </p:nvSpPr>
        <p:spPr>
          <a:xfrm>
            <a:off x="838200" y="6356350"/>
            <a:ext cx="2743200" cy="365125"/>
          </a:xfrm>
          <a:prstGeom prst="rect">
            <a:avLst/>
          </a:prstGeom>
        </p:spPr>
        <p:txBody>
          <a:bodyPr/>
          <a:lstStyle/>
          <a:p>
            <a:fld id="{52367F66-0DB6-45C0-90F7-DA08F7F0BB25}" type="datetimeFigureOut">
              <a:rPr lang="zh-CN" altLang="en-US" smtClean="0"/>
              <a:t>2024/4/15</a:t>
            </a:fld>
            <a:endParaRPr lang="zh-CN" altLang="en-US"/>
          </a:p>
        </p:txBody>
      </p:sp>
      <p:sp>
        <p:nvSpPr>
          <p:cNvPr id="8" name="页脚占位符 7">
            <a:extLst>
              <a:ext uri="{FF2B5EF4-FFF2-40B4-BE49-F238E27FC236}">
                <a16:creationId xmlns:a16="http://schemas.microsoft.com/office/drawing/2014/main" id="{F77FFD5B-A727-E06E-2EE3-38BA1B2EEC1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A277740-49E9-9DE2-E811-3537322F111B}"/>
              </a:ext>
            </a:extLst>
          </p:cNvPr>
          <p:cNvSpPr>
            <a:spLocks noGrp="1"/>
          </p:cNvSpPr>
          <p:nvPr>
            <p:ph type="sldNum" sz="quarter" idx="12"/>
          </p:nvPr>
        </p:nvSpPr>
        <p:spPr>
          <a:xfrm>
            <a:off x="8610600" y="6356350"/>
            <a:ext cx="2743200" cy="365125"/>
          </a:xfrm>
          <a:prstGeom prst="rect">
            <a:avLst/>
          </a:prstGeom>
        </p:spPr>
        <p:txBody>
          <a:bodyPr/>
          <a:lstStyle/>
          <a:p>
            <a:fld id="{71688527-24FE-4D30-BD6B-4EB5ED6597E9}" type="slidenum">
              <a:rPr lang="zh-CN" altLang="en-US" smtClean="0"/>
              <a:t>‹#›</a:t>
            </a:fld>
            <a:endParaRPr lang="zh-CN" altLang="en-US"/>
          </a:p>
        </p:txBody>
      </p:sp>
    </p:spTree>
    <p:extLst>
      <p:ext uri="{BB962C8B-B14F-4D97-AF65-F5344CB8AC3E}">
        <p14:creationId xmlns:p14="http://schemas.microsoft.com/office/powerpoint/2010/main" val="2461655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5BC067-043D-8EC8-B9CF-6B19AEA7F3C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3D0BE2E-E2C2-75E8-AD9D-B6126CED92C3}"/>
              </a:ext>
            </a:extLst>
          </p:cNvPr>
          <p:cNvSpPr>
            <a:spLocks noGrp="1"/>
          </p:cNvSpPr>
          <p:nvPr>
            <p:ph type="dt" sz="half" idx="10"/>
          </p:nvPr>
        </p:nvSpPr>
        <p:spPr>
          <a:xfrm>
            <a:off x="838200" y="6356350"/>
            <a:ext cx="2743200" cy="365125"/>
          </a:xfrm>
          <a:prstGeom prst="rect">
            <a:avLst/>
          </a:prstGeom>
        </p:spPr>
        <p:txBody>
          <a:bodyPr/>
          <a:lstStyle/>
          <a:p>
            <a:fld id="{52367F66-0DB6-45C0-90F7-DA08F7F0BB25}" type="datetimeFigureOut">
              <a:rPr lang="zh-CN" altLang="en-US" smtClean="0"/>
              <a:t>2024/4/15</a:t>
            </a:fld>
            <a:endParaRPr lang="zh-CN" altLang="en-US"/>
          </a:p>
        </p:txBody>
      </p:sp>
      <p:sp>
        <p:nvSpPr>
          <p:cNvPr id="4" name="页脚占位符 3">
            <a:extLst>
              <a:ext uri="{FF2B5EF4-FFF2-40B4-BE49-F238E27FC236}">
                <a16:creationId xmlns:a16="http://schemas.microsoft.com/office/drawing/2014/main" id="{CD672FC5-E673-6D19-D518-F93A403E47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7E1B150-4733-E739-67D3-6FEC4F5EDD7F}"/>
              </a:ext>
            </a:extLst>
          </p:cNvPr>
          <p:cNvSpPr>
            <a:spLocks noGrp="1"/>
          </p:cNvSpPr>
          <p:nvPr>
            <p:ph type="sldNum" sz="quarter" idx="12"/>
          </p:nvPr>
        </p:nvSpPr>
        <p:spPr>
          <a:xfrm>
            <a:off x="8610600" y="6356350"/>
            <a:ext cx="2743200" cy="365125"/>
          </a:xfrm>
          <a:prstGeom prst="rect">
            <a:avLst/>
          </a:prstGeom>
        </p:spPr>
        <p:txBody>
          <a:bodyPr/>
          <a:lstStyle/>
          <a:p>
            <a:fld id="{71688527-24FE-4D30-BD6B-4EB5ED6597E9}" type="slidenum">
              <a:rPr lang="zh-CN" altLang="en-US" smtClean="0"/>
              <a:t>‹#›</a:t>
            </a:fld>
            <a:endParaRPr lang="zh-CN" altLang="en-US"/>
          </a:p>
        </p:txBody>
      </p:sp>
    </p:spTree>
    <p:extLst>
      <p:ext uri="{BB962C8B-B14F-4D97-AF65-F5344CB8AC3E}">
        <p14:creationId xmlns:p14="http://schemas.microsoft.com/office/powerpoint/2010/main" val="4177347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B6F2658-78B0-D4B0-FC81-28512BAECFCA}"/>
              </a:ext>
            </a:extLst>
          </p:cNvPr>
          <p:cNvSpPr>
            <a:spLocks noGrp="1"/>
          </p:cNvSpPr>
          <p:nvPr>
            <p:ph type="dt" sz="half" idx="10"/>
          </p:nvPr>
        </p:nvSpPr>
        <p:spPr>
          <a:xfrm>
            <a:off x="838200" y="6356350"/>
            <a:ext cx="2743200" cy="365125"/>
          </a:xfrm>
          <a:prstGeom prst="rect">
            <a:avLst/>
          </a:prstGeom>
        </p:spPr>
        <p:txBody>
          <a:bodyPr/>
          <a:lstStyle/>
          <a:p>
            <a:fld id="{52367F66-0DB6-45C0-90F7-DA08F7F0BB25}" type="datetimeFigureOut">
              <a:rPr lang="zh-CN" altLang="en-US" smtClean="0"/>
              <a:t>2024/4/15</a:t>
            </a:fld>
            <a:endParaRPr lang="zh-CN" altLang="en-US"/>
          </a:p>
        </p:txBody>
      </p:sp>
      <p:sp>
        <p:nvSpPr>
          <p:cNvPr id="3" name="页脚占位符 2">
            <a:extLst>
              <a:ext uri="{FF2B5EF4-FFF2-40B4-BE49-F238E27FC236}">
                <a16:creationId xmlns:a16="http://schemas.microsoft.com/office/drawing/2014/main" id="{5DABD558-E9EA-2EA1-3C52-78AFFA1984B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9CA8104-730C-45B0-8B0F-10EE05DEB539}"/>
              </a:ext>
            </a:extLst>
          </p:cNvPr>
          <p:cNvSpPr>
            <a:spLocks noGrp="1"/>
          </p:cNvSpPr>
          <p:nvPr>
            <p:ph type="sldNum" sz="quarter" idx="12"/>
          </p:nvPr>
        </p:nvSpPr>
        <p:spPr>
          <a:xfrm>
            <a:off x="8610600" y="6356350"/>
            <a:ext cx="2743200" cy="365125"/>
          </a:xfrm>
          <a:prstGeom prst="rect">
            <a:avLst/>
          </a:prstGeom>
        </p:spPr>
        <p:txBody>
          <a:bodyPr/>
          <a:lstStyle/>
          <a:p>
            <a:fld id="{71688527-24FE-4D30-BD6B-4EB5ED6597E9}" type="slidenum">
              <a:rPr lang="zh-CN" altLang="en-US" smtClean="0"/>
              <a:t>‹#›</a:t>
            </a:fld>
            <a:endParaRPr lang="zh-CN" altLang="en-US"/>
          </a:p>
        </p:txBody>
      </p:sp>
    </p:spTree>
    <p:extLst>
      <p:ext uri="{BB962C8B-B14F-4D97-AF65-F5344CB8AC3E}">
        <p14:creationId xmlns:p14="http://schemas.microsoft.com/office/powerpoint/2010/main" val="1547392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534D48-A367-A26E-F0FD-64F3CEA965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B18CDD6-ED58-2EDF-3597-5E2CDE5EA55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E2E6EC7-C973-7EE1-0E23-1417CEF74D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8D03338-309C-D3BC-D4F5-4E12C019CB9D}"/>
              </a:ext>
            </a:extLst>
          </p:cNvPr>
          <p:cNvSpPr>
            <a:spLocks noGrp="1"/>
          </p:cNvSpPr>
          <p:nvPr>
            <p:ph type="dt" sz="half" idx="10"/>
          </p:nvPr>
        </p:nvSpPr>
        <p:spPr>
          <a:xfrm>
            <a:off x="838200" y="6356350"/>
            <a:ext cx="2743200" cy="365125"/>
          </a:xfrm>
          <a:prstGeom prst="rect">
            <a:avLst/>
          </a:prstGeom>
        </p:spPr>
        <p:txBody>
          <a:bodyPr/>
          <a:lstStyle/>
          <a:p>
            <a:fld id="{52367F66-0DB6-45C0-90F7-DA08F7F0BB25}" type="datetimeFigureOut">
              <a:rPr lang="zh-CN" altLang="en-US" smtClean="0"/>
              <a:t>2024/4/15</a:t>
            </a:fld>
            <a:endParaRPr lang="zh-CN" altLang="en-US"/>
          </a:p>
        </p:txBody>
      </p:sp>
      <p:sp>
        <p:nvSpPr>
          <p:cNvPr id="6" name="页脚占位符 5">
            <a:extLst>
              <a:ext uri="{FF2B5EF4-FFF2-40B4-BE49-F238E27FC236}">
                <a16:creationId xmlns:a16="http://schemas.microsoft.com/office/drawing/2014/main" id="{67512B77-86AD-15D0-4715-739D8C6726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CC375AA-6858-E0A3-DB8F-3BEE8E297637}"/>
              </a:ext>
            </a:extLst>
          </p:cNvPr>
          <p:cNvSpPr>
            <a:spLocks noGrp="1"/>
          </p:cNvSpPr>
          <p:nvPr>
            <p:ph type="sldNum" sz="quarter" idx="12"/>
          </p:nvPr>
        </p:nvSpPr>
        <p:spPr>
          <a:xfrm>
            <a:off x="8610600" y="6356350"/>
            <a:ext cx="2743200" cy="365125"/>
          </a:xfrm>
          <a:prstGeom prst="rect">
            <a:avLst/>
          </a:prstGeom>
        </p:spPr>
        <p:txBody>
          <a:bodyPr/>
          <a:lstStyle/>
          <a:p>
            <a:fld id="{71688527-24FE-4D30-BD6B-4EB5ED6597E9}" type="slidenum">
              <a:rPr lang="zh-CN" altLang="en-US" smtClean="0"/>
              <a:t>‹#›</a:t>
            </a:fld>
            <a:endParaRPr lang="zh-CN" altLang="en-US"/>
          </a:p>
        </p:txBody>
      </p:sp>
    </p:spTree>
    <p:extLst>
      <p:ext uri="{BB962C8B-B14F-4D97-AF65-F5344CB8AC3E}">
        <p14:creationId xmlns:p14="http://schemas.microsoft.com/office/powerpoint/2010/main" val="892788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986501-C24E-CBF4-FEF9-366EE31F6C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39A0327-7619-5DF3-E1B2-F35C22EA9A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16B969D-DFFD-B929-5B8F-7C82C49FAB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FFE1447-64E3-F2E1-843D-73C1F33DDFA4}"/>
              </a:ext>
            </a:extLst>
          </p:cNvPr>
          <p:cNvSpPr>
            <a:spLocks noGrp="1"/>
          </p:cNvSpPr>
          <p:nvPr>
            <p:ph type="dt" sz="half" idx="10"/>
          </p:nvPr>
        </p:nvSpPr>
        <p:spPr>
          <a:xfrm>
            <a:off x="838200" y="6356350"/>
            <a:ext cx="2743200" cy="365125"/>
          </a:xfrm>
          <a:prstGeom prst="rect">
            <a:avLst/>
          </a:prstGeom>
        </p:spPr>
        <p:txBody>
          <a:bodyPr/>
          <a:lstStyle/>
          <a:p>
            <a:fld id="{52367F66-0DB6-45C0-90F7-DA08F7F0BB25}" type="datetimeFigureOut">
              <a:rPr lang="zh-CN" altLang="en-US" smtClean="0"/>
              <a:t>2024/4/15</a:t>
            </a:fld>
            <a:endParaRPr lang="zh-CN" altLang="en-US"/>
          </a:p>
        </p:txBody>
      </p:sp>
      <p:sp>
        <p:nvSpPr>
          <p:cNvPr id="6" name="页脚占位符 5">
            <a:extLst>
              <a:ext uri="{FF2B5EF4-FFF2-40B4-BE49-F238E27FC236}">
                <a16:creationId xmlns:a16="http://schemas.microsoft.com/office/drawing/2014/main" id="{E9839C07-A434-8386-6CF0-7C7FFB4010F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D91E14A-9FE8-4F2B-C5DF-3D3FB2234811}"/>
              </a:ext>
            </a:extLst>
          </p:cNvPr>
          <p:cNvSpPr>
            <a:spLocks noGrp="1"/>
          </p:cNvSpPr>
          <p:nvPr>
            <p:ph type="sldNum" sz="quarter" idx="12"/>
          </p:nvPr>
        </p:nvSpPr>
        <p:spPr>
          <a:xfrm>
            <a:off x="8610600" y="6356350"/>
            <a:ext cx="2743200" cy="365125"/>
          </a:xfrm>
          <a:prstGeom prst="rect">
            <a:avLst/>
          </a:prstGeom>
        </p:spPr>
        <p:txBody>
          <a:bodyPr/>
          <a:lstStyle/>
          <a:p>
            <a:fld id="{71688527-24FE-4D30-BD6B-4EB5ED6597E9}" type="slidenum">
              <a:rPr lang="zh-CN" altLang="en-US" smtClean="0"/>
              <a:t>‹#›</a:t>
            </a:fld>
            <a:endParaRPr lang="zh-CN" altLang="en-US"/>
          </a:p>
        </p:txBody>
      </p:sp>
    </p:spTree>
    <p:extLst>
      <p:ext uri="{BB962C8B-B14F-4D97-AF65-F5344CB8AC3E}">
        <p14:creationId xmlns:p14="http://schemas.microsoft.com/office/powerpoint/2010/main" val="834701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2104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34.png"/><Relationship Id="rId4" Type="http://schemas.openxmlformats.org/officeDocument/2006/relationships/image" Target="../media/image27.pn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49">
            <a:extLst>
              <a:ext uri="{FF2B5EF4-FFF2-40B4-BE49-F238E27FC236}">
                <a16:creationId xmlns:a16="http://schemas.microsoft.com/office/drawing/2014/main" id="{0B0B5CF2-DDE2-5A6F-FAD6-9FBDEFA52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17" y="2003905"/>
            <a:ext cx="2942227" cy="4318431"/>
          </a:xfrm>
          <a:prstGeom prst="rect">
            <a:avLst/>
          </a:prstGeom>
        </p:spPr>
      </p:pic>
      <p:pic>
        <p:nvPicPr>
          <p:cNvPr id="4" name="图片 3">
            <a:extLst>
              <a:ext uri="{FF2B5EF4-FFF2-40B4-BE49-F238E27FC236}">
                <a16:creationId xmlns:a16="http://schemas.microsoft.com/office/drawing/2014/main" id="{44DF4199-3B1F-7857-CFF6-A82FBB23521F}"/>
              </a:ext>
            </a:extLst>
          </p:cNvPr>
          <p:cNvPicPr>
            <a:picLocks noChangeAspect="1"/>
          </p:cNvPicPr>
          <p:nvPr/>
        </p:nvPicPr>
        <p:blipFill rotWithShape="1">
          <a:blip r:embed="rId4">
            <a:extLst>
              <a:ext uri="{28A0092B-C50C-407E-A947-70E740481C1C}">
                <a14:useLocalDpi xmlns:a14="http://schemas.microsoft.com/office/drawing/2010/main" val="0"/>
              </a:ext>
            </a:extLst>
          </a:blip>
          <a:srcRect t="29328"/>
          <a:stretch/>
        </p:blipFill>
        <p:spPr>
          <a:xfrm>
            <a:off x="0" y="0"/>
            <a:ext cx="12192000" cy="2203450"/>
          </a:xfrm>
          <a:prstGeom prst="rect">
            <a:avLst/>
          </a:prstGeom>
        </p:spPr>
      </p:pic>
      <p:pic>
        <p:nvPicPr>
          <p:cNvPr id="5" name="图片 4">
            <a:extLst>
              <a:ext uri="{FF2B5EF4-FFF2-40B4-BE49-F238E27FC236}">
                <a16:creationId xmlns:a16="http://schemas.microsoft.com/office/drawing/2014/main" id="{FCAA7040-FCD6-E5CF-14E6-CA1FF4466D8C}"/>
              </a:ext>
            </a:extLst>
          </p:cNvPr>
          <p:cNvPicPr>
            <a:picLocks noChangeAspect="1"/>
          </p:cNvPicPr>
          <p:nvPr/>
        </p:nvPicPr>
        <p:blipFill rotWithShape="1">
          <a:blip r:embed="rId5">
            <a:extLst>
              <a:ext uri="{28A0092B-C50C-407E-A947-70E740481C1C}">
                <a14:useLocalDpi xmlns:a14="http://schemas.microsoft.com/office/drawing/2010/main" val="0"/>
              </a:ext>
            </a:extLst>
          </a:blip>
          <a:srcRect b="59613"/>
          <a:stretch/>
        </p:blipFill>
        <p:spPr>
          <a:xfrm>
            <a:off x="0" y="5070475"/>
            <a:ext cx="12192000" cy="1787526"/>
          </a:xfrm>
          <a:prstGeom prst="rect">
            <a:avLst/>
          </a:prstGeom>
        </p:spPr>
      </p:pic>
      <p:pic>
        <p:nvPicPr>
          <p:cNvPr id="19" name="图片 18">
            <a:extLst>
              <a:ext uri="{FF2B5EF4-FFF2-40B4-BE49-F238E27FC236}">
                <a16:creationId xmlns:a16="http://schemas.microsoft.com/office/drawing/2014/main" id="{2894A02F-C998-8C07-6EA3-94FF9A1C4FEE}"/>
              </a:ext>
            </a:extLst>
          </p:cNvPr>
          <p:cNvPicPr>
            <a:picLocks noChangeAspect="1"/>
          </p:cNvPicPr>
          <p:nvPr/>
        </p:nvPicPr>
        <p:blipFill rotWithShape="1">
          <a:blip r:embed="rId6">
            <a:extLst>
              <a:ext uri="{28A0092B-C50C-407E-A947-70E740481C1C}">
                <a14:useLocalDpi xmlns:a14="http://schemas.microsoft.com/office/drawing/2010/main" val="0"/>
              </a:ext>
            </a:extLst>
          </a:blip>
          <a:srcRect t="65225" r="44431" b="3653"/>
          <a:stretch/>
        </p:blipFill>
        <p:spPr>
          <a:xfrm>
            <a:off x="1" y="5258233"/>
            <a:ext cx="6095999" cy="159976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23" name="图片 22">
            <a:extLst>
              <a:ext uri="{FF2B5EF4-FFF2-40B4-BE49-F238E27FC236}">
                <a16:creationId xmlns:a16="http://schemas.microsoft.com/office/drawing/2014/main" id="{DF432862-B6F1-699C-3522-08C188803EA7}"/>
              </a:ext>
            </a:extLst>
          </p:cNvPr>
          <p:cNvPicPr>
            <a:picLocks noChangeAspect="1"/>
          </p:cNvPicPr>
          <p:nvPr/>
        </p:nvPicPr>
        <p:blipFill rotWithShape="1">
          <a:blip r:embed="rId6">
            <a:extLst>
              <a:ext uri="{28A0092B-C50C-407E-A947-70E740481C1C}">
                <a14:useLocalDpi xmlns:a14="http://schemas.microsoft.com/office/drawing/2010/main" val="0"/>
              </a:ext>
            </a:extLst>
          </a:blip>
          <a:srcRect l="59540" t="57665" r="-1" b="4023"/>
          <a:stretch/>
        </p:blipFill>
        <p:spPr>
          <a:xfrm>
            <a:off x="7753351" y="4888685"/>
            <a:ext cx="4438648" cy="19693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32" name="图片 31">
            <a:extLst>
              <a:ext uri="{FF2B5EF4-FFF2-40B4-BE49-F238E27FC236}">
                <a16:creationId xmlns:a16="http://schemas.microsoft.com/office/drawing/2014/main" id="{E780EE23-4ADC-4E10-F9FB-4528B42D0A7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05057" y="0"/>
            <a:ext cx="4091257" cy="3960336"/>
          </a:xfrm>
          <a:prstGeom prst="rect">
            <a:avLst/>
          </a:prstGeom>
        </p:spPr>
      </p:pic>
      <p:pic>
        <p:nvPicPr>
          <p:cNvPr id="38" name="图片 37">
            <a:extLst>
              <a:ext uri="{FF2B5EF4-FFF2-40B4-BE49-F238E27FC236}">
                <a16:creationId xmlns:a16="http://schemas.microsoft.com/office/drawing/2014/main" id="{1D8B2161-8BD1-372C-D063-F87024AE627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798778" y="4910978"/>
            <a:ext cx="1891322" cy="1909547"/>
          </a:xfrm>
          <a:prstGeom prst="rect">
            <a:avLst/>
          </a:prstGeom>
        </p:spPr>
      </p:pic>
      <p:pic>
        <p:nvPicPr>
          <p:cNvPr id="46" name="图片 45">
            <a:extLst>
              <a:ext uri="{FF2B5EF4-FFF2-40B4-BE49-F238E27FC236}">
                <a16:creationId xmlns:a16="http://schemas.microsoft.com/office/drawing/2014/main" id="{0F67BA3B-9188-4110-2542-3AEBF529A528}"/>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922893" y="5004238"/>
            <a:ext cx="1586863" cy="1678318"/>
          </a:xfrm>
          <a:prstGeom prst="rect">
            <a:avLst/>
          </a:prstGeom>
        </p:spPr>
      </p:pic>
      <p:pic>
        <p:nvPicPr>
          <p:cNvPr id="48" name="图片 47">
            <a:extLst>
              <a:ext uri="{FF2B5EF4-FFF2-40B4-BE49-F238E27FC236}">
                <a16:creationId xmlns:a16="http://schemas.microsoft.com/office/drawing/2014/main" id="{9FE6B862-3D38-5F51-45C9-1E1C3DB292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80364" y="4026573"/>
            <a:ext cx="1998322" cy="2607006"/>
          </a:xfrm>
          <a:prstGeom prst="rect">
            <a:avLst/>
          </a:prstGeom>
        </p:spPr>
      </p:pic>
      <p:pic>
        <p:nvPicPr>
          <p:cNvPr id="6" name="图片 5">
            <a:extLst>
              <a:ext uri="{FF2B5EF4-FFF2-40B4-BE49-F238E27FC236}">
                <a16:creationId xmlns:a16="http://schemas.microsoft.com/office/drawing/2014/main" id="{F4C8391B-884F-660F-7FF4-F1654BFEEC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66292" y="1033411"/>
            <a:ext cx="9160838" cy="3795382"/>
          </a:xfrm>
          <a:prstGeom prst="rect">
            <a:avLst/>
          </a:prstGeom>
        </p:spPr>
      </p:pic>
      <p:pic>
        <p:nvPicPr>
          <p:cNvPr id="40" name="图片 39">
            <a:extLst>
              <a:ext uri="{FF2B5EF4-FFF2-40B4-BE49-F238E27FC236}">
                <a16:creationId xmlns:a16="http://schemas.microsoft.com/office/drawing/2014/main" id="{D6FC0A2C-5722-963B-291B-8269F6F1DF05}"/>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9335612" y="3083290"/>
            <a:ext cx="2122715" cy="3429000"/>
          </a:xfrm>
          <a:prstGeom prst="rect">
            <a:avLst/>
          </a:prstGeom>
        </p:spPr>
      </p:pic>
      <p:pic>
        <p:nvPicPr>
          <p:cNvPr id="42" name="图片 41">
            <a:extLst>
              <a:ext uri="{FF2B5EF4-FFF2-40B4-BE49-F238E27FC236}">
                <a16:creationId xmlns:a16="http://schemas.microsoft.com/office/drawing/2014/main" id="{36313070-0470-0FEA-B4FE-DF505DAB06AB}"/>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495703" y="5207035"/>
            <a:ext cx="947825" cy="704958"/>
          </a:xfrm>
          <a:prstGeom prst="rect">
            <a:avLst/>
          </a:prstGeom>
        </p:spPr>
      </p:pic>
      <p:pic>
        <p:nvPicPr>
          <p:cNvPr id="44" name="图片 43">
            <a:extLst>
              <a:ext uri="{FF2B5EF4-FFF2-40B4-BE49-F238E27FC236}">
                <a16:creationId xmlns:a16="http://schemas.microsoft.com/office/drawing/2014/main" id="{E6F9A073-BE62-2954-03CB-BDE01A5D734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658781" y="1307094"/>
            <a:ext cx="1476376" cy="1278833"/>
          </a:xfrm>
          <a:prstGeom prst="rect">
            <a:avLst/>
          </a:prstGeom>
        </p:spPr>
      </p:pic>
      <p:pic>
        <p:nvPicPr>
          <p:cNvPr id="24" name="图片 23">
            <a:extLst>
              <a:ext uri="{FF2B5EF4-FFF2-40B4-BE49-F238E27FC236}">
                <a16:creationId xmlns:a16="http://schemas.microsoft.com/office/drawing/2014/main" id="{56D88B89-FB6E-96C3-805D-75AB507A1378}"/>
              </a:ext>
            </a:extLst>
          </p:cNvPr>
          <p:cNvPicPr>
            <a:picLocks noChangeAspect="1"/>
          </p:cNvPicPr>
          <p:nvPr/>
        </p:nvPicPr>
        <p:blipFill rotWithShape="1">
          <a:blip r:embed="rId15">
            <a:extLst>
              <a:ext uri="{28A0092B-C50C-407E-A947-70E740481C1C}">
                <a14:useLocalDpi xmlns:a14="http://schemas.microsoft.com/office/drawing/2010/main" val="0"/>
              </a:ext>
            </a:extLst>
          </a:blip>
          <a:srcRect b="27847"/>
          <a:stretch/>
        </p:blipFill>
        <p:spPr>
          <a:xfrm>
            <a:off x="10422" y="3958356"/>
            <a:ext cx="12192000" cy="2911038"/>
          </a:xfrm>
          <a:prstGeom prst="rect">
            <a:avLst/>
          </a:prstGeom>
        </p:spPr>
      </p:pic>
      <p:pic>
        <p:nvPicPr>
          <p:cNvPr id="11" name="Picture 2" descr="Bộ SGK Lớp 6 - Kết nối tri thức với cuộc sống - Công ty Cổ phần Đầu tư và  Phát triển Giáo dục Phương Nam">
            <a:extLst>
              <a:ext uri="{FF2B5EF4-FFF2-40B4-BE49-F238E27FC236}">
                <a16:creationId xmlns:a16="http://schemas.microsoft.com/office/drawing/2014/main" id="{BDADB45B-9AEB-7461-6324-A9BB7646FC26}"/>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1193" y="-264051"/>
            <a:ext cx="1689302" cy="16893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9D60176-809C-C53F-FA73-989D91A7F169}"/>
              </a:ext>
            </a:extLst>
          </p:cNvPr>
          <p:cNvPicPr>
            <a:picLocks noChangeAspect="1"/>
          </p:cNvPicPr>
          <p:nvPr/>
        </p:nvPicPr>
        <p:blipFill>
          <a:blip r:embed="rId17"/>
          <a:stretch>
            <a:fillRect/>
          </a:stretch>
        </p:blipFill>
        <p:spPr>
          <a:xfrm>
            <a:off x="6798778" y="-26311"/>
            <a:ext cx="6176774" cy="1588313"/>
          </a:xfrm>
          <a:prstGeom prst="rect">
            <a:avLst/>
          </a:prstGeom>
        </p:spPr>
      </p:pic>
      <p:pic>
        <p:nvPicPr>
          <p:cNvPr id="13" name="Picture 12">
            <a:extLst>
              <a:ext uri="{FF2B5EF4-FFF2-40B4-BE49-F238E27FC236}">
                <a16:creationId xmlns:a16="http://schemas.microsoft.com/office/drawing/2014/main" id="{86A2B82A-6DA9-83C6-C432-1DCBB755F66E}"/>
              </a:ext>
            </a:extLst>
          </p:cNvPr>
          <p:cNvPicPr>
            <a:picLocks noChangeAspect="1"/>
          </p:cNvPicPr>
          <p:nvPr/>
        </p:nvPicPr>
        <p:blipFill>
          <a:blip r:embed="rId18"/>
          <a:stretch>
            <a:fillRect/>
          </a:stretch>
        </p:blipFill>
        <p:spPr>
          <a:xfrm>
            <a:off x="4297815" y="427165"/>
            <a:ext cx="2755631" cy="1237595"/>
          </a:xfrm>
          <a:prstGeom prst="rect">
            <a:avLst/>
          </a:prstGeom>
        </p:spPr>
      </p:pic>
      <p:pic>
        <p:nvPicPr>
          <p:cNvPr id="21" name="Picture 20">
            <a:extLst>
              <a:ext uri="{FF2B5EF4-FFF2-40B4-BE49-F238E27FC236}">
                <a16:creationId xmlns:a16="http://schemas.microsoft.com/office/drawing/2014/main" id="{8DDC79A3-022C-20C3-70A4-D05C54A934A3}"/>
              </a:ext>
            </a:extLst>
          </p:cNvPr>
          <p:cNvPicPr>
            <a:picLocks noChangeAspect="1"/>
          </p:cNvPicPr>
          <p:nvPr/>
        </p:nvPicPr>
        <p:blipFill>
          <a:blip r:embed="rId19"/>
          <a:stretch>
            <a:fillRect/>
          </a:stretch>
        </p:blipFill>
        <p:spPr>
          <a:xfrm>
            <a:off x="1421683" y="1362135"/>
            <a:ext cx="8446782" cy="3902908"/>
          </a:xfrm>
          <a:prstGeom prst="rect">
            <a:avLst/>
          </a:prstGeom>
        </p:spPr>
      </p:pic>
    </p:spTree>
    <p:extLst>
      <p:ext uri="{BB962C8B-B14F-4D97-AF65-F5344CB8AC3E}">
        <p14:creationId xmlns:p14="http://schemas.microsoft.com/office/powerpoint/2010/main" val="3593911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3FD23317-0E6B-2379-48D4-8967C63F26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726640DF-A997-F76C-9E49-FE32CC5E3867}"/>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106680"/>
            <a:ext cx="8427721" cy="6858000"/>
          </a:xfrm>
          <a:prstGeom prst="rect">
            <a:avLst/>
          </a:prstGeom>
        </p:spPr>
      </p:pic>
      <p:pic>
        <p:nvPicPr>
          <p:cNvPr id="4" name="图片 11">
            <a:extLst>
              <a:ext uri="{FF2B5EF4-FFF2-40B4-BE49-F238E27FC236}">
                <a16:creationId xmlns:a16="http://schemas.microsoft.com/office/drawing/2014/main" id="{E504F399-5BCA-4649-47AC-D8C58E88CA91}"/>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E0F65482-F21A-6688-7FF9-93F9B656E1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E23BF24D-1DFD-8FDA-E56C-8CCCA34613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20">
            <a:extLst>
              <a:ext uri="{FF2B5EF4-FFF2-40B4-BE49-F238E27FC236}">
                <a16:creationId xmlns:a16="http://schemas.microsoft.com/office/drawing/2014/main" id="{CAD3AACD-E799-4C9C-6778-9612E133C79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8" name="图片 90">
            <a:extLst>
              <a:ext uri="{FF2B5EF4-FFF2-40B4-BE49-F238E27FC236}">
                <a16:creationId xmlns:a16="http://schemas.microsoft.com/office/drawing/2014/main" id="{9DC070D9-346B-E140-F4D2-E0C07B3CF4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28977" y="363658"/>
            <a:ext cx="2143500" cy="1339393"/>
          </a:xfrm>
          <a:prstGeom prst="rect">
            <a:avLst/>
          </a:prstGeom>
        </p:spPr>
      </p:pic>
      <p:pic>
        <p:nvPicPr>
          <p:cNvPr id="9" name="图片 3" descr="cf6a03843171e56c4b8f06e4c8cde872">
            <a:extLst>
              <a:ext uri="{FF2B5EF4-FFF2-40B4-BE49-F238E27FC236}">
                <a16:creationId xmlns:a16="http://schemas.microsoft.com/office/drawing/2014/main" id="{AF331431-66B1-36FC-CF23-6B256517756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V="1">
            <a:off x="-3101" y="0"/>
            <a:ext cx="1759082" cy="1653054"/>
          </a:xfrm>
          <a:prstGeom prst="rect">
            <a:avLst/>
          </a:prstGeom>
        </p:spPr>
      </p:pic>
      <p:pic>
        <p:nvPicPr>
          <p:cNvPr id="10" name="Picture 9">
            <a:extLst>
              <a:ext uri="{FF2B5EF4-FFF2-40B4-BE49-F238E27FC236}">
                <a16:creationId xmlns:a16="http://schemas.microsoft.com/office/drawing/2014/main" id="{5E9F0116-9FF9-F1A2-1099-47AC77598B85}"/>
              </a:ext>
            </a:extLst>
          </p:cNvPr>
          <p:cNvPicPr>
            <a:picLocks noChangeAspect="1"/>
          </p:cNvPicPr>
          <p:nvPr/>
        </p:nvPicPr>
        <p:blipFill>
          <a:blip r:embed="rId9"/>
          <a:stretch>
            <a:fillRect/>
          </a:stretch>
        </p:blipFill>
        <p:spPr>
          <a:xfrm>
            <a:off x="1646576" y="77057"/>
            <a:ext cx="6634585" cy="3016663"/>
          </a:xfrm>
          <a:prstGeom prst="rect">
            <a:avLst/>
          </a:prstGeom>
        </p:spPr>
      </p:pic>
      <p:sp>
        <p:nvSpPr>
          <p:cNvPr id="11" name="TextBox 10">
            <a:extLst>
              <a:ext uri="{FF2B5EF4-FFF2-40B4-BE49-F238E27FC236}">
                <a16:creationId xmlns:a16="http://schemas.microsoft.com/office/drawing/2014/main" id="{362C623F-0CAE-AC39-DC60-66C63290E954}"/>
              </a:ext>
            </a:extLst>
          </p:cNvPr>
          <p:cNvSpPr txBox="1"/>
          <p:nvPr/>
        </p:nvSpPr>
        <p:spPr>
          <a:xfrm>
            <a:off x="1755981" y="2778158"/>
            <a:ext cx="9842472" cy="1569660"/>
          </a:xfrm>
          <a:prstGeom prst="rect">
            <a:avLst/>
          </a:prstGeom>
          <a:noFill/>
        </p:spPr>
        <p:txBody>
          <a:bodyPr wrap="square">
            <a:spAutoFit/>
          </a:bodyPr>
          <a:lstStyle/>
          <a:p>
            <a:pPr marL="571500" indent="-571500" algn="just" rtl="0">
              <a:buFontTx/>
              <a:buChar char="-"/>
            </a:pPr>
            <a:r>
              <a:rPr lang="en-US" sz="4800" b="1" i="0" dirty="0">
                <a:solidFill>
                  <a:srgbClr val="0070C0"/>
                </a:solidFill>
                <a:effectLst/>
                <a:latin typeface="Cambria" panose="02040503050406030204" pitchFamily="18" charset="0"/>
              </a:rPr>
              <a:t>Chia </a:t>
            </a:r>
            <a:r>
              <a:rPr lang="en-US" sz="4800" b="1" i="0" dirty="0" err="1">
                <a:solidFill>
                  <a:srgbClr val="0070C0"/>
                </a:solidFill>
                <a:effectLst/>
                <a:latin typeface="Cambria" panose="02040503050406030204" pitchFamily="18" charset="0"/>
              </a:rPr>
              <a:t>sẻ</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bài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học</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với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mọi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người</a:t>
            </a:r>
            <a:r>
              <a:rPr lang="en-US" sz="4800" b="1" i="0" dirty="0">
                <a:solidFill>
                  <a:srgbClr val="0070C0"/>
                </a:solidFill>
                <a:effectLst/>
                <a:latin typeface="Cambria" panose="02040503050406030204" pitchFamily="18" charset="0"/>
              </a:rPr>
              <a:t>.</a:t>
            </a:r>
          </a:p>
          <a:p>
            <a:pPr marL="571500" indent="-571500" algn="just" rtl="0">
              <a:buFontTx/>
              <a:buChar char="-"/>
            </a:pPr>
            <a:r>
              <a:rPr lang="en-US" sz="4800" b="1" dirty="0" err="1">
                <a:solidFill>
                  <a:srgbClr val="0070C0"/>
                </a:solidFill>
                <a:latin typeface="Cambria" panose="02040503050406030204" pitchFamily="18" charset="0"/>
              </a:rPr>
              <a:t>Chuẩn</a:t>
            </a:r>
            <a:r>
              <a:rPr lang="en-US" sz="4800" b="1" dirty="0">
                <a:solidFill>
                  <a:srgbClr val="0070C0"/>
                </a:solidFill>
                <a:latin typeface="Cambria" panose="02040503050406030204" pitchFamily="18" charset="0"/>
              </a:rPr>
              <a:t> </a:t>
            </a:r>
            <a:r>
              <a:rPr lang="en-US" sz="4800" b="1" dirty="0" err="1">
                <a:solidFill>
                  <a:srgbClr val="0070C0"/>
                </a:solidFill>
                <a:latin typeface="Cambria" panose="02040503050406030204" pitchFamily="18" charset="0"/>
              </a:rPr>
              <a:t>bị</a:t>
            </a:r>
            <a:r>
              <a:rPr lang="en-US" sz="4800" b="1" dirty="0">
                <a:solidFill>
                  <a:srgbClr val="0070C0"/>
                </a:solidFill>
                <a:latin typeface="Cambria" panose="02040503050406030204" pitchFamily="18" charset="0"/>
              </a:rPr>
              <a:t> </a:t>
            </a:r>
            <a:r>
              <a:rPr lang="en-US" sz="4800" b="1" dirty="0" err="1">
                <a:solidFill>
                  <a:srgbClr val="0070C0"/>
                </a:solidFill>
                <a:latin typeface="Cambria" panose="02040503050406030204" pitchFamily="18" charset="0"/>
              </a:rPr>
              <a:t>tiết</a:t>
            </a:r>
            <a:r>
              <a:rPr lang="en-US" sz="4800" b="1" dirty="0">
                <a:solidFill>
                  <a:srgbClr val="0070C0"/>
                </a:solidFill>
                <a:latin typeface="Cambria" panose="02040503050406030204" pitchFamily="18" charset="0"/>
              </a:rPr>
              <a:t> 2.</a:t>
            </a:r>
            <a:endParaRPr lang="vi-VN" sz="4800" b="1" i="0" dirty="0">
              <a:solidFill>
                <a:srgbClr val="0070C0"/>
              </a:solidFill>
              <a:effectLst/>
              <a:latin typeface="Cambria" panose="02040503050406030204" pitchFamily="18" charset="0"/>
            </a:endParaRPr>
          </a:p>
        </p:txBody>
      </p:sp>
      <p:pic>
        <p:nvPicPr>
          <p:cNvPr id="12" name="Picture 11">
            <a:extLst>
              <a:ext uri="{FF2B5EF4-FFF2-40B4-BE49-F238E27FC236}">
                <a16:creationId xmlns:a16="http://schemas.microsoft.com/office/drawing/2014/main" id="{9F4EC844-E1DF-455F-7525-0FD47E7B404C}"/>
              </a:ext>
            </a:extLst>
          </p:cNvPr>
          <p:cNvPicPr>
            <a:picLocks noChangeAspect="1"/>
          </p:cNvPicPr>
          <p:nvPr/>
        </p:nvPicPr>
        <p:blipFill>
          <a:blip r:embed="rId10"/>
          <a:stretch>
            <a:fillRect/>
          </a:stretch>
        </p:blipFill>
        <p:spPr>
          <a:xfrm>
            <a:off x="-87892" y="-124531"/>
            <a:ext cx="2188654" cy="951058"/>
          </a:xfrm>
          <a:prstGeom prst="rect">
            <a:avLst/>
          </a:prstGeom>
        </p:spPr>
      </p:pic>
      <p:pic>
        <p:nvPicPr>
          <p:cNvPr id="13" name="Picture 12">
            <a:extLst>
              <a:ext uri="{FF2B5EF4-FFF2-40B4-BE49-F238E27FC236}">
                <a16:creationId xmlns:a16="http://schemas.microsoft.com/office/drawing/2014/main" id="{2C005282-48EB-3188-E8FE-BEACA4E946EE}"/>
              </a:ext>
            </a:extLst>
          </p:cNvPr>
          <p:cNvPicPr>
            <a:picLocks noChangeAspect="1"/>
          </p:cNvPicPr>
          <p:nvPr/>
        </p:nvPicPr>
        <p:blipFill>
          <a:blip r:embed="rId10"/>
          <a:stretch>
            <a:fillRect/>
          </a:stretch>
        </p:blipFill>
        <p:spPr>
          <a:xfrm>
            <a:off x="10388182" y="6055775"/>
            <a:ext cx="2188654" cy="951058"/>
          </a:xfrm>
          <a:prstGeom prst="rect">
            <a:avLst/>
          </a:prstGeom>
        </p:spPr>
      </p:pic>
    </p:spTree>
    <p:extLst>
      <p:ext uri="{BB962C8B-B14F-4D97-AF65-F5344CB8AC3E}">
        <p14:creationId xmlns:p14="http://schemas.microsoft.com/office/powerpoint/2010/main" val="998951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33DCBDCA-8448-2A60-A92E-DFE95C8CA4F6}"/>
              </a:ext>
            </a:extLst>
          </p:cNvPr>
          <p:cNvPicPr>
            <a:picLocks noChangeAspect="1"/>
          </p:cNvPicPr>
          <p:nvPr/>
        </p:nvPicPr>
        <p:blipFill rotWithShape="1">
          <a:blip r:embed="rId2">
            <a:extLst>
              <a:ext uri="{28A0092B-C50C-407E-A947-70E740481C1C}">
                <a14:useLocalDpi xmlns:a14="http://schemas.microsoft.com/office/drawing/2010/main" val="0"/>
              </a:ext>
            </a:extLst>
          </a:blip>
          <a:srcRect t="29328"/>
          <a:stretch/>
        </p:blipFill>
        <p:spPr>
          <a:xfrm>
            <a:off x="0" y="0"/>
            <a:ext cx="12192000" cy="2203450"/>
          </a:xfrm>
          <a:prstGeom prst="rect">
            <a:avLst/>
          </a:prstGeom>
        </p:spPr>
      </p:pic>
      <p:pic>
        <p:nvPicPr>
          <p:cNvPr id="23" name="图片 22">
            <a:extLst>
              <a:ext uri="{FF2B5EF4-FFF2-40B4-BE49-F238E27FC236}">
                <a16:creationId xmlns:a16="http://schemas.microsoft.com/office/drawing/2014/main" id="{C60CCEC7-585D-2BBB-B5F3-A3A6F134A365}"/>
              </a:ext>
            </a:extLst>
          </p:cNvPr>
          <p:cNvPicPr>
            <a:picLocks noChangeAspect="1"/>
          </p:cNvPicPr>
          <p:nvPr/>
        </p:nvPicPr>
        <p:blipFill rotWithShape="1">
          <a:blip r:embed="rId3">
            <a:extLst>
              <a:ext uri="{28A0092B-C50C-407E-A947-70E740481C1C}">
                <a14:useLocalDpi xmlns:a14="http://schemas.microsoft.com/office/drawing/2010/main" val="0"/>
              </a:ext>
            </a:extLst>
          </a:blip>
          <a:srcRect b="59613"/>
          <a:stretch/>
        </p:blipFill>
        <p:spPr>
          <a:xfrm>
            <a:off x="0" y="5070475"/>
            <a:ext cx="12192000" cy="1787526"/>
          </a:xfrm>
          <a:prstGeom prst="rect">
            <a:avLst/>
          </a:prstGeom>
        </p:spPr>
      </p:pic>
      <p:pic>
        <p:nvPicPr>
          <p:cNvPr id="25" name="图片 24">
            <a:extLst>
              <a:ext uri="{FF2B5EF4-FFF2-40B4-BE49-F238E27FC236}">
                <a16:creationId xmlns:a16="http://schemas.microsoft.com/office/drawing/2014/main" id="{8255893A-DB14-B3A6-52F8-C69AD1A8CD8E}"/>
              </a:ext>
            </a:extLst>
          </p:cNvPr>
          <p:cNvPicPr>
            <a:picLocks noChangeAspect="1"/>
          </p:cNvPicPr>
          <p:nvPr/>
        </p:nvPicPr>
        <p:blipFill rotWithShape="1">
          <a:blip r:embed="rId4">
            <a:extLst>
              <a:ext uri="{28A0092B-C50C-407E-A947-70E740481C1C}">
                <a14:useLocalDpi xmlns:a14="http://schemas.microsoft.com/office/drawing/2010/main" val="0"/>
              </a:ext>
            </a:extLst>
          </a:blip>
          <a:srcRect t="65225" r="44431" b="3653"/>
          <a:stretch/>
        </p:blipFill>
        <p:spPr>
          <a:xfrm>
            <a:off x="1" y="5258233"/>
            <a:ext cx="6095999" cy="159976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26" name="图片 25">
            <a:extLst>
              <a:ext uri="{FF2B5EF4-FFF2-40B4-BE49-F238E27FC236}">
                <a16:creationId xmlns:a16="http://schemas.microsoft.com/office/drawing/2014/main" id="{D3144101-EEB9-3A8C-E406-AEE0EF210E77}"/>
              </a:ext>
            </a:extLst>
          </p:cNvPr>
          <p:cNvPicPr>
            <a:picLocks noChangeAspect="1"/>
          </p:cNvPicPr>
          <p:nvPr/>
        </p:nvPicPr>
        <p:blipFill rotWithShape="1">
          <a:blip r:embed="rId4">
            <a:extLst>
              <a:ext uri="{28A0092B-C50C-407E-A947-70E740481C1C}">
                <a14:useLocalDpi xmlns:a14="http://schemas.microsoft.com/office/drawing/2010/main" val="0"/>
              </a:ext>
            </a:extLst>
          </a:blip>
          <a:srcRect l="59540" t="57665" r="-1" b="4023"/>
          <a:stretch/>
        </p:blipFill>
        <p:spPr>
          <a:xfrm>
            <a:off x="7753351" y="4888685"/>
            <a:ext cx="4438648" cy="19693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40" name="图片 39">
            <a:extLst>
              <a:ext uri="{FF2B5EF4-FFF2-40B4-BE49-F238E27FC236}">
                <a16:creationId xmlns:a16="http://schemas.microsoft.com/office/drawing/2014/main" id="{25B0A0BD-A2CC-52B2-AEAE-3BC98C6FB22A}"/>
              </a:ext>
            </a:extLst>
          </p:cNvPr>
          <p:cNvPicPr>
            <a:picLocks noChangeAspect="1"/>
          </p:cNvPicPr>
          <p:nvPr/>
        </p:nvPicPr>
        <p:blipFill rotWithShape="1">
          <a:blip r:embed="rId5">
            <a:extLst>
              <a:ext uri="{28A0092B-C50C-407E-A947-70E740481C1C}">
                <a14:useLocalDpi xmlns:a14="http://schemas.microsoft.com/office/drawing/2010/main" val="0"/>
              </a:ext>
            </a:extLst>
          </a:blip>
          <a:srcRect b="27847"/>
          <a:stretch/>
        </p:blipFill>
        <p:spPr>
          <a:xfrm>
            <a:off x="0" y="3946963"/>
            <a:ext cx="12192000" cy="2911038"/>
          </a:xfrm>
          <a:prstGeom prst="rect">
            <a:avLst/>
          </a:prstGeom>
        </p:spPr>
      </p:pic>
      <p:grpSp>
        <p:nvGrpSpPr>
          <p:cNvPr id="3" name="Group 2">
            <a:extLst>
              <a:ext uri="{FF2B5EF4-FFF2-40B4-BE49-F238E27FC236}">
                <a16:creationId xmlns:a16="http://schemas.microsoft.com/office/drawing/2014/main" id="{8DBD8DAB-470B-4C24-20A8-AE8840CD98F1}"/>
              </a:ext>
            </a:extLst>
          </p:cNvPr>
          <p:cNvGrpSpPr/>
          <p:nvPr/>
        </p:nvGrpSpPr>
        <p:grpSpPr>
          <a:xfrm>
            <a:off x="367029" y="486045"/>
            <a:ext cx="3378202" cy="1399606"/>
            <a:chOff x="4501932" y="1652166"/>
            <a:chExt cx="3378202" cy="1399606"/>
          </a:xfrm>
        </p:grpSpPr>
        <p:pic>
          <p:nvPicPr>
            <p:cNvPr id="10" name="图片 9">
              <a:extLst>
                <a:ext uri="{FF2B5EF4-FFF2-40B4-BE49-F238E27FC236}">
                  <a16:creationId xmlns:a16="http://schemas.microsoft.com/office/drawing/2014/main" id="{37C5FCDA-3E06-89AF-918E-CD3504627F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1932" y="1652166"/>
              <a:ext cx="3378202" cy="1399606"/>
            </a:xfrm>
            <a:prstGeom prst="rect">
              <a:avLst/>
            </a:prstGeom>
          </p:spPr>
        </p:pic>
        <p:sp>
          <p:nvSpPr>
            <p:cNvPr id="29" name="矩形: 圆角 28">
              <a:extLst>
                <a:ext uri="{FF2B5EF4-FFF2-40B4-BE49-F238E27FC236}">
                  <a16:creationId xmlns:a16="http://schemas.microsoft.com/office/drawing/2014/main" id="{63E38EFA-595F-3A60-C0FB-27E5C29FFDCD}"/>
                </a:ext>
              </a:extLst>
            </p:cNvPr>
            <p:cNvSpPr/>
            <p:nvPr/>
          </p:nvSpPr>
          <p:spPr>
            <a:xfrm>
              <a:off x="4596966" y="1804942"/>
              <a:ext cx="3188134" cy="93825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dirty="0">
                  <a:latin typeface="UVF Salome" panose="02000503040000020003" pitchFamily="50" charset="0"/>
                  <a:ea typeface="字魂112号-阿开童漫体" panose="00000500000000000000" pitchFamily="2" charset="-122"/>
                </a:rPr>
                <a:t>-01-</a:t>
              </a:r>
              <a:endParaRPr lang="zh-CN" altLang="en-US" sz="6000" dirty="0">
                <a:latin typeface="UVF Salome" panose="02000503040000020003" pitchFamily="50" charset="0"/>
                <a:ea typeface="字魂112号-阿开童漫体" panose="00000500000000000000" pitchFamily="2" charset="-122"/>
              </a:endParaRPr>
            </a:p>
          </p:txBody>
        </p:sp>
      </p:grpSp>
      <p:pic>
        <p:nvPicPr>
          <p:cNvPr id="12" name="图片 11">
            <a:extLst>
              <a:ext uri="{FF2B5EF4-FFF2-40B4-BE49-F238E27FC236}">
                <a16:creationId xmlns:a16="http://schemas.microsoft.com/office/drawing/2014/main" id="{F0EC55C4-D7CD-4CD2-FC54-E5F58491472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184713" y="3868535"/>
            <a:ext cx="2779395" cy="2779395"/>
          </a:xfrm>
          <a:prstGeom prst="rect">
            <a:avLst/>
          </a:prstGeom>
        </p:spPr>
      </p:pic>
      <p:pic>
        <p:nvPicPr>
          <p:cNvPr id="2" name="Picture 1">
            <a:extLst>
              <a:ext uri="{FF2B5EF4-FFF2-40B4-BE49-F238E27FC236}">
                <a16:creationId xmlns:a16="http://schemas.microsoft.com/office/drawing/2014/main" id="{938F6F34-BBFF-742F-B3CD-0AC1BD239107}"/>
              </a:ext>
            </a:extLst>
          </p:cNvPr>
          <p:cNvPicPr>
            <a:picLocks noChangeAspect="1"/>
          </p:cNvPicPr>
          <p:nvPr/>
        </p:nvPicPr>
        <p:blipFill>
          <a:blip r:embed="rId8"/>
          <a:stretch>
            <a:fillRect/>
          </a:stretch>
        </p:blipFill>
        <p:spPr>
          <a:xfrm>
            <a:off x="3866936" y="1421134"/>
            <a:ext cx="4237249" cy="860744"/>
          </a:xfrm>
          <a:prstGeom prst="rect">
            <a:avLst/>
          </a:prstGeom>
        </p:spPr>
      </p:pic>
      <p:sp>
        <p:nvSpPr>
          <p:cNvPr id="4" name="TextBox 3">
            <a:extLst>
              <a:ext uri="{FF2B5EF4-FFF2-40B4-BE49-F238E27FC236}">
                <a16:creationId xmlns:a16="http://schemas.microsoft.com/office/drawing/2014/main" id="{63549191-124E-A561-C63C-1959D6AB9E11}"/>
              </a:ext>
            </a:extLst>
          </p:cNvPr>
          <p:cNvSpPr txBox="1"/>
          <p:nvPr/>
        </p:nvSpPr>
        <p:spPr>
          <a:xfrm>
            <a:off x="462063" y="2809863"/>
            <a:ext cx="11111527" cy="1569661"/>
          </a:xfrm>
          <a:prstGeom prst="rect">
            <a:avLst/>
          </a:prstGeom>
          <a:noFill/>
        </p:spPr>
        <p:txBody>
          <a:bodyPr wrap="square">
            <a:spAutoFit/>
          </a:bodyPr>
          <a:lstStyle/>
          <a:p>
            <a:pPr lvl="0" algn="ctr"/>
            <a:r>
              <a:rPr kumimoji="0" lang="en-US" sz="4800" b="1" i="0" u="none" strike="noStrike" kern="1200" cap="none" spc="0" normalizeH="0" baseline="0" noProof="0" dirty="0">
                <a:ln>
                  <a:noFill/>
                </a:ln>
                <a:solidFill>
                  <a:srgbClr val="65A069"/>
                </a:solidFill>
                <a:effectLst/>
                <a:uLnTx/>
                <a:uFillTx/>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Hãy</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kể</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tên</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một</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số</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động</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vật</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và</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thức</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ăn</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của</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chúng</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mà</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em</a:t>
            </a:r>
            <a:r>
              <a:rPr lang="en-US" sz="4800" b="1" i="0" dirty="0">
                <a:solidFill>
                  <a:srgbClr val="009999"/>
                </a:solidFill>
                <a:effectLst/>
                <a:latin typeface="Cambria" panose="02040503050406030204" pitchFamily="18" charset="0"/>
                <a:ea typeface="Cambria" panose="02040503050406030204" pitchFamily="18" charset="0"/>
              </a:rPr>
              <a:t> </a:t>
            </a:r>
            <a:r>
              <a:rPr lang="en-US" sz="4800" b="1" i="0" dirty="0" err="1">
                <a:solidFill>
                  <a:srgbClr val="009999"/>
                </a:solidFill>
                <a:effectLst/>
                <a:latin typeface="Cambria" panose="02040503050406030204" pitchFamily="18" charset="0"/>
                <a:ea typeface="Cambria" panose="02040503050406030204" pitchFamily="18" charset="0"/>
              </a:rPr>
              <a:t>biết</a:t>
            </a:r>
            <a:r>
              <a:rPr lang="en-US" sz="4800" b="1" i="0" dirty="0">
                <a:solidFill>
                  <a:srgbClr val="009999"/>
                </a:solidFill>
                <a:effectLst/>
                <a:latin typeface="Cambria" panose="02040503050406030204" pitchFamily="18" charset="0"/>
                <a:ea typeface="Cambria" panose="02040503050406030204" pitchFamily="18" charset="0"/>
              </a:rPr>
              <a:t>.</a:t>
            </a:r>
            <a:endParaRPr kumimoji="0" lang="en-US" sz="88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81537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AAAD8A9-6F4F-46C2-C59E-E289997D36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3490" y="1402378"/>
            <a:ext cx="5640705" cy="5640705"/>
          </a:xfrm>
          <a:prstGeom prst="rect">
            <a:avLst/>
          </a:prstGeom>
        </p:spPr>
      </p:pic>
      <p:pic>
        <p:nvPicPr>
          <p:cNvPr id="4" name="图片 21">
            <a:extLst>
              <a:ext uri="{FF2B5EF4-FFF2-40B4-BE49-F238E27FC236}">
                <a16:creationId xmlns:a16="http://schemas.microsoft.com/office/drawing/2014/main" id="{237BBB2E-0A60-D08B-EFF8-1A5C34F18652}"/>
              </a:ext>
            </a:extLst>
          </p:cNvPr>
          <p:cNvPicPr>
            <a:picLocks noChangeAspect="1"/>
          </p:cNvPicPr>
          <p:nvPr/>
        </p:nvPicPr>
        <p:blipFill rotWithShape="1">
          <a:blip r:embed="rId3">
            <a:extLst>
              <a:ext uri="{28A0092B-C50C-407E-A947-70E740481C1C}">
                <a14:useLocalDpi xmlns:a14="http://schemas.microsoft.com/office/drawing/2010/main" val="0"/>
              </a:ext>
            </a:extLst>
          </a:blip>
          <a:srcRect t="29328"/>
          <a:stretch/>
        </p:blipFill>
        <p:spPr>
          <a:xfrm>
            <a:off x="1164117" y="1384355"/>
            <a:ext cx="4929434" cy="881176"/>
          </a:xfrm>
          <a:prstGeom prst="rect">
            <a:avLst/>
          </a:prstGeom>
        </p:spPr>
      </p:pic>
      <p:pic>
        <p:nvPicPr>
          <p:cNvPr id="9" name="图片 4">
            <a:extLst>
              <a:ext uri="{FF2B5EF4-FFF2-40B4-BE49-F238E27FC236}">
                <a16:creationId xmlns:a16="http://schemas.microsoft.com/office/drawing/2014/main" id="{CD409199-6DB8-453C-AE65-86C22C29500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06243" y="4490215"/>
            <a:ext cx="2740721" cy="2740721"/>
          </a:xfrm>
          <a:prstGeom prst="rect">
            <a:avLst/>
          </a:prstGeom>
        </p:spPr>
      </p:pic>
      <p:pic>
        <p:nvPicPr>
          <p:cNvPr id="10" name="Picture 9">
            <a:extLst>
              <a:ext uri="{FF2B5EF4-FFF2-40B4-BE49-F238E27FC236}">
                <a16:creationId xmlns:a16="http://schemas.microsoft.com/office/drawing/2014/main" id="{06CEEE40-1DF4-B530-C44C-97E889901859}"/>
              </a:ext>
            </a:extLst>
          </p:cNvPr>
          <p:cNvPicPr>
            <a:picLocks noChangeAspect="1"/>
          </p:cNvPicPr>
          <p:nvPr/>
        </p:nvPicPr>
        <p:blipFill>
          <a:blip r:embed="rId5"/>
          <a:stretch>
            <a:fillRect/>
          </a:stretch>
        </p:blipFill>
        <p:spPr>
          <a:xfrm>
            <a:off x="1910448" y="1424528"/>
            <a:ext cx="3018986" cy="841003"/>
          </a:xfrm>
          <a:prstGeom prst="rect">
            <a:avLst/>
          </a:prstGeom>
        </p:spPr>
      </p:pic>
      <p:pic>
        <p:nvPicPr>
          <p:cNvPr id="12" name="Picture 11">
            <a:extLst>
              <a:ext uri="{FF2B5EF4-FFF2-40B4-BE49-F238E27FC236}">
                <a16:creationId xmlns:a16="http://schemas.microsoft.com/office/drawing/2014/main" id="{E3390C42-86BC-A7EF-AB29-727140AE2973}"/>
              </a:ext>
            </a:extLst>
          </p:cNvPr>
          <p:cNvPicPr>
            <a:picLocks noChangeAspect="1"/>
          </p:cNvPicPr>
          <p:nvPr/>
        </p:nvPicPr>
        <p:blipFill>
          <a:blip r:embed="rId6"/>
          <a:stretch>
            <a:fillRect/>
          </a:stretch>
        </p:blipFill>
        <p:spPr>
          <a:xfrm>
            <a:off x="217805" y="2367785"/>
            <a:ext cx="7224386" cy="2749534"/>
          </a:xfrm>
          <a:prstGeom prst="rect">
            <a:avLst/>
          </a:prstGeom>
        </p:spPr>
      </p:pic>
      <p:pic>
        <p:nvPicPr>
          <p:cNvPr id="2" name="Picture 1">
            <a:extLst>
              <a:ext uri="{FF2B5EF4-FFF2-40B4-BE49-F238E27FC236}">
                <a16:creationId xmlns:a16="http://schemas.microsoft.com/office/drawing/2014/main" id="{A13F5541-E05B-A5A3-7F80-53BE32CBD727}"/>
              </a:ext>
            </a:extLst>
          </p:cNvPr>
          <p:cNvPicPr>
            <a:picLocks noChangeAspect="1"/>
          </p:cNvPicPr>
          <p:nvPr/>
        </p:nvPicPr>
        <p:blipFill>
          <a:blip r:embed="rId7"/>
          <a:stretch>
            <a:fillRect/>
          </a:stretch>
        </p:blipFill>
        <p:spPr>
          <a:xfrm>
            <a:off x="1524645" y="79108"/>
            <a:ext cx="3790592" cy="12541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par>
                                <p:cTn id="11" presetID="3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a:extLst>
              <a:ext uri="{FF2B5EF4-FFF2-40B4-BE49-F238E27FC236}">
                <a16:creationId xmlns:a16="http://schemas.microsoft.com/office/drawing/2014/main" id="{561797FB-5805-5C89-57C9-E48F5F821E45}"/>
              </a:ext>
            </a:extLst>
          </p:cNvPr>
          <p:cNvPicPr>
            <a:picLocks noChangeAspect="1"/>
          </p:cNvPicPr>
          <p:nvPr/>
        </p:nvPicPr>
        <p:blipFill rotWithShape="1">
          <a:blip r:embed="rId2">
            <a:extLst>
              <a:ext uri="{28A0092B-C50C-407E-A947-70E740481C1C}">
                <a14:useLocalDpi xmlns:a14="http://schemas.microsoft.com/office/drawing/2010/main" val="0"/>
              </a:ext>
            </a:extLst>
          </a:blip>
          <a:srcRect t="29328"/>
          <a:stretch/>
        </p:blipFill>
        <p:spPr>
          <a:xfrm>
            <a:off x="0" y="0"/>
            <a:ext cx="12192000" cy="2203450"/>
          </a:xfrm>
          <a:prstGeom prst="rect">
            <a:avLst/>
          </a:prstGeom>
        </p:spPr>
      </p:pic>
      <p:grpSp>
        <p:nvGrpSpPr>
          <p:cNvPr id="6" name="Group 5">
            <a:extLst>
              <a:ext uri="{FF2B5EF4-FFF2-40B4-BE49-F238E27FC236}">
                <a16:creationId xmlns:a16="http://schemas.microsoft.com/office/drawing/2014/main" id="{E37E8632-F875-A3BE-1128-91102B8BF9DF}"/>
              </a:ext>
            </a:extLst>
          </p:cNvPr>
          <p:cNvGrpSpPr/>
          <p:nvPr/>
        </p:nvGrpSpPr>
        <p:grpSpPr>
          <a:xfrm>
            <a:off x="7419314" y="2007705"/>
            <a:ext cx="4620585" cy="3724706"/>
            <a:chOff x="7419314" y="2077279"/>
            <a:chExt cx="4620585" cy="3724706"/>
          </a:xfrm>
        </p:grpSpPr>
        <p:pic>
          <p:nvPicPr>
            <p:cNvPr id="4" name="Picture 3">
              <a:extLst>
                <a:ext uri="{FF2B5EF4-FFF2-40B4-BE49-F238E27FC236}">
                  <a16:creationId xmlns:a16="http://schemas.microsoft.com/office/drawing/2014/main" id="{03E7E11E-6F94-3A70-14BA-D386FA937077}"/>
                </a:ext>
              </a:extLst>
            </p:cNvPr>
            <p:cNvPicPr>
              <a:picLocks noChangeAspect="1"/>
            </p:cNvPicPr>
            <p:nvPr/>
          </p:nvPicPr>
          <p:blipFill>
            <a:blip r:embed="rId3"/>
            <a:stretch>
              <a:fillRect/>
            </a:stretch>
          </p:blipFill>
          <p:spPr>
            <a:xfrm>
              <a:off x="7419314" y="2077279"/>
              <a:ext cx="4620585" cy="3201486"/>
            </a:xfrm>
            <a:prstGeom prst="rect">
              <a:avLst/>
            </a:prstGeom>
            <a:ln>
              <a:noFill/>
            </a:ln>
            <a:effectLst>
              <a:softEdge rad="112500"/>
            </a:effectLst>
          </p:spPr>
        </p:pic>
        <p:sp>
          <p:nvSpPr>
            <p:cNvPr id="5" name="TextBox 4">
              <a:extLst>
                <a:ext uri="{FF2B5EF4-FFF2-40B4-BE49-F238E27FC236}">
                  <a16:creationId xmlns:a16="http://schemas.microsoft.com/office/drawing/2014/main" id="{29677393-A16A-4B29-5A91-1F758820F860}"/>
                </a:ext>
              </a:extLst>
            </p:cNvPr>
            <p:cNvSpPr txBox="1"/>
            <p:nvPr/>
          </p:nvSpPr>
          <p:spPr>
            <a:xfrm>
              <a:off x="8915400" y="5278765"/>
              <a:ext cx="1341783" cy="523220"/>
            </a:xfrm>
            <a:prstGeom prst="rect">
              <a:avLst/>
            </a:prstGeom>
            <a:noFill/>
          </p:spPr>
          <p:txBody>
            <a:bodyPr wrap="square" rtlCol="0">
              <a:spAutoFit/>
            </a:bodyPr>
            <a:lstStyle/>
            <a:p>
              <a:r>
                <a:rPr lang="vi-VN" sz="2800" dirty="0"/>
                <a:t>Hình 1</a:t>
              </a:r>
              <a:endParaRPr lang="en-US" sz="2800" dirty="0"/>
            </a:p>
          </p:txBody>
        </p:sp>
      </p:grpSp>
      <p:pic>
        <p:nvPicPr>
          <p:cNvPr id="8" name="Picture 7">
            <a:extLst>
              <a:ext uri="{FF2B5EF4-FFF2-40B4-BE49-F238E27FC236}">
                <a16:creationId xmlns:a16="http://schemas.microsoft.com/office/drawing/2014/main" id="{8010D33B-B377-FE33-A480-EA2BC8910123}"/>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38769" y="1642363"/>
            <a:ext cx="7380545" cy="3794341"/>
          </a:xfrm>
          <a:prstGeom prst="rect">
            <a:avLst/>
          </a:prstGeom>
          <a:ln>
            <a:noFill/>
          </a:ln>
          <a:effectLst>
            <a:softEdge rad="112500"/>
          </a:effectLst>
        </p:spPr>
      </p:pic>
    </p:spTree>
    <p:extLst>
      <p:ext uri="{BB962C8B-B14F-4D97-AF65-F5344CB8AC3E}">
        <p14:creationId xmlns:p14="http://schemas.microsoft.com/office/powerpoint/2010/main" val="147690032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4" name="图片 3">
            <a:extLst>
              <a:ext uri="{FF2B5EF4-FFF2-40B4-BE49-F238E27FC236}">
                <a16:creationId xmlns:a16="http://schemas.microsoft.com/office/drawing/2014/main" id="{9F3EA987-073E-3083-D308-DD4B1369AB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0177670" y="4470635"/>
            <a:ext cx="2503958" cy="2503958"/>
          </a:xfrm>
          <a:prstGeom prst="rect">
            <a:avLst/>
          </a:prstGeom>
        </p:spPr>
      </p:pic>
      <p:grpSp>
        <p:nvGrpSpPr>
          <p:cNvPr id="5" name="Group 4">
            <a:extLst>
              <a:ext uri="{FF2B5EF4-FFF2-40B4-BE49-F238E27FC236}">
                <a16:creationId xmlns:a16="http://schemas.microsoft.com/office/drawing/2014/main" id="{448A8AF3-6506-94F1-882A-F70A081BD85F}"/>
              </a:ext>
            </a:extLst>
          </p:cNvPr>
          <p:cNvGrpSpPr/>
          <p:nvPr/>
        </p:nvGrpSpPr>
        <p:grpSpPr>
          <a:xfrm>
            <a:off x="318052" y="400033"/>
            <a:ext cx="11439939" cy="1987331"/>
            <a:chOff x="813903" y="400033"/>
            <a:chExt cx="10944088" cy="1987331"/>
          </a:xfrm>
        </p:grpSpPr>
        <p:sp>
          <p:nvSpPr>
            <p:cNvPr id="7" name="文本框 6"/>
            <p:cNvSpPr txBox="1"/>
            <p:nvPr/>
          </p:nvSpPr>
          <p:spPr>
            <a:xfrm>
              <a:off x="813903" y="400033"/>
              <a:ext cx="10944088" cy="1987331"/>
            </a:xfrm>
            <a:prstGeom prst="roundRect">
              <a:avLst/>
            </a:prstGeom>
            <a:solidFill>
              <a:schemeClr val="accent1"/>
            </a:solidFill>
            <a:ln>
              <a:noFill/>
            </a:ln>
          </p:spPr>
          <p:txBody>
            <a:bodyPr wrap="square" bIns="107950" rtlCol="0" anchor="ctr" anchorCtr="0">
              <a:noAutofit/>
            </a:bodyPr>
            <a:lstStyle/>
            <a:p>
              <a:pPr lvl="0" algn="dist">
                <a:buClrTx/>
                <a:buSzTx/>
                <a:buFontTx/>
              </a:pPr>
              <a:endParaRPr lang="zh-CN" altLang="en-US" sz="2400" dirty="0">
                <a:solidFill>
                  <a:schemeClr val="bg1"/>
                </a:solidFill>
                <a:latin typeface="字魂112号-阿开童漫体" panose="00000500000000000000" pitchFamily="2" charset="-122"/>
                <a:ea typeface="字魂112号-阿开童漫体" panose="00000500000000000000" pitchFamily="2" charset="-122"/>
                <a:sym typeface="字魂112号-阿开童漫体" panose="00000500000000000000" pitchFamily="2" charset="-122"/>
              </a:endParaRPr>
            </a:p>
          </p:txBody>
        </p:sp>
        <p:sp>
          <p:nvSpPr>
            <p:cNvPr id="3" name="TextBox 2">
              <a:extLst>
                <a:ext uri="{FF2B5EF4-FFF2-40B4-BE49-F238E27FC236}">
                  <a16:creationId xmlns:a16="http://schemas.microsoft.com/office/drawing/2014/main" id="{6AAF2AEF-EADF-12C2-2E17-06CAD70C4E2F}"/>
                </a:ext>
              </a:extLst>
            </p:cNvPr>
            <p:cNvSpPr txBox="1"/>
            <p:nvPr/>
          </p:nvSpPr>
          <p:spPr>
            <a:xfrm>
              <a:off x="904461" y="489692"/>
              <a:ext cx="10764078" cy="1754326"/>
            </a:xfrm>
            <a:prstGeom prst="rect">
              <a:avLst/>
            </a:prstGeom>
            <a:noFill/>
          </p:spPr>
          <p:txBody>
            <a:bodyPr wrap="square" rtlCol="0">
              <a:spAutoFit/>
            </a:bodyPr>
            <a:lstStyle/>
            <a:p>
              <a:pPr algn="ctr"/>
              <a:r>
                <a:rPr lang="vi-VN" sz="3600" b="1" i="0" dirty="0">
                  <a:solidFill>
                    <a:schemeClr val="bg1"/>
                  </a:solidFill>
                  <a:effectLst/>
                  <a:latin typeface="Cambria" panose="02040503050406030204" pitchFamily="18" charset="0"/>
                  <a:ea typeface="Cambria" panose="02040503050406030204" pitchFamily="18" charset="0"/>
                </a:rPr>
                <a:t>2. Hãy sử dụng mũi tên (→), các cụm từ: </a:t>
              </a:r>
              <a:r>
                <a:rPr lang="vi-VN" sz="3600" b="1" i="1" dirty="0">
                  <a:solidFill>
                    <a:srgbClr val="FFFF00"/>
                  </a:solidFill>
                  <a:effectLst/>
                  <a:latin typeface="Cambria" panose="02040503050406030204" pitchFamily="18" charset="0"/>
                  <a:ea typeface="Cambria" panose="02040503050406030204" pitchFamily="18" charset="0"/>
                </a:rPr>
                <a:t>cây bắp cải</a:t>
              </a:r>
              <a:r>
                <a:rPr lang="vi-VN" sz="3600" b="1" i="1" dirty="0">
                  <a:solidFill>
                    <a:schemeClr val="bg1"/>
                  </a:solidFill>
                  <a:effectLst/>
                  <a:latin typeface="Cambria" panose="02040503050406030204" pitchFamily="18" charset="0"/>
                  <a:ea typeface="Cambria" panose="02040503050406030204" pitchFamily="18" charset="0"/>
                </a:rPr>
                <a:t>, </a:t>
              </a:r>
              <a:r>
                <a:rPr lang="vi-VN" sz="3600" b="1" i="1" dirty="0">
                  <a:solidFill>
                    <a:srgbClr val="FFFF00"/>
                  </a:solidFill>
                  <a:effectLst/>
                  <a:latin typeface="Cambria" panose="02040503050406030204" pitchFamily="18" charset="0"/>
                  <a:ea typeface="Cambria" panose="02040503050406030204" pitchFamily="18" charset="0"/>
                </a:rPr>
                <a:t>con sâu</a:t>
              </a:r>
              <a:r>
                <a:rPr lang="vi-VN" sz="3600" b="1" i="1" dirty="0">
                  <a:solidFill>
                    <a:schemeClr val="bg1"/>
                  </a:solidFill>
                  <a:effectLst/>
                  <a:latin typeface="Cambria" panose="02040503050406030204" pitchFamily="18" charset="0"/>
                  <a:ea typeface="Cambria" panose="02040503050406030204" pitchFamily="18" charset="0"/>
                </a:rPr>
                <a:t>, </a:t>
              </a:r>
              <a:r>
                <a:rPr lang="vi-VN" sz="3600" b="1" i="1" dirty="0">
                  <a:solidFill>
                    <a:srgbClr val="FFFF00"/>
                  </a:solidFill>
                  <a:effectLst/>
                  <a:latin typeface="Cambria" panose="02040503050406030204" pitchFamily="18" charset="0"/>
                  <a:ea typeface="Cambria" panose="02040503050406030204" pitchFamily="18" charset="0"/>
                </a:rPr>
                <a:t>con chim</a:t>
              </a:r>
              <a:r>
                <a:rPr lang="vi-VN" sz="3600" b="1" i="0" dirty="0">
                  <a:solidFill>
                    <a:srgbClr val="FFFF00"/>
                  </a:solidFill>
                  <a:effectLst/>
                  <a:latin typeface="Cambria" panose="02040503050406030204" pitchFamily="18" charset="0"/>
                  <a:ea typeface="Cambria" panose="02040503050406030204" pitchFamily="18" charset="0"/>
                </a:rPr>
                <a:t> </a:t>
              </a:r>
              <a:r>
                <a:rPr lang="vi-VN" sz="3600" b="1" i="0" dirty="0">
                  <a:solidFill>
                    <a:schemeClr val="bg1"/>
                  </a:solidFill>
                  <a:effectLst/>
                  <a:latin typeface="Cambria" panose="02040503050406030204" pitchFamily="18" charset="0"/>
                  <a:ea typeface="Cambria" panose="02040503050406030204" pitchFamily="18" charset="0"/>
                </a:rPr>
                <a:t>để vẽ sơ đồ mô tả mối liên hệ về thức ăn giữa ba sinh vật đó.</a:t>
              </a:r>
              <a:endParaRPr lang="en-US" sz="3600" b="1" dirty="0">
                <a:solidFill>
                  <a:schemeClr val="bg1"/>
                </a:solidFill>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A376FF1E-3907-95BF-541B-902CAD4A2ED3}"/>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508685" y="2477023"/>
            <a:ext cx="8818071" cy="2819383"/>
          </a:xfrm>
          <a:prstGeom prst="rect">
            <a:avLst/>
          </a:prstGeom>
        </p:spPr>
      </p:pic>
      <p:sp>
        <p:nvSpPr>
          <p:cNvPr id="6" name="Rectangle: Rounded Corners 5">
            <a:extLst>
              <a:ext uri="{FF2B5EF4-FFF2-40B4-BE49-F238E27FC236}">
                <a16:creationId xmlns:a16="http://schemas.microsoft.com/office/drawing/2014/main" id="{F601CFC7-2669-F230-AB7B-36025217342D}"/>
              </a:ext>
            </a:extLst>
          </p:cNvPr>
          <p:cNvSpPr/>
          <p:nvPr/>
        </p:nvSpPr>
        <p:spPr>
          <a:xfrm>
            <a:off x="805070" y="5615608"/>
            <a:ext cx="3091069" cy="75269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C00000"/>
                </a:solidFill>
                <a:latin typeface="Cambria" panose="02040503050406030204" pitchFamily="18" charset="0"/>
                <a:ea typeface="Cambria" panose="02040503050406030204" pitchFamily="18" charset="0"/>
              </a:rPr>
              <a:t>Cây bắp cải</a:t>
            </a:r>
            <a:endParaRPr lang="en-US" sz="3600" b="1" dirty="0">
              <a:solidFill>
                <a:srgbClr val="C00000"/>
              </a:solidFill>
              <a:latin typeface="Cambria" panose="02040503050406030204" pitchFamily="18" charset="0"/>
              <a:ea typeface="Cambria" panose="02040503050406030204" pitchFamily="18" charset="0"/>
            </a:endParaRPr>
          </a:p>
        </p:txBody>
      </p:sp>
      <p:sp>
        <p:nvSpPr>
          <p:cNvPr id="9" name="Arrow: Right 8">
            <a:extLst>
              <a:ext uri="{FF2B5EF4-FFF2-40B4-BE49-F238E27FC236}">
                <a16:creationId xmlns:a16="http://schemas.microsoft.com/office/drawing/2014/main" id="{BE7A4BFD-A3E9-41EC-E811-76948E975A75}"/>
              </a:ext>
            </a:extLst>
          </p:cNvPr>
          <p:cNvSpPr/>
          <p:nvPr/>
        </p:nvSpPr>
        <p:spPr>
          <a:xfrm>
            <a:off x="3896139" y="5903843"/>
            <a:ext cx="675861" cy="188844"/>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E254545A-7103-AF4B-F02A-8618952994A0}"/>
              </a:ext>
            </a:extLst>
          </p:cNvPr>
          <p:cNvSpPr/>
          <p:nvPr/>
        </p:nvSpPr>
        <p:spPr>
          <a:xfrm>
            <a:off x="4572001" y="5615608"/>
            <a:ext cx="2503958" cy="75269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C00000"/>
                </a:solidFill>
                <a:latin typeface="Cambria" panose="02040503050406030204" pitchFamily="18" charset="0"/>
                <a:ea typeface="Cambria" panose="02040503050406030204" pitchFamily="18" charset="0"/>
              </a:rPr>
              <a:t>Con sâu</a:t>
            </a:r>
            <a:endParaRPr lang="en-US" sz="3600" b="1" dirty="0">
              <a:solidFill>
                <a:srgbClr val="C00000"/>
              </a:solidFill>
              <a:latin typeface="Cambria" panose="02040503050406030204" pitchFamily="18" charset="0"/>
              <a:ea typeface="Cambria" panose="02040503050406030204" pitchFamily="18" charset="0"/>
            </a:endParaRPr>
          </a:p>
        </p:txBody>
      </p:sp>
      <p:sp>
        <p:nvSpPr>
          <p:cNvPr id="11" name="Arrow: Right 10">
            <a:extLst>
              <a:ext uri="{FF2B5EF4-FFF2-40B4-BE49-F238E27FC236}">
                <a16:creationId xmlns:a16="http://schemas.microsoft.com/office/drawing/2014/main" id="{D5374309-0FB9-4823-C165-AB589A0B30E5}"/>
              </a:ext>
            </a:extLst>
          </p:cNvPr>
          <p:cNvSpPr/>
          <p:nvPr/>
        </p:nvSpPr>
        <p:spPr>
          <a:xfrm>
            <a:off x="7075960" y="5897535"/>
            <a:ext cx="675861" cy="188844"/>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C1602841-C129-0FA9-9F20-65B6D6270900}"/>
              </a:ext>
            </a:extLst>
          </p:cNvPr>
          <p:cNvSpPr/>
          <p:nvPr/>
        </p:nvSpPr>
        <p:spPr>
          <a:xfrm>
            <a:off x="7822798" y="5615607"/>
            <a:ext cx="2503958" cy="75269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C00000"/>
                </a:solidFill>
                <a:latin typeface="Cambria" panose="02040503050406030204" pitchFamily="18" charset="0"/>
                <a:ea typeface="Cambria" panose="02040503050406030204" pitchFamily="18" charset="0"/>
              </a:rPr>
              <a:t>Con chim</a:t>
            </a:r>
            <a:endParaRPr lang="en-US" sz="36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45266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4" name="图片 3">
            <a:extLst>
              <a:ext uri="{FF2B5EF4-FFF2-40B4-BE49-F238E27FC236}">
                <a16:creationId xmlns:a16="http://schemas.microsoft.com/office/drawing/2014/main" id="{9F3EA987-073E-3083-D308-DD4B1369AB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0177670" y="4470635"/>
            <a:ext cx="2503958" cy="2503958"/>
          </a:xfrm>
          <a:prstGeom prst="rect">
            <a:avLst/>
          </a:prstGeom>
        </p:spPr>
      </p:pic>
      <p:grpSp>
        <p:nvGrpSpPr>
          <p:cNvPr id="5" name="Group 4">
            <a:extLst>
              <a:ext uri="{FF2B5EF4-FFF2-40B4-BE49-F238E27FC236}">
                <a16:creationId xmlns:a16="http://schemas.microsoft.com/office/drawing/2014/main" id="{448A8AF3-6506-94F1-882A-F70A081BD85F}"/>
              </a:ext>
            </a:extLst>
          </p:cNvPr>
          <p:cNvGrpSpPr/>
          <p:nvPr/>
        </p:nvGrpSpPr>
        <p:grpSpPr>
          <a:xfrm>
            <a:off x="376030" y="2276016"/>
            <a:ext cx="11439939" cy="3326755"/>
            <a:chOff x="813903" y="439863"/>
            <a:chExt cx="10944088" cy="1987331"/>
          </a:xfrm>
        </p:grpSpPr>
        <p:sp>
          <p:nvSpPr>
            <p:cNvPr id="7" name="文本框 6"/>
            <p:cNvSpPr txBox="1"/>
            <p:nvPr/>
          </p:nvSpPr>
          <p:spPr>
            <a:xfrm>
              <a:off x="813903" y="439863"/>
              <a:ext cx="10944088" cy="1987331"/>
            </a:xfrm>
            <a:prstGeom prst="roundRect">
              <a:avLst/>
            </a:prstGeom>
            <a:solidFill>
              <a:schemeClr val="accent1"/>
            </a:solidFill>
            <a:ln>
              <a:noFill/>
            </a:ln>
          </p:spPr>
          <p:txBody>
            <a:bodyPr wrap="square" bIns="107950" rtlCol="0" anchor="ctr" anchorCtr="0">
              <a:noAutofit/>
            </a:bodyPr>
            <a:lstStyle/>
            <a:p>
              <a:pPr lvl="0" algn="dist">
                <a:buClrTx/>
                <a:buSzTx/>
                <a:buFontTx/>
              </a:pPr>
              <a:endParaRPr lang="zh-CN" altLang="en-US" sz="2400" dirty="0">
                <a:solidFill>
                  <a:schemeClr val="bg1"/>
                </a:solidFill>
                <a:latin typeface="字魂112号-阿开童漫体" panose="00000500000000000000" pitchFamily="2" charset="-122"/>
                <a:ea typeface="字魂112号-阿开童漫体" panose="00000500000000000000" pitchFamily="2" charset="-122"/>
                <a:sym typeface="字魂112号-阿开童漫体" panose="00000500000000000000" pitchFamily="2" charset="-122"/>
              </a:endParaRPr>
            </a:p>
          </p:txBody>
        </p:sp>
        <p:sp>
          <p:nvSpPr>
            <p:cNvPr id="3" name="TextBox 2">
              <a:extLst>
                <a:ext uri="{FF2B5EF4-FFF2-40B4-BE49-F238E27FC236}">
                  <a16:creationId xmlns:a16="http://schemas.microsoft.com/office/drawing/2014/main" id="{6AAF2AEF-EADF-12C2-2E17-06CAD70C4E2F}"/>
                </a:ext>
              </a:extLst>
            </p:cNvPr>
            <p:cNvSpPr txBox="1"/>
            <p:nvPr/>
          </p:nvSpPr>
          <p:spPr>
            <a:xfrm>
              <a:off x="904461" y="489692"/>
              <a:ext cx="10764078" cy="1673117"/>
            </a:xfrm>
            <a:prstGeom prst="rect">
              <a:avLst/>
            </a:prstGeom>
            <a:noFill/>
          </p:spPr>
          <p:txBody>
            <a:bodyPr wrap="square" rtlCol="0">
              <a:spAutoFit/>
            </a:bodyPr>
            <a:lstStyle/>
            <a:p>
              <a:pPr algn="just"/>
              <a:r>
                <a:rPr lang="vi-VN" sz="4400" b="1" dirty="0">
                  <a:solidFill>
                    <a:srgbClr val="FFFF00"/>
                  </a:solidFill>
                  <a:effectLst/>
                  <a:latin typeface="Times New Roman" panose="02020603050405020304" pitchFamily="18" charset="0"/>
                  <a:ea typeface="Times New Roman" panose="02020603050405020304" pitchFamily="18" charset="0"/>
                </a:rPr>
                <a:t>   </a:t>
              </a:r>
              <a:r>
                <a:rPr lang="nl-NL" sz="4400" b="1" dirty="0">
                  <a:solidFill>
                    <a:schemeClr val="bg1"/>
                  </a:solidFill>
                  <a:effectLst/>
                  <a:latin typeface="Times New Roman" panose="02020603050405020304" pitchFamily="18" charset="0"/>
                  <a:ea typeface="Times New Roman" panose="02020603050405020304" pitchFamily="18" charset="0"/>
                </a:rPr>
                <a:t>Các sinh vật trong tự nhiên có mỗi liên hệ với nhau về thức ăn, sinh vật này là thức ăn của sinh vật khác, mối liên hệ đó nối tiếp nhau tạo thành </a:t>
              </a:r>
              <a:r>
                <a:rPr lang="nl-NL" sz="4400" b="1" dirty="0">
                  <a:solidFill>
                    <a:srgbClr val="FFFF00"/>
                  </a:solidFill>
                  <a:effectLst/>
                  <a:latin typeface="Times New Roman" panose="02020603050405020304" pitchFamily="18" charset="0"/>
                  <a:ea typeface="Times New Roman" panose="02020603050405020304" pitchFamily="18" charset="0"/>
                </a:rPr>
                <a:t>chuỗi thức ăn</a:t>
              </a:r>
              <a:r>
                <a:rPr lang="nl-NL" sz="4400" b="1" dirty="0">
                  <a:solidFill>
                    <a:schemeClr val="bg1"/>
                  </a:solidFill>
                  <a:effectLst/>
                  <a:latin typeface="Times New Roman" panose="02020603050405020304" pitchFamily="18" charset="0"/>
                  <a:ea typeface="Times New Roman" panose="02020603050405020304" pitchFamily="18" charset="0"/>
                </a:rPr>
                <a:t>.</a:t>
              </a:r>
              <a:endParaRPr lang="en-US" sz="7200" b="1" dirty="0">
                <a:solidFill>
                  <a:schemeClr val="bg1"/>
                </a:solidFill>
                <a:latin typeface="Cambria" panose="02040503050406030204" pitchFamily="18" charset="0"/>
                <a:ea typeface="Cambria" panose="02040503050406030204" pitchFamily="18" charset="0"/>
              </a:endParaRPr>
            </a:p>
          </p:txBody>
        </p:sp>
      </p:grpSp>
      <p:grpSp>
        <p:nvGrpSpPr>
          <p:cNvPr id="13" name="Group 12">
            <a:extLst>
              <a:ext uri="{FF2B5EF4-FFF2-40B4-BE49-F238E27FC236}">
                <a16:creationId xmlns:a16="http://schemas.microsoft.com/office/drawing/2014/main" id="{6879AA99-D22E-89C5-C937-E0D9A5046A5E}"/>
              </a:ext>
            </a:extLst>
          </p:cNvPr>
          <p:cNvGrpSpPr/>
          <p:nvPr/>
        </p:nvGrpSpPr>
        <p:grpSpPr>
          <a:xfrm>
            <a:off x="1247360" y="664620"/>
            <a:ext cx="9521686" cy="752700"/>
            <a:chOff x="805070" y="5615607"/>
            <a:chExt cx="9521686" cy="752700"/>
          </a:xfrm>
        </p:grpSpPr>
        <p:sp>
          <p:nvSpPr>
            <p:cNvPr id="6" name="Rectangle: Rounded Corners 5">
              <a:extLst>
                <a:ext uri="{FF2B5EF4-FFF2-40B4-BE49-F238E27FC236}">
                  <a16:creationId xmlns:a16="http://schemas.microsoft.com/office/drawing/2014/main" id="{F601CFC7-2669-F230-AB7B-36025217342D}"/>
                </a:ext>
              </a:extLst>
            </p:cNvPr>
            <p:cNvSpPr/>
            <p:nvPr/>
          </p:nvSpPr>
          <p:spPr>
            <a:xfrm>
              <a:off x="805070" y="5615608"/>
              <a:ext cx="3091069" cy="75269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C00000"/>
                  </a:solidFill>
                  <a:latin typeface="Cambria" panose="02040503050406030204" pitchFamily="18" charset="0"/>
                  <a:ea typeface="Cambria" panose="02040503050406030204" pitchFamily="18" charset="0"/>
                </a:rPr>
                <a:t>Cây bắp cải</a:t>
              </a:r>
              <a:endParaRPr lang="en-US" sz="3600" b="1" dirty="0">
                <a:solidFill>
                  <a:srgbClr val="C00000"/>
                </a:solidFill>
                <a:latin typeface="Cambria" panose="02040503050406030204" pitchFamily="18" charset="0"/>
                <a:ea typeface="Cambria" panose="02040503050406030204" pitchFamily="18" charset="0"/>
              </a:endParaRPr>
            </a:p>
          </p:txBody>
        </p:sp>
        <p:sp>
          <p:nvSpPr>
            <p:cNvPr id="9" name="Arrow: Right 8">
              <a:extLst>
                <a:ext uri="{FF2B5EF4-FFF2-40B4-BE49-F238E27FC236}">
                  <a16:creationId xmlns:a16="http://schemas.microsoft.com/office/drawing/2014/main" id="{BE7A4BFD-A3E9-41EC-E811-76948E975A75}"/>
                </a:ext>
              </a:extLst>
            </p:cNvPr>
            <p:cNvSpPr/>
            <p:nvPr/>
          </p:nvSpPr>
          <p:spPr>
            <a:xfrm>
              <a:off x="3896139" y="5903843"/>
              <a:ext cx="675861" cy="188844"/>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E254545A-7103-AF4B-F02A-8618952994A0}"/>
                </a:ext>
              </a:extLst>
            </p:cNvPr>
            <p:cNvSpPr/>
            <p:nvPr/>
          </p:nvSpPr>
          <p:spPr>
            <a:xfrm>
              <a:off x="4572001" y="5615608"/>
              <a:ext cx="2503958" cy="75269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C00000"/>
                  </a:solidFill>
                  <a:latin typeface="Cambria" panose="02040503050406030204" pitchFamily="18" charset="0"/>
                  <a:ea typeface="Cambria" panose="02040503050406030204" pitchFamily="18" charset="0"/>
                </a:rPr>
                <a:t>Con sâu</a:t>
              </a:r>
              <a:endParaRPr lang="en-US" sz="3600" b="1" dirty="0">
                <a:solidFill>
                  <a:srgbClr val="C00000"/>
                </a:solidFill>
                <a:latin typeface="Cambria" panose="02040503050406030204" pitchFamily="18" charset="0"/>
                <a:ea typeface="Cambria" panose="02040503050406030204" pitchFamily="18" charset="0"/>
              </a:endParaRPr>
            </a:p>
          </p:txBody>
        </p:sp>
        <p:sp>
          <p:nvSpPr>
            <p:cNvPr id="11" name="Arrow: Right 10">
              <a:extLst>
                <a:ext uri="{FF2B5EF4-FFF2-40B4-BE49-F238E27FC236}">
                  <a16:creationId xmlns:a16="http://schemas.microsoft.com/office/drawing/2014/main" id="{D5374309-0FB9-4823-C165-AB589A0B30E5}"/>
                </a:ext>
              </a:extLst>
            </p:cNvPr>
            <p:cNvSpPr/>
            <p:nvPr/>
          </p:nvSpPr>
          <p:spPr>
            <a:xfrm>
              <a:off x="7075960" y="5897535"/>
              <a:ext cx="675861" cy="188844"/>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C1602841-C129-0FA9-9F20-65B6D6270900}"/>
                </a:ext>
              </a:extLst>
            </p:cNvPr>
            <p:cNvSpPr/>
            <p:nvPr/>
          </p:nvSpPr>
          <p:spPr>
            <a:xfrm>
              <a:off x="7822798" y="5615607"/>
              <a:ext cx="2503958" cy="75269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C00000"/>
                  </a:solidFill>
                  <a:latin typeface="Cambria" panose="02040503050406030204" pitchFamily="18" charset="0"/>
                  <a:ea typeface="Cambria" panose="02040503050406030204" pitchFamily="18" charset="0"/>
                </a:rPr>
                <a:t>Con chim</a:t>
              </a:r>
              <a:endParaRPr lang="en-US" sz="3600" b="1" dirty="0">
                <a:solidFill>
                  <a:srgbClr val="C0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20161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4" name="图片 3">
            <a:extLst>
              <a:ext uri="{FF2B5EF4-FFF2-40B4-BE49-F238E27FC236}">
                <a16:creationId xmlns:a16="http://schemas.microsoft.com/office/drawing/2014/main" id="{9F3EA987-073E-3083-D308-DD4B1369AB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0177670" y="4470635"/>
            <a:ext cx="2503958" cy="2503958"/>
          </a:xfrm>
          <a:prstGeom prst="rect">
            <a:avLst/>
          </a:prstGeom>
        </p:spPr>
      </p:pic>
      <p:grpSp>
        <p:nvGrpSpPr>
          <p:cNvPr id="5" name="Group 4">
            <a:extLst>
              <a:ext uri="{FF2B5EF4-FFF2-40B4-BE49-F238E27FC236}">
                <a16:creationId xmlns:a16="http://schemas.microsoft.com/office/drawing/2014/main" id="{448A8AF3-6506-94F1-882A-F70A081BD85F}"/>
              </a:ext>
            </a:extLst>
          </p:cNvPr>
          <p:cNvGrpSpPr/>
          <p:nvPr/>
        </p:nvGrpSpPr>
        <p:grpSpPr>
          <a:xfrm>
            <a:off x="714512" y="193138"/>
            <a:ext cx="10168836" cy="1339314"/>
            <a:chOff x="813903" y="400034"/>
            <a:chExt cx="10168836" cy="1339314"/>
          </a:xfrm>
        </p:grpSpPr>
        <p:sp>
          <p:nvSpPr>
            <p:cNvPr id="7" name="文本框 6"/>
            <p:cNvSpPr txBox="1"/>
            <p:nvPr/>
          </p:nvSpPr>
          <p:spPr>
            <a:xfrm>
              <a:off x="813903" y="400034"/>
              <a:ext cx="10168836" cy="1339314"/>
            </a:xfrm>
            <a:prstGeom prst="roundRect">
              <a:avLst/>
            </a:prstGeom>
            <a:solidFill>
              <a:schemeClr val="accent1"/>
            </a:solidFill>
            <a:ln>
              <a:noFill/>
            </a:ln>
          </p:spPr>
          <p:txBody>
            <a:bodyPr wrap="square" bIns="107950" rtlCol="0" anchor="ctr" anchorCtr="0">
              <a:noAutofit/>
            </a:bodyPr>
            <a:lstStyle/>
            <a:p>
              <a:pPr lvl="0" algn="dist">
                <a:buClrTx/>
                <a:buSzTx/>
                <a:buFontTx/>
              </a:pPr>
              <a:endParaRPr lang="zh-CN" altLang="en-US" sz="2400" dirty="0">
                <a:solidFill>
                  <a:schemeClr val="bg1"/>
                </a:solidFill>
                <a:latin typeface="字魂112号-阿开童漫体" panose="00000500000000000000" pitchFamily="2" charset="-122"/>
                <a:ea typeface="字魂112号-阿开童漫体" panose="00000500000000000000" pitchFamily="2" charset="-122"/>
                <a:sym typeface="字魂112号-阿开童漫体" panose="00000500000000000000" pitchFamily="2" charset="-122"/>
              </a:endParaRPr>
            </a:p>
          </p:txBody>
        </p:sp>
        <p:sp>
          <p:nvSpPr>
            <p:cNvPr id="3" name="TextBox 2">
              <a:extLst>
                <a:ext uri="{FF2B5EF4-FFF2-40B4-BE49-F238E27FC236}">
                  <a16:creationId xmlns:a16="http://schemas.microsoft.com/office/drawing/2014/main" id="{6AAF2AEF-EADF-12C2-2E17-06CAD70C4E2F}"/>
                </a:ext>
              </a:extLst>
            </p:cNvPr>
            <p:cNvSpPr txBox="1"/>
            <p:nvPr/>
          </p:nvSpPr>
          <p:spPr>
            <a:xfrm>
              <a:off x="904461" y="489692"/>
              <a:ext cx="9839740" cy="1200329"/>
            </a:xfrm>
            <a:prstGeom prst="rect">
              <a:avLst/>
            </a:prstGeom>
            <a:noFill/>
          </p:spPr>
          <p:txBody>
            <a:bodyPr wrap="square" rtlCol="0">
              <a:spAutoFit/>
            </a:bodyPr>
            <a:lstStyle/>
            <a:p>
              <a:pPr algn="ctr"/>
              <a:r>
                <a:rPr lang="vi-VN" sz="3600" b="1" i="0" dirty="0">
                  <a:solidFill>
                    <a:schemeClr val="bg1"/>
                  </a:solidFill>
                  <a:effectLst/>
                  <a:latin typeface="Cambria" panose="02040503050406030204" pitchFamily="18" charset="0"/>
                  <a:ea typeface="Cambria" panose="02040503050406030204" pitchFamily="18" charset="0"/>
                </a:rPr>
                <a:t>3. Hình 5 thể hiện các loài sinh vật trong một hồ nước có liên hệ với nhau về thức ăn.</a:t>
              </a:r>
              <a:endParaRPr lang="en-US" sz="3600" b="1" dirty="0">
                <a:solidFill>
                  <a:schemeClr val="bg1"/>
                </a:solidFill>
                <a:latin typeface="Cambria" panose="02040503050406030204" pitchFamily="18" charset="0"/>
                <a:ea typeface="Cambria" panose="02040503050406030204" pitchFamily="18" charset="0"/>
              </a:endParaRPr>
            </a:p>
          </p:txBody>
        </p:sp>
      </p:grpSp>
      <p:pic>
        <p:nvPicPr>
          <p:cNvPr id="9" name="Picture 8">
            <a:extLst>
              <a:ext uri="{FF2B5EF4-FFF2-40B4-BE49-F238E27FC236}">
                <a16:creationId xmlns:a16="http://schemas.microsoft.com/office/drawing/2014/main" id="{ABA2DD03-D16F-DAB6-A3DD-5126C74921E3}"/>
              </a:ext>
            </a:extLst>
          </p:cNvPr>
          <p:cNvPicPr>
            <a:picLocks noChangeAspect="1"/>
          </p:cNvPicPr>
          <p:nvPr/>
        </p:nvPicPr>
        <p:blipFill>
          <a:blip r:embed="rId4"/>
          <a:stretch>
            <a:fillRect/>
          </a:stretch>
        </p:blipFill>
        <p:spPr>
          <a:xfrm>
            <a:off x="2516103" y="1622110"/>
            <a:ext cx="7159795" cy="5214744"/>
          </a:xfrm>
          <a:prstGeom prst="rect">
            <a:avLst/>
          </a:prstGeom>
        </p:spPr>
      </p:pic>
    </p:spTree>
    <p:extLst>
      <p:ext uri="{BB962C8B-B14F-4D97-AF65-F5344CB8AC3E}">
        <p14:creationId xmlns:p14="http://schemas.microsoft.com/office/powerpoint/2010/main" val="2265863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4" name="图片 3">
            <a:extLst>
              <a:ext uri="{FF2B5EF4-FFF2-40B4-BE49-F238E27FC236}">
                <a16:creationId xmlns:a16="http://schemas.microsoft.com/office/drawing/2014/main" id="{9F3EA987-073E-3083-D308-DD4B1369AB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0524" y="4956777"/>
            <a:ext cx="2010238" cy="2010238"/>
          </a:xfrm>
          <a:prstGeom prst="rect">
            <a:avLst/>
          </a:prstGeom>
        </p:spPr>
      </p:pic>
      <p:pic>
        <p:nvPicPr>
          <p:cNvPr id="9" name="Picture 8">
            <a:extLst>
              <a:ext uri="{FF2B5EF4-FFF2-40B4-BE49-F238E27FC236}">
                <a16:creationId xmlns:a16="http://schemas.microsoft.com/office/drawing/2014/main" id="{ABA2DD03-D16F-DAB6-A3DD-5126C74921E3}"/>
              </a:ext>
            </a:extLst>
          </p:cNvPr>
          <p:cNvPicPr>
            <a:picLocks noChangeAspect="1"/>
          </p:cNvPicPr>
          <p:nvPr/>
        </p:nvPicPr>
        <p:blipFill rotWithShape="1">
          <a:blip r:embed="rId4"/>
          <a:srcRect b="54724"/>
          <a:stretch/>
        </p:blipFill>
        <p:spPr>
          <a:xfrm>
            <a:off x="755372" y="190335"/>
            <a:ext cx="10376453" cy="3421775"/>
          </a:xfrm>
          <a:prstGeom prst="rect">
            <a:avLst/>
          </a:prstGeom>
        </p:spPr>
      </p:pic>
      <p:graphicFrame>
        <p:nvGraphicFramePr>
          <p:cNvPr id="3" name="Table 2">
            <a:extLst>
              <a:ext uri="{FF2B5EF4-FFF2-40B4-BE49-F238E27FC236}">
                <a16:creationId xmlns:a16="http://schemas.microsoft.com/office/drawing/2014/main" id="{89D14791-D2F6-432D-64E7-281F8BF17BAE}"/>
              </a:ext>
            </a:extLst>
          </p:cNvPr>
          <p:cNvGraphicFramePr>
            <a:graphicFrameLocks noGrp="1"/>
          </p:cNvGraphicFramePr>
          <p:nvPr>
            <p:extLst>
              <p:ext uri="{D42A27DB-BD31-4B8C-83A1-F6EECF244321}">
                <p14:modId xmlns:p14="http://schemas.microsoft.com/office/powerpoint/2010/main" val="461017450"/>
              </p:ext>
            </p:extLst>
          </p:nvPr>
        </p:nvGraphicFramePr>
        <p:xfrm>
          <a:off x="755372" y="3802444"/>
          <a:ext cx="10664688" cy="1912556"/>
        </p:xfrm>
        <a:graphic>
          <a:graphicData uri="http://schemas.openxmlformats.org/drawingml/2006/table">
            <a:tbl>
              <a:tblPr firstRow="1" bandRow="1">
                <a:tableStyleId>{D7AC3CCA-C797-4891-BE02-D94E43425B78}</a:tableStyleId>
              </a:tblPr>
              <a:tblGrid>
                <a:gridCol w="1162880">
                  <a:extLst>
                    <a:ext uri="{9D8B030D-6E8A-4147-A177-3AD203B41FA5}">
                      <a16:colId xmlns:a16="http://schemas.microsoft.com/office/drawing/2014/main" val="215351776"/>
                    </a:ext>
                  </a:extLst>
                </a:gridCol>
                <a:gridCol w="5946912">
                  <a:extLst>
                    <a:ext uri="{9D8B030D-6E8A-4147-A177-3AD203B41FA5}">
                      <a16:colId xmlns:a16="http://schemas.microsoft.com/office/drawing/2014/main" val="2403763697"/>
                    </a:ext>
                  </a:extLst>
                </a:gridCol>
                <a:gridCol w="3554896">
                  <a:extLst>
                    <a:ext uri="{9D8B030D-6E8A-4147-A177-3AD203B41FA5}">
                      <a16:colId xmlns:a16="http://schemas.microsoft.com/office/drawing/2014/main" val="2559149608"/>
                    </a:ext>
                  </a:extLst>
                </a:gridCol>
              </a:tblGrid>
              <a:tr h="956278">
                <a:tc>
                  <a:txBody>
                    <a:bodyPr/>
                    <a:lstStyle/>
                    <a:p>
                      <a:pPr algn="ctr"/>
                      <a:r>
                        <a:rPr lang="vi-VN" sz="3200" b="1" dirty="0">
                          <a:latin typeface="Cambria" panose="02040503050406030204" pitchFamily="18" charset="0"/>
                          <a:ea typeface="Cambria" panose="02040503050406030204" pitchFamily="18" charset="0"/>
                        </a:rPr>
                        <a:t>Hình </a:t>
                      </a:r>
                      <a:endParaRPr lang="en-US" sz="3200" b="1"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b="1" dirty="0">
                          <a:latin typeface="Cambria" panose="02040503050406030204" pitchFamily="18" charset="0"/>
                          <a:ea typeface="Cambria" panose="02040503050406030204" pitchFamily="18" charset="0"/>
                        </a:rPr>
                        <a:t>Mối liên hệ về thức ăn</a:t>
                      </a:r>
                      <a:endParaRPr lang="en-US" sz="3200" b="1"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b="1" dirty="0">
                          <a:latin typeface="Cambria" panose="02040503050406030204" pitchFamily="18" charset="0"/>
                          <a:ea typeface="Cambria" panose="02040503050406030204" pitchFamily="18" charset="0"/>
                        </a:rPr>
                        <a:t>Sinh vật đứng đầu</a:t>
                      </a:r>
                      <a:endParaRPr lang="en-US" sz="3200" b="1" dirty="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694877388"/>
                  </a:ext>
                </a:extLst>
              </a:tr>
              <a:tr h="956278">
                <a:tc>
                  <a:txBody>
                    <a:bodyPr/>
                    <a:lstStyle/>
                    <a:p>
                      <a:pPr algn="ctr"/>
                      <a:r>
                        <a:rPr lang="vi-VN" sz="3200" b="1" dirty="0">
                          <a:latin typeface="Cambria" panose="02040503050406030204" pitchFamily="18" charset="0"/>
                          <a:ea typeface="Cambria" panose="02040503050406030204" pitchFamily="18" charset="0"/>
                        </a:rPr>
                        <a:t>a</a:t>
                      </a:r>
                      <a:endParaRPr lang="en-US" sz="3200" b="1"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vi-VN" sz="3200" b="1" dirty="0">
                          <a:solidFill>
                            <a:srgbClr val="0070C0"/>
                          </a:solidFill>
                          <a:latin typeface="Cambria" panose="02040503050406030204" pitchFamily="18" charset="0"/>
                          <a:ea typeface="Cambria" panose="02040503050406030204" pitchFamily="18" charset="0"/>
                        </a:rPr>
                        <a:t>Bèo tấm </a:t>
                      </a:r>
                      <a:r>
                        <a:rPr lang="vi-VN" sz="3200" b="1" i="0" dirty="0">
                          <a:solidFill>
                            <a:srgbClr val="0070C0"/>
                          </a:solidFill>
                          <a:effectLst/>
                          <a:latin typeface="Cambria" panose="02040503050406030204" pitchFamily="18" charset="0"/>
                          <a:ea typeface="Cambria" panose="02040503050406030204" pitchFamily="18" charset="0"/>
                        </a:rPr>
                        <a:t>→ ốc → cá trê</a:t>
                      </a:r>
                      <a:endParaRPr lang="en-US" sz="3200" b="1" dirty="0">
                        <a:solidFill>
                          <a:srgbClr val="0070C0"/>
                        </a:solidFill>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endParaRPr lang="en-US" b="1" dirty="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2769201470"/>
                  </a:ext>
                </a:extLst>
              </a:tr>
            </a:tbl>
          </a:graphicData>
        </a:graphic>
      </p:graphicFrame>
      <p:sp>
        <p:nvSpPr>
          <p:cNvPr id="5" name="TextBox 4">
            <a:extLst>
              <a:ext uri="{FF2B5EF4-FFF2-40B4-BE49-F238E27FC236}">
                <a16:creationId xmlns:a16="http://schemas.microsoft.com/office/drawing/2014/main" id="{911B1C20-29FB-6DCA-C2F0-AACC9142F834}"/>
              </a:ext>
            </a:extLst>
          </p:cNvPr>
          <p:cNvSpPr txBox="1"/>
          <p:nvPr/>
        </p:nvSpPr>
        <p:spPr>
          <a:xfrm>
            <a:off x="8542682" y="4880113"/>
            <a:ext cx="2633869" cy="584775"/>
          </a:xfrm>
          <a:prstGeom prst="rect">
            <a:avLst/>
          </a:prstGeom>
          <a:noFill/>
        </p:spPr>
        <p:txBody>
          <a:bodyPr wrap="square" rtlCol="0">
            <a:spAutoFit/>
          </a:bodyPr>
          <a:lstStyle/>
          <a:p>
            <a:r>
              <a:rPr lang="vi-VN" sz="3200" b="1" dirty="0">
                <a:solidFill>
                  <a:srgbClr val="0070C0"/>
                </a:solidFill>
                <a:latin typeface="Cambria" panose="02040503050406030204" pitchFamily="18" charset="0"/>
                <a:ea typeface="Cambria" panose="02040503050406030204" pitchFamily="18" charset="0"/>
              </a:rPr>
              <a:t>Bèo tấm</a:t>
            </a:r>
            <a:endParaRPr lang="en-US" sz="32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27188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8B9B9894-48EB-C4BA-E119-2DC04D522A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4" name="图片 3">
            <a:extLst>
              <a:ext uri="{FF2B5EF4-FFF2-40B4-BE49-F238E27FC236}">
                <a16:creationId xmlns:a16="http://schemas.microsoft.com/office/drawing/2014/main" id="{9F3EA987-073E-3083-D308-DD4B1369AB8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0177670" y="4470635"/>
            <a:ext cx="2503958" cy="2503958"/>
          </a:xfrm>
          <a:prstGeom prst="rect">
            <a:avLst/>
          </a:prstGeom>
        </p:spPr>
      </p:pic>
      <p:grpSp>
        <p:nvGrpSpPr>
          <p:cNvPr id="5" name="Group 4">
            <a:extLst>
              <a:ext uri="{FF2B5EF4-FFF2-40B4-BE49-F238E27FC236}">
                <a16:creationId xmlns:a16="http://schemas.microsoft.com/office/drawing/2014/main" id="{448A8AF3-6506-94F1-882A-F70A081BD85F}"/>
              </a:ext>
            </a:extLst>
          </p:cNvPr>
          <p:cNvGrpSpPr/>
          <p:nvPr/>
        </p:nvGrpSpPr>
        <p:grpSpPr>
          <a:xfrm>
            <a:off x="1043609" y="2417181"/>
            <a:ext cx="9929192" cy="2997805"/>
            <a:chOff x="813903" y="400033"/>
            <a:chExt cx="10944088" cy="1916082"/>
          </a:xfrm>
        </p:grpSpPr>
        <p:sp>
          <p:nvSpPr>
            <p:cNvPr id="7" name="文本框 6"/>
            <p:cNvSpPr txBox="1"/>
            <p:nvPr/>
          </p:nvSpPr>
          <p:spPr>
            <a:xfrm>
              <a:off x="813903" y="400033"/>
              <a:ext cx="10944088" cy="1916082"/>
            </a:xfrm>
            <a:prstGeom prst="roundRect">
              <a:avLst/>
            </a:prstGeom>
            <a:solidFill>
              <a:schemeClr val="accent1"/>
            </a:solidFill>
            <a:ln>
              <a:noFill/>
            </a:ln>
          </p:spPr>
          <p:txBody>
            <a:bodyPr wrap="square" bIns="107950" rtlCol="0" anchor="ctr" anchorCtr="0">
              <a:noAutofit/>
            </a:bodyPr>
            <a:lstStyle/>
            <a:p>
              <a:pPr lvl="0" algn="dist">
                <a:buClrTx/>
                <a:buSzTx/>
                <a:buFontTx/>
              </a:pPr>
              <a:endParaRPr lang="zh-CN" altLang="en-US" sz="2400" dirty="0">
                <a:solidFill>
                  <a:schemeClr val="bg1"/>
                </a:solidFill>
                <a:latin typeface="字魂112号-阿开童漫体" panose="00000500000000000000" pitchFamily="2" charset="-122"/>
                <a:ea typeface="字魂112号-阿开童漫体" panose="00000500000000000000" pitchFamily="2" charset="-122"/>
                <a:sym typeface="字魂112号-阿开童漫体" panose="00000500000000000000" pitchFamily="2" charset="-122"/>
              </a:endParaRPr>
            </a:p>
          </p:txBody>
        </p:sp>
        <p:sp>
          <p:nvSpPr>
            <p:cNvPr id="3" name="TextBox 2">
              <a:extLst>
                <a:ext uri="{FF2B5EF4-FFF2-40B4-BE49-F238E27FC236}">
                  <a16:creationId xmlns:a16="http://schemas.microsoft.com/office/drawing/2014/main" id="{6AAF2AEF-EADF-12C2-2E17-06CAD70C4E2F}"/>
                </a:ext>
              </a:extLst>
            </p:cNvPr>
            <p:cNvSpPr txBox="1"/>
            <p:nvPr/>
          </p:nvSpPr>
          <p:spPr>
            <a:xfrm>
              <a:off x="999979" y="556779"/>
              <a:ext cx="10571936" cy="1632767"/>
            </a:xfrm>
            <a:prstGeom prst="rect">
              <a:avLst/>
            </a:prstGeom>
            <a:noFill/>
          </p:spPr>
          <p:txBody>
            <a:bodyPr wrap="square" rtlCol="0">
              <a:spAutoFit/>
            </a:bodyPr>
            <a:lstStyle/>
            <a:p>
              <a:pPr algn="just"/>
              <a:r>
                <a:rPr lang="vi-VN" sz="4000" b="1" dirty="0">
                  <a:solidFill>
                    <a:srgbClr val="FFFF00"/>
                  </a:solidFill>
                  <a:effectLst/>
                  <a:latin typeface="Cambria" panose="02040503050406030204" pitchFamily="18" charset="0"/>
                  <a:ea typeface="Cambria" panose="02040503050406030204" pitchFamily="18" charset="0"/>
                </a:rPr>
                <a:t>   </a:t>
              </a:r>
              <a:r>
                <a:rPr lang="nl-NL" sz="4000" b="1" dirty="0">
                  <a:solidFill>
                    <a:srgbClr val="FFFF00"/>
                  </a:solidFill>
                  <a:effectLst/>
                  <a:latin typeface="Cambria" panose="02040503050406030204" pitchFamily="18" charset="0"/>
                  <a:ea typeface="Cambria" panose="02040503050406030204" pitchFamily="18" charset="0"/>
                </a:rPr>
                <a:t>Các chuỗi thức ăn được thể hiện bằng sơ đồ với các mũi tên, sinh vật đứng trước là thức ăn của sinh vật đứng sau mũi tên.</a:t>
              </a:r>
              <a:endParaRPr lang="en-US" sz="4000" b="1" dirty="0">
                <a:solidFill>
                  <a:srgbClr val="FFFF00"/>
                </a:solidFill>
                <a:latin typeface="Cambria" panose="02040503050406030204" pitchFamily="18" charset="0"/>
                <a:ea typeface="Cambria" panose="02040503050406030204" pitchFamily="18" charset="0"/>
              </a:endParaRPr>
            </a:p>
          </p:txBody>
        </p:sp>
      </p:grpSp>
      <p:pic>
        <p:nvPicPr>
          <p:cNvPr id="14" name="Picture 13">
            <a:extLst>
              <a:ext uri="{FF2B5EF4-FFF2-40B4-BE49-F238E27FC236}">
                <a16:creationId xmlns:a16="http://schemas.microsoft.com/office/drawing/2014/main" id="{C8B99079-B6E3-6D15-68D8-18151A8E4035}"/>
              </a:ext>
            </a:extLst>
          </p:cNvPr>
          <p:cNvPicPr>
            <a:picLocks noChangeAspect="1"/>
          </p:cNvPicPr>
          <p:nvPr/>
        </p:nvPicPr>
        <p:blipFill>
          <a:blip r:embed="rId4"/>
          <a:stretch>
            <a:fillRect/>
          </a:stretch>
        </p:blipFill>
        <p:spPr>
          <a:xfrm>
            <a:off x="2931922" y="205290"/>
            <a:ext cx="7556170" cy="2424059"/>
          </a:xfrm>
          <a:prstGeom prst="rect">
            <a:avLst/>
          </a:prstGeom>
        </p:spPr>
      </p:pic>
      <p:pic>
        <p:nvPicPr>
          <p:cNvPr id="15" name="图片 8">
            <a:extLst>
              <a:ext uri="{FF2B5EF4-FFF2-40B4-BE49-F238E27FC236}">
                <a16:creationId xmlns:a16="http://schemas.microsoft.com/office/drawing/2014/main" id="{FF1B400C-EF90-6AF2-6312-1F590AFD8FB3}"/>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2251" t="11359" r="4375" b="24208"/>
          <a:stretch/>
        </p:blipFill>
        <p:spPr>
          <a:xfrm>
            <a:off x="134885" y="442512"/>
            <a:ext cx="3081252" cy="2381250"/>
          </a:xfrm>
          <a:prstGeom prst="rect">
            <a:avLst/>
          </a:prstGeom>
        </p:spPr>
      </p:pic>
      <p:pic>
        <p:nvPicPr>
          <p:cNvPr id="8" name="Picture 7">
            <a:extLst>
              <a:ext uri="{FF2B5EF4-FFF2-40B4-BE49-F238E27FC236}">
                <a16:creationId xmlns:a16="http://schemas.microsoft.com/office/drawing/2014/main" id="{EC02DCA6-63E4-BF8F-AA49-D745556494DE}"/>
              </a:ext>
            </a:extLst>
          </p:cNvPr>
          <p:cNvPicPr>
            <a:picLocks noChangeAspect="1"/>
          </p:cNvPicPr>
          <p:nvPr/>
        </p:nvPicPr>
        <p:blipFill>
          <a:blip r:embed="rId6"/>
          <a:stretch>
            <a:fillRect/>
          </a:stretch>
        </p:blipFill>
        <p:spPr>
          <a:xfrm>
            <a:off x="10128875" y="12149822"/>
            <a:ext cx="2188654" cy="951058"/>
          </a:xfrm>
          <a:prstGeom prst="rect">
            <a:avLst/>
          </a:prstGeom>
        </p:spPr>
      </p:pic>
    </p:spTree>
    <p:extLst>
      <p:ext uri="{BB962C8B-B14F-4D97-AF65-F5344CB8AC3E}">
        <p14:creationId xmlns:p14="http://schemas.microsoft.com/office/powerpoint/2010/main" val="1207981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786">
      <a:dk1>
        <a:sysClr val="windowText" lastClr="000000"/>
      </a:dk1>
      <a:lt1>
        <a:sysClr val="window" lastClr="FFFFFF"/>
      </a:lt1>
      <a:dk2>
        <a:srgbClr val="44546A"/>
      </a:dk2>
      <a:lt2>
        <a:srgbClr val="E7E6E6"/>
      </a:lt2>
      <a:accent1>
        <a:srgbClr val="65A069"/>
      </a:accent1>
      <a:accent2>
        <a:srgbClr val="65A069"/>
      </a:accent2>
      <a:accent3>
        <a:srgbClr val="65A069"/>
      </a:accent3>
      <a:accent4>
        <a:srgbClr val="65A069"/>
      </a:accent4>
      <a:accent5>
        <a:srgbClr val="65A069"/>
      </a:accent5>
      <a:accent6>
        <a:srgbClr val="65A069"/>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363</TotalTime>
  <Words>206</Words>
  <Application>Microsoft Office PowerPoint</Application>
  <PresentationFormat>Widescreen</PresentationFormat>
  <Paragraphs>22</Paragraphs>
  <Slides>10</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等线</vt:lpstr>
      <vt:lpstr>Arial</vt:lpstr>
      <vt:lpstr>Cambria</vt:lpstr>
      <vt:lpstr>Times New Roman</vt:lpstr>
      <vt:lpstr>UVF Salome</vt:lpstr>
      <vt:lpstr>字魂112号-阿开童漫体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Administrator</cp:lastModifiedBy>
  <cp:revision>56</cp:revision>
  <dcterms:created xsi:type="dcterms:W3CDTF">2022-05-28T00:08:25Z</dcterms:created>
  <dcterms:modified xsi:type="dcterms:W3CDTF">2024-04-15T04:40:27Z</dcterms:modified>
</cp:coreProperties>
</file>