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84" r:id="rId4"/>
    <p:sldId id="292" r:id="rId5"/>
    <p:sldId id="293" r:id="rId6"/>
    <p:sldId id="294" r:id="rId7"/>
    <p:sldId id="295" r:id="rId8"/>
    <p:sldId id="261" r:id="rId9"/>
    <p:sldId id="285" r:id="rId10"/>
    <p:sldId id="296" r:id="rId11"/>
    <p:sldId id="297" r:id="rId12"/>
    <p:sldId id="298" r:id="rId13"/>
    <p:sldId id="299" r:id="rId14"/>
    <p:sldId id="286" r:id="rId15"/>
    <p:sldId id="269" r:id="rId16"/>
    <p:sldId id="287" r:id="rId17"/>
    <p:sldId id="268" r:id="rId18"/>
    <p:sldId id="30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72C"/>
    <a:srgbClr val="E9F49A"/>
    <a:srgbClr val="7ECB6E"/>
    <a:srgbClr val="8DC8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1" d="100"/>
          <a:sy n="41" d="100"/>
        </p:scale>
        <p:origin x="5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6A57F-75E1-4FB9-96A4-90BFD2910F1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D3A33-B035-4057-A77D-2CE84C91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3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495300" y="447675"/>
            <a:ext cx="11201400" cy="5962650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4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82500" y="1397595"/>
            <a:ext cx="734661" cy="604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6930014" y="1760335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3" y="16569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7216" y="280590"/>
            <a:ext cx="740414" cy="7404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104477" y="-1"/>
            <a:ext cx="4087523" cy="226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9" y="190363"/>
            <a:ext cx="4846740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353" y="1946646"/>
            <a:ext cx="1914310" cy="1780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648" y="1978513"/>
            <a:ext cx="6608637" cy="2987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5801" y="4558723"/>
            <a:ext cx="2627604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9583" y="355415"/>
            <a:ext cx="4218798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-48029"/>
            <a:ext cx="2175898" cy="2175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07" y="3781146"/>
            <a:ext cx="1686752" cy="1739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2" y="1710106"/>
            <a:ext cx="4590103" cy="45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4234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562600" y="230785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được nhìn trực tiếp vào tia lửa hàn vì ánh sáng từ tia lửa hàn gây hại cho mắt.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579" t="-408" r="49655" b="408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440680" y="175385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mũ vành rộng hoặc che ô, đeo kính râm khi đi ra ngoài trời nắng để không bị bỏng da, cháy nắng khi tiếp xúc ánh mặt trời.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8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881" t="-4077" r="24353" b="4077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440680" y="17538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được nhìn điện thoại gần tránh hại mắt.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4564" t="815" r="-330" b="-815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516880" y="19062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nhìn trực tiếp vào đèn pha xe máy đang bật sáng tránh lóa mắt gây nguy hiểm khi tham gia giao thông.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8945" y="760071"/>
            <a:ext cx="6748666" cy="5373946"/>
            <a:chOff x="1128945" y="760071"/>
            <a:chExt cx="6748666" cy="5373946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8FBDF8BB-A8B7-9ED1-59C4-3D7E9C482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" t="51918" r="60325" b="24203"/>
            <a:stretch/>
          </p:blipFill>
          <p:spPr>
            <a:xfrm>
              <a:off x="1128945" y="760071"/>
              <a:ext cx="6748666" cy="5373946"/>
            </a:xfrm>
            <a:prstGeom prst="rect">
              <a:avLst/>
            </a:prstGeom>
          </p:spPr>
        </p:pic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95644A9B-1B17-1027-781B-756635A4D8BB}"/>
                </a:ext>
              </a:extLst>
            </p:cNvPr>
            <p:cNvSpPr/>
            <p:nvPr/>
          </p:nvSpPr>
          <p:spPr>
            <a:xfrm>
              <a:off x="2428629" y="1865412"/>
              <a:ext cx="437728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đối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0672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8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1F5E25-640D-0E3D-E220-C9067F8E58C9}"/>
              </a:ext>
            </a:extLst>
          </p:cNvPr>
          <p:cNvGrpSpPr/>
          <p:nvPr/>
        </p:nvGrpSpPr>
        <p:grpSpPr>
          <a:xfrm>
            <a:off x="4159686" y="-909578"/>
            <a:ext cx="8623472" cy="5945352"/>
            <a:chOff x="3887906" y="589229"/>
            <a:chExt cx="8623472" cy="271169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F681E01-FB00-35F5-0AAB-B387AA8BC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78" b="3889"/>
            <a:stretch/>
          </p:blipFill>
          <p:spPr>
            <a:xfrm flipV="1">
              <a:off x="3887906" y="589229"/>
              <a:ext cx="8623472" cy="271169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7006C61-21D4-49E3-85B1-E3545074B379}"/>
                </a:ext>
              </a:extLst>
            </p:cNvPr>
            <p:cNvSpPr/>
            <p:nvPr/>
          </p:nvSpPr>
          <p:spPr>
            <a:xfrm>
              <a:off x="5554146" y="1703774"/>
              <a:ext cx="5290991" cy="1389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chiếu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mát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D993B2-4F66-2592-CCD4-EEDBBA1E1444}"/>
              </a:ext>
            </a:extLst>
          </p:cNvPr>
          <p:cNvGrpSpPr/>
          <p:nvPr/>
        </p:nvGrpSpPr>
        <p:grpSpPr>
          <a:xfrm>
            <a:off x="939184" y="822150"/>
            <a:ext cx="3080156" cy="740414"/>
            <a:chOff x="939184" y="822150"/>
            <a:chExt cx="3080156" cy="74041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2B4F7-C30C-185C-E66C-8DFF122E4323}"/>
                </a:ext>
              </a:extLst>
            </p:cNvPr>
            <p:cNvSpPr txBox="1"/>
            <p:nvPr/>
          </p:nvSpPr>
          <p:spPr>
            <a:xfrm>
              <a:off x="1540914" y="822150"/>
              <a:ext cx="2478426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A46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5B0657-1943-2AC8-6F5A-1BE80928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4" y="822150"/>
              <a:ext cx="740414" cy="74041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B13860D6-3D3E-434B-95EE-5DBB1EFE8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0" y="2625762"/>
            <a:ext cx="4744263" cy="3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7" t="1224" r="20322" b="54185"/>
          <a:stretch/>
        </p:blipFill>
        <p:spPr>
          <a:xfrm>
            <a:off x="779051" y="782572"/>
            <a:ext cx="900923" cy="132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9974" y="567442"/>
            <a:ext cx="9577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96140" y="1639330"/>
            <a:ext cx="5761765" cy="4845259"/>
            <a:chOff x="3296140" y="1639330"/>
            <a:chExt cx="5761765" cy="48452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140" y="1639330"/>
              <a:ext cx="5761765" cy="4403774"/>
            </a:xfrm>
            <a:prstGeom prst="rect">
              <a:avLst/>
            </a:prstGeom>
          </p:spPr>
        </p:pic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5112594" y="5914663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7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2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8FB26FA-38FD-4F29-DF9D-5556286DEE67}"/>
              </a:ext>
            </a:extLst>
          </p:cNvPr>
          <p:cNvGrpSpPr/>
          <p:nvPr/>
        </p:nvGrpSpPr>
        <p:grpSpPr>
          <a:xfrm>
            <a:off x="1208807" y="1441698"/>
            <a:ext cx="6616216" cy="4045654"/>
            <a:chOff x="1194285" y="1672244"/>
            <a:chExt cx="6616216" cy="404565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6CAB89C-3F58-CFAC-DA34-2877F40C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85" y="1672244"/>
              <a:ext cx="6616216" cy="404565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A6176B8-09C7-419A-B9E4-43777E3C3142}"/>
                </a:ext>
              </a:extLst>
            </p:cNvPr>
            <p:cNvSpPr/>
            <p:nvPr/>
          </p:nvSpPr>
          <p:spPr>
            <a:xfrm>
              <a:off x="1719587" y="1925356"/>
              <a:ext cx="5258434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ngay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25 cm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30 cm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cận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aseline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2. </a:t>
              </a:r>
              <a:r>
                <a:rPr lang="en-US" altLang="zh-CN" sz="3200" baseline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altLang="zh-CN" sz="3200" baseline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aseline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E79180-D15A-5958-A854-EFA209EF1BC3}"/>
              </a:ext>
            </a:extLst>
          </p:cNvPr>
          <p:cNvGrpSpPr/>
          <p:nvPr/>
        </p:nvGrpSpPr>
        <p:grpSpPr>
          <a:xfrm>
            <a:off x="838600" y="720875"/>
            <a:ext cx="3180740" cy="740414"/>
            <a:chOff x="838600" y="720875"/>
            <a:chExt cx="3180740" cy="74041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FDA3044-C394-A26C-E13C-07267573C83A}"/>
                </a:ext>
              </a:extLst>
            </p:cNvPr>
            <p:cNvSpPr txBox="1"/>
            <p:nvPr/>
          </p:nvSpPr>
          <p:spPr>
            <a:xfrm>
              <a:off x="1540914" y="822150"/>
              <a:ext cx="2478426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altLang="zh-CN" sz="2400" b="1" i="0" u="none" strike="noStrike" kern="1200" cap="none" spc="0" normalizeH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46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E8AC014-921C-9841-408D-153F573E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00" y="720875"/>
              <a:ext cx="740414" cy="740414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E3B1565-EBE3-9071-E4B0-7C5F8DCB7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74" y="517925"/>
            <a:ext cx="5893200" cy="58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82500" y="1397595"/>
            <a:ext cx="734661" cy="604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6930014" y="1760335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3" y="16569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7216" y="280590"/>
            <a:ext cx="740414" cy="7404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104477" y="-1"/>
            <a:ext cx="4087523" cy="2266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9583" y="355415"/>
            <a:ext cx="4218798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-48029"/>
            <a:ext cx="2175898" cy="2175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07" y="3781146"/>
            <a:ext cx="1686752" cy="1739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2" y="1710106"/>
            <a:ext cx="4590103" cy="4590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15" y="1951475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8" y="581670"/>
            <a:ext cx="3068415" cy="33257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1295" y="1287681"/>
            <a:ext cx="740414" cy="740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4174849" y="2593441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2C685A-8E13-D810-A057-6ED63B20A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1" y="3983177"/>
            <a:ext cx="3845359" cy="2563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2407" y="500610"/>
            <a:ext cx="5760061" cy="260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295" y="2549925"/>
            <a:ext cx="606604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79975" y="1915091"/>
            <a:ext cx="8835625" cy="3154749"/>
            <a:chOff x="1537735" y="1589971"/>
            <a:chExt cx="8835625" cy="31547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7735" y="1589971"/>
              <a:ext cx="8835625" cy="2584823"/>
            </a:xfrm>
            <a:prstGeom prst="rect">
              <a:avLst/>
            </a:prstGeom>
          </p:spPr>
        </p:pic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4891118" y="4174794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79974" y="567442"/>
            <a:ext cx="9577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835" r="59898" b="54574"/>
          <a:stretch/>
        </p:blipFill>
        <p:spPr>
          <a:xfrm>
            <a:off x="846854" y="443705"/>
            <a:ext cx="833120" cy="1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74513" b="2517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con người nhìn rõ mọi vật, nhận biết thế giới hình ảnh, màu sắc.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904" t="-367" r="50609" b="2884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nguồn năng lượng sạch, tái tạo của con người.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02" t="733" r="25311" b="1784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giúp cho thực vật xanh tốt, nhờ đó con người, động vật có được thức ăn từ thực vật.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3749" t="-2198" r="764" b="4715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giúp con người nhìn rõ mọi vật thuận tiện cho việc đi lại.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624AB90C-1E7B-95C1-EB7A-789371214E23}"/>
              </a:ext>
            </a:extLst>
          </p:cNvPr>
          <p:cNvGrpSpPr/>
          <p:nvPr/>
        </p:nvGrpSpPr>
        <p:grpSpPr>
          <a:xfrm>
            <a:off x="1012013" y="527031"/>
            <a:ext cx="6918963" cy="4937760"/>
            <a:chOff x="1905584" y="1914779"/>
            <a:chExt cx="3603403" cy="33462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BDF8BB-A8B7-9ED1-59C4-3D7E9C482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30113" r="62053" b="51466"/>
            <a:stretch/>
          </p:blipFill>
          <p:spPr>
            <a:xfrm>
              <a:off x="1905584" y="1914779"/>
              <a:ext cx="3603403" cy="334625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5644A9B-1B17-1027-781B-756635A4D8BB}"/>
                </a:ext>
              </a:extLst>
            </p:cNvPr>
            <p:cNvSpPr/>
            <p:nvPr/>
          </p:nvSpPr>
          <p:spPr>
            <a:xfrm>
              <a:off x="2292224" y="2604366"/>
              <a:ext cx="2830122" cy="1188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 dụng của ánh sáng đối với đời sống của con người</a:t>
              </a:r>
              <a:r>
                <a:rPr lang="en-US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0672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CE3B63C-4A3C-1023-BDDB-BF46AAB71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82" y="1266798"/>
            <a:ext cx="4888345" cy="48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9974" y="567442"/>
            <a:ext cx="9577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-1894" r="40834" b="57303"/>
          <a:stretch/>
        </p:blipFill>
        <p:spPr>
          <a:xfrm>
            <a:off x="881577" y="567442"/>
            <a:ext cx="900923" cy="13240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2116" y="2321768"/>
            <a:ext cx="11030441" cy="3364168"/>
            <a:chOff x="602116" y="2321768"/>
            <a:chExt cx="11030441" cy="3364168"/>
          </a:xfrm>
        </p:grpSpPr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5031571" y="5116010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6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116" y="2321768"/>
              <a:ext cx="11030441" cy="2794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1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359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Administrator</cp:lastModifiedBy>
  <cp:revision>76</cp:revision>
  <dcterms:created xsi:type="dcterms:W3CDTF">2023-09-22T05:10:30Z</dcterms:created>
  <dcterms:modified xsi:type="dcterms:W3CDTF">2023-10-31T04:42:02Z</dcterms:modified>
</cp:coreProperties>
</file>