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8"/>
  </p:notesMasterIdLst>
  <p:sldIdLst>
    <p:sldId id="381" r:id="rId4"/>
    <p:sldId id="257" r:id="rId5"/>
    <p:sldId id="362" r:id="rId6"/>
    <p:sldId id="345" r:id="rId7"/>
    <p:sldId id="360" r:id="rId8"/>
    <p:sldId id="258" r:id="rId9"/>
    <p:sldId id="260" r:id="rId10"/>
    <p:sldId id="364" r:id="rId11"/>
    <p:sldId id="346" r:id="rId12"/>
    <p:sldId id="348" r:id="rId13"/>
    <p:sldId id="349" r:id="rId14"/>
    <p:sldId id="366" r:id="rId15"/>
    <p:sldId id="365" r:id="rId16"/>
    <p:sldId id="265" r:id="rId17"/>
    <p:sldId id="261" r:id="rId18"/>
    <p:sldId id="367" r:id="rId19"/>
    <p:sldId id="350" r:id="rId20"/>
    <p:sldId id="368" r:id="rId21"/>
    <p:sldId id="369" r:id="rId22"/>
    <p:sldId id="370" r:id="rId23"/>
    <p:sldId id="371" r:id="rId24"/>
    <p:sldId id="372" r:id="rId25"/>
    <p:sldId id="373" r:id="rId26"/>
    <p:sldId id="356" r:id="rId27"/>
    <p:sldId id="374" r:id="rId28"/>
    <p:sldId id="375" r:id="rId29"/>
    <p:sldId id="376" r:id="rId30"/>
    <p:sldId id="276" r:id="rId31"/>
    <p:sldId id="377" r:id="rId32"/>
    <p:sldId id="378" r:id="rId33"/>
    <p:sldId id="379" r:id="rId34"/>
    <p:sldId id="380"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98" autoAdjust="0"/>
    <p:restoredTop sz="94660"/>
  </p:normalViewPr>
  <p:slideViewPr>
    <p:cSldViewPr snapToGrid="0">
      <p:cViewPr varScale="1">
        <p:scale>
          <a:sx n="63" d="100"/>
          <a:sy n="63" d="100"/>
        </p:scale>
        <p:origin x="4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18619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2024/9/24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2024/9/24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5.jpeg"/><Relationship Id="rId4" Type="http://schemas.openxmlformats.org/officeDocument/2006/relationships/image" Target="../media/image8.pn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37.GI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39.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44.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8.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6.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5" name="Text Box 2"/>
          <p:cNvSpPr txBox="1"/>
          <p:nvPr/>
        </p:nvSpPr>
        <p:spPr>
          <a:xfrm>
            <a:off x="2909145" y="1292690"/>
            <a:ext cx="5827557" cy="1200329"/>
          </a:xfrm>
          <a:prstGeom prst="rect">
            <a:avLst/>
          </a:prstGeom>
          <a:noFill/>
        </p:spPr>
        <p:txBody>
          <a:bodyPr wrap="none" rtlCol="0">
            <a:spAutoFit/>
          </a:bodyPr>
          <a:lstStyle/>
          <a:p>
            <a:pPr algn="ct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KHOA HỌC 4</a:t>
            </a:r>
          </a:p>
        </p:txBody>
      </p:sp>
      <p:sp>
        <p:nvSpPr>
          <p:cNvPr id="16" name="Text Box 4"/>
          <p:cNvSpPr txBox="1"/>
          <p:nvPr/>
        </p:nvSpPr>
        <p:spPr>
          <a:xfrm>
            <a:off x="1182576" y="2951489"/>
            <a:ext cx="10431189" cy="1569660"/>
          </a:xfrm>
          <a:prstGeom prst="rect">
            <a:avLst/>
          </a:prstGeom>
          <a:noFill/>
        </p:spPr>
        <p:txBody>
          <a:bodyPr wrap="non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ymbol" panose="020B0502040204020203" pitchFamily="34" charset="0"/>
                <a:ea typeface="Segoe UI Symbol" panose="020B0502040204020203" pitchFamily="34"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Symbol" panose="020B0502040204020203" pitchFamily="34" charset="0"/>
                <a:ea typeface="Segoe UI Symbol" panose="020B0502040204020203" pitchFamily="34" charset="0"/>
                <a:cs typeface="SVN-Genica Pro" panose="00000900000000000000" charset="0"/>
              </a:rPr>
              <a:t> 8: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Ánh</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sáng</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và</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sự</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truyền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ánh</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sáng</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endParaRPr>
          </a:p>
          <a:p>
            <a:pPr algn="ct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tiết</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egoe UI Emoji" panose="020B0502040204020203" pitchFamily="34" charset="0"/>
                <a:ea typeface="Segoe UI Emoji" panose="020B0502040204020203" pitchFamily="34" charset="0"/>
                <a:cs typeface="SVN-Genica Pro" panose="00000900000000000000" charset="0"/>
              </a:rPr>
              <a:t> 1) </a:t>
            </a:r>
          </a:p>
        </p:txBody>
      </p:sp>
    </p:spTree>
    <p:custDataLst>
      <p:tags r:id="rId1"/>
    </p:custDataLst>
    <p:extLst>
      <p:ext uri="{BB962C8B-B14F-4D97-AF65-F5344CB8AC3E}">
        <p14:creationId xmlns:p14="http://schemas.microsoft.com/office/powerpoint/2010/main" val="9946383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26" name="Rectangle 2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8" name="Rectangle 7"/>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45143" y="0"/>
            <a:ext cx="2689852" cy="2415144"/>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0" name="Rectangle 2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689852" cy="2415144"/>
          </a:xfrm>
          <a:prstGeom prst="rect">
            <a:avLst/>
          </a:prstGeom>
        </p:spPr>
      </p:pic>
      <p:sp>
        <p:nvSpPr>
          <p:cNvPr id="3" name="Rectangle 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
        <p:nvSpPr>
          <p:cNvPr id="8" name="Rectangle 7"/>
          <p:cNvSpPr/>
          <p:nvPr/>
        </p:nvSpPr>
        <p:spPr>
          <a:xfrm>
            <a:off x="12568418" y="272548"/>
            <a:ext cx="1670095" cy="173993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7" name="Rectangle 6"/>
          <p:cNvSpPr/>
          <p:nvPr/>
        </p:nvSpPr>
        <p:spPr>
          <a:xfrm>
            <a:off x="12568418" y="272548"/>
            <a:ext cx="1670095" cy="17399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1127</Words>
  <Application>Microsoft Office PowerPoint</Application>
  <PresentationFormat>Widescreen</PresentationFormat>
  <Paragraphs>119</Paragraphs>
  <Slides>34</Slides>
  <Notes>34</Notes>
  <HiddenSlides>0</HiddenSlides>
  <MMClips>0</MMClips>
  <ScaleCrop>false</ScaleCrop>
  <HeadingPairs>
    <vt:vector size="6" baseType="variant">
      <vt:variant>
        <vt:lpstr>Fonts Used</vt:lpstr>
      </vt:variant>
      <vt:variant>
        <vt:i4>24</vt:i4>
      </vt:variant>
      <vt:variant>
        <vt:lpstr>Theme</vt:lpstr>
      </vt:variant>
      <vt:variant>
        <vt:i4>3</vt:i4>
      </vt:variant>
      <vt:variant>
        <vt:lpstr>Slide Titles</vt:lpstr>
      </vt:variant>
      <vt:variant>
        <vt:i4>34</vt:i4>
      </vt:variant>
    </vt:vector>
  </HeadingPairs>
  <TitlesOfParts>
    <vt:vector size="61" baseType="lpstr">
      <vt:lpstr>等线</vt:lpstr>
      <vt:lpstr>微软雅黑</vt:lpstr>
      <vt:lpstr>宋体</vt:lpstr>
      <vt:lpstr>宋体</vt:lpstr>
      <vt:lpstr>#9Slide03 Arima Madurai Black</vt:lpstr>
      <vt:lpstr>#9Slide03 Arima Madurai Medium</vt:lpstr>
      <vt:lpstr>Algerian</vt:lpstr>
      <vt:lpstr>Arial</vt:lpstr>
      <vt:lpstr>Arimo</vt:lpstr>
      <vt:lpstr>Calibri</vt:lpstr>
      <vt:lpstr>Calibri Light</vt:lpstr>
      <vt:lpstr>Cambria</vt:lpstr>
      <vt:lpstr>Delius Swash Caps</vt:lpstr>
      <vt:lpstr>Hammersmith One</vt:lpstr>
      <vt:lpstr>Lato</vt:lpstr>
      <vt:lpstr>Montserrat</vt:lpstr>
      <vt:lpstr>Segoe UI Emoji</vt:lpstr>
      <vt:lpstr>Segoe UI Symbol</vt:lpstr>
      <vt:lpstr>SVN-Genica Pro</vt:lpstr>
      <vt:lpstr>Times New Roman</vt:lpstr>
      <vt:lpstr>Wingdings</vt:lpstr>
      <vt:lpstr>仓耳章鱼小丸子体 W01</vt:lpstr>
      <vt:lpstr>字魂59号-创粗黑</vt:lpstr>
      <vt:lpstr>思源黑体 CN Bold</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49</cp:revision>
  <dcterms:created xsi:type="dcterms:W3CDTF">2023-07-31T23:18:00Z</dcterms:created>
  <dcterms:modified xsi:type="dcterms:W3CDTF">2024-09-24T11:27:11Z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