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0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2EA9-99FA-4045-A013-2567D457087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0900-013A-4A72-B4F0-97B16D602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6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gif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gif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F6F20-3B06-30C5-FBC6-BA815190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748"/>
            <a:ext cx="4351283" cy="1281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4292D-722D-7DBA-AFD9-3E4F8F52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970" y="2685608"/>
            <a:ext cx="9787987" cy="1486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570C6-4690-5B84-F8B6-C6687832C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561" y="0"/>
            <a:ext cx="2786819" cy="818213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7D6D4658-F30C-3DD3-9954-9BFFD0083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76"/>
            <a:ext cx="1652660" cy="1652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721A6C-CD89-4457-D85A-C8A595006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982" y="4068587"/>
            <a:ext cx="151803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07464C-CDCC-28BA-0CF2-F29940DBE308}"/>
              </a:ext>
            </a:extLst>
          </p:cNvPr>
          <p:cNvGrpSpPr/>
          <p:nvPr/>
        </p:nvGrpSpPr>
        <p:grpSpPr>
          <a:xfrm>
            <a:off x="1370951" y="334393"/>
            <a:ext cx="6186485" cy="653503"/>
            <a:chOff x="2231137" y="314992"/>
            <a:chExt cx="8217407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8C1577-1C22-11A9-C5D1-818FB5906E81}"/>
                </a:ext>
              </a:extLst>
            </p:cNvPr>
            <p:cNvSpPr txBox="1"/>
            <p:nvPr/>
          </p:nvSpPr>
          <p:spPr>
            <a:xfrm>
              <a:off x="2231137" y="314992"/>
              <a:ext cx="82174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chuyển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khí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DB6C8F6-1FBA-87B7-643A-83313F7BEDF9}"/>
                </a:ext>
              </a:extLst>
            </p:cNvPr>
            <p:cNvSpPr/>
            <p:nvPr/>
          </p:nvSpPr>
          <p:spPr>
            <a:xfrm>
              <a:off x="2231137" y="314992"/>
              <a:ext cx="8217407" cy="1077218"/>
            </a:xfrm>
            <a:prstGeom prst="roundRect">
              <a:avLst/>
            </a:prstGeom>
            <a:noFill/>
            <a:ln w="28575">
              <a:solidFill>
                <a:srgbClr val="009E3C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D953C38-BB20-53B8-4B9D-73CB7D4A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9" y="0"/>
            <a:ext cx="1243692" cy="1609483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75808EC5-2418-C79D-7CAE-C5CFD511AC77}"/>
              </a:ext>
            </a:extLst>
          </p:cNvPr>
          <p:cNvSpPr/>
          <p:nvPr/>
        </p:nvSpPr>
        <p:spPr>
          <a:xfrm>
            <a:off x="3408901" y="1306748"/>
            <a:ext cx="8655840" cy="4917215"/>
          </a:xfrm>
          <a:prstGeom prst="roundRect">
            <a:avLst/>
          </a:prstGeom>
          <a:solidFill>
            <a:srgbClr val="EAFFC9"/>
          </a:solidFill>
          <a:ln w="28575">
            <a:solidFill>
              <a:srgbClr val="009E3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8E4E7-6943-FADB-1A49-82E13F8A4EEC}"/>
              </a:ext>
            </a:extLst>
          </p:cNvPr>
          <p:cNvSpPr txBox="1"/>
          <p:nvPr/>
        </p:nvSpPr>
        <p:spPr>
          <a:xfrm>
            <a:off x="3638579" y="1605493"/>
            <a:ext cx="82921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2b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hở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Chong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2c quay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lệch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3">
            <a:extLst>
              <a:ext uri="{FF2B5EF4-FFF2-40B4-BE49-F238E27FC236}">
                <a16:creationId xmlns:a16="http://schemas.microsoft.com/office/drawing/2014/main" id="{E77E4C54-DFDD-B842-51D1-671054D32600}"/>
              </a:ext>
            </a:extLst>
          </p:cNvPr>
          <p:cNvSpPr/>
          <p:nvPr/>
        </p:nvSpPr>
        <p:spPr>
          <a:xfrm>
            <a:off x="246514" y="102591"/>
            <a:ext cx="2594659" cy="63094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  <a:sym typeface="思源黑体 CN Regular" panose="020B0500000000000000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E471C-09E5-398A-E667-79004BBFAEC2}"/>
              </a:ext>
            </a:extLst>
          </p:cNvPr>
          <p:cNvSpPr txBox="1"/>
          <p:nvPr/>
        </p:nvSpPr>
        <p:spPr>
          <a:xfrm>
            <a:off x="2925274" y="2031984"/>
            <a:ext cx="7153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  Trong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nguội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>
          <a:xfrm>
            <a:off x="5172524" y="725214"/>
            <a:ext cx="1410711" cy="1147699"/>
            <a:chOff x="7015" y="1087"/>
            <a:chExt cx="5228" cy="1507"/>
          </a:xfrm>
        </p:grpSpPr>
        <p:sp>
          <p:nvSpPr>
            <p:cNvPr id="5" name="圆角矩形 10"/>
            <p:cNvSpPr/>
            <p:nvPr/>
          </p:nvSpPr>
          <p:spPr>
            <a:xfrm>
              <a:off x="7438" y="1087"/>
              <a:ext cx="4228" cy="1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7015" y="1260"/>
              <a:ext cx="5228" cy="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dirty="0">
                  <a:solidFill>
                    <a:prstClr val="white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3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7" name="图片 3">
            <a:extLst>
              <a:ext uri="{FF2B5EF4-FFF2-40B4-BE49-F238E27FC236}">
                <a16:creationId xmlns:a16="http://schemas.microsoft.com/office/drawing/2014/main" id="{34180EB0-0728-CA4A-C9F7-B7BCFCED9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16260" r="6793" b="16260"/>
          <a:stretch/>
        </p:blipFill>
        <p:spPr>
          <a:xfrm>
            <a:off x="5309337" y="50153"/>
            <a:ext cx="1273898" cy="1024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A3CBC7-5F2C-6C96-C1ED-9762782FE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51" y="1872913"/>
            <a:ext cx="5145470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15">
            <a:extLst>
              <a:ext uri="{FF2B5EF4-FFF2-40B4-BE49-F238E27FC236}">
                <a16:creationId xmlns:a16="http://schemas.microsoft.com/office/drawing/2014/main" id="{D794AFE8-89A8-C790-7731-E3387F8F5DE6}"/>
              </a:ext>
            </a:extLst>
          </p:cNvPr>
          <p:cNvSpPr/>
          <p:nvPr/>
        </p:nvSpPr>
        <p:spPr>
          <a:xfrm>
            <a:off x="161244" y="173079"/>
            <a:ext cx="3888242" cy="616644"/>
          </a:xfrm>
          <a:prstGeom prst="round2DiagRect">
            <a:avLst>
              <a:gd name="adj1" fmla="val 33143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 dirty="0">
                <a:solidFill>
                  <a:prstClr val="whit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Quan</a:t>
            </a:r>
            <a:r>
              <a:rPr lang="zh-CN" altLang="en-US" sz="3000" b="1" dirty="0">
                <a:solidFill>
                  <a:prstClr val="whit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sát</a:t>
            </a:r>
            <a:r>
              <a:rPr lang="en-US" altLang="zh-CN" sz="3000" b="1" dirty="0">
                <a:solidFill>
                  <a:prstClr val="whit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hình</a:t>
            </a:r>
            <a:r>
              <a:rPr lang="en-US" altLang="zh-CN" sz="3000" b="1" dirty="0">
                <a:solidFill>
                  <a:prstClr val="whit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 3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  <a:sym typeface="思源黑体 CN Regular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855BD-60B1-BAFA-0728-4BC0F84D8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158" y="925183"/>
            <a:ext cx="4280128" cy="2905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DD958-B199-0CE5-278D-643B98A63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2713" y="967094"/>
            <a:ext cx="4443413" cy="2863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2C06C0-D202-85B8-F54A-1003733BDC3E}"/>
              </a:ext>
            </a:extLst>
          </p:cNvPr>
          <p:cNvGrpSpPr/>
          <p:nvPr/>
        </p:nvGrpSpPr>
        <p:grpSpPr>
          <a:xfrm>
            <a:off x="261257" y="3966339"/>
            <a:ext cx="11756571" cy="3667671"/>
            <a:chOff x="2231137" y="314991"/>
            <a:chExt cx="8823888" cy="23971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6ECF8D-7330-6B34-1023-BB876F043F3F}"/>
                </a:ext>
              </a:extLst>
            </p:cNvPr>
            <p:cNvSpPr txBox="1"/>
            <p:nvPr/>
          </p:nvSpPr>
          <p:spPr>
            <a:xfrm>
              <a:off x="2382099" y="314991"/>
              <a:ext cx="8521964" cy="23971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nóng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2. Quan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3a,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thổi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4. Quan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3b,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thổi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endParaRPr lang="en-US" sz="2800" b="1" kern="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endParaRPr lang="en-US" sz="2800" dirty="0">
                <a:latin typeface="Cambria" panose="02040503050406030204" pitchFamily="18" charset="0"/>
              </a:endParaRPr>
            </a:p>
          </p:txBody>
        </p:sp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id="{06D315FC-BA13-1155-5674-820363FC464C}"/>
                </a:ext>
              </a:extLst>
            </p:cNvPr>
            <p:cNvSpPr/>
            <p:nvPr/>
          </p:nvSpPr>
          <p:spPr>
            <a:xfrm>
              <a:off x="2231137" y="314992"/>
              <a:ext cx="8823888" cy="1776812"/>
            </a:xfrm>
            <a:prstGeom prst="roundRect">
              <a:avLst/>
            </a:prstGeom>
            <a:noFill/>
            <a:ln w="28575">
              <a:solidFill>
                <a:srgbClr val="009E3C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7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4118C3-3FE7-A397-E0EC-CDE1A272D3E7}"/>
              </a:ext>
            </a:extLst>
          </p:cNvPr>
          <p:cNvSpPr txBox="1"/>
          <p:nvPr/>
        </p:nvSpPr>
        <p:spPr>
          <a:xfrm>
            <a:off x="982882" y="1604713"/>
            <a:ext cx="11056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3a,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BC9BA-519C-24E3-6144-B6070E874F3C}"/>
              </a:ext>
            </a:extLst>
          </p:cNvPr>
          <p:cNvSpPr txBox="1"/>
          <p:nvPr/>
        </p:nvSpPr>
        <p:spPr>
          <a:xfrm>
            <a:off x="879167" y="374936"/>
            <a:ext cx="875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Ban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CA7C1-BB4B-BB3C-FD72-29385957349E}"/>
              </a:ext>
            </a:extLst>
          </p:cNvPr>
          <p:cNvSpPr txBox="1"/>
          <p:nvPr/>
        </p:nvSpPr>
        <p:spPr>
          <a:xfrm>
            <a:off x="4261782" y="3386871"/>
            <a:ext cx="875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Ban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FEAC2-249B-9CE0-69F4-E68B616941AD}"/>
              </a:ext>
            </a:extLst>
          </p:cNvPr>
          <p:cNvSpPr txBox="1"/>
          <p:nvPr/>
        </p:nvSpPr>
        <p:spPr>
          <a:xfrm>
            <a:off x="3980796" y="4611074"/>
            <a:ext cx="7881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biểndo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>
          <a:xfrm>
            <a:off x="5172524" y="725214"/>
            <a:ext cx="1410711" cy="1147699"/>
            <a:chOff x="7015" y="1087"/>
            <a:chExt cx="5228" cy="1507"/>
          </a:xfrm>
        </p:grpSpPr>
        <p:sp>
          <p:nvSpPr>
            <p:cNvPr id="5" name="圆角矩形 10"/>
            <p:cNvSpPr/>
            <p:nvPr/>
          </p:nvSpPr>
          <p:spPr>
            <a:xfrm>
              <a:off x="7438" y="1087"/>
              <a:ext cx="4228" cy="1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7015" y="1260"/>
              <a:ext cx="5228" cy="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dirty="0">
                  <a:solidFill>
                    <a:prstClr val="white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7" name="图片 3">
            <a:extLst>
              <a:ext uri="{FF2B5EF4-FFF2-40B4-BE49-F238E27FC236}">
                <a16:creationId xmlns:a16="http://schemas.microsoft.com/office/drawing/2014/main" id="{34180EB0-0728-CA4A-C9F7-B7BCFCED9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16260" r="6793" b="16260"/>
          <a:stretch/>
        </p:blipFill>
        <p:spPr>
          <a:xfrm>
            <a:off x="5309337" y="50153"/>
            <a:ext cx="1273898" cy="1024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78A04-DD9A-E008-F45E-8375B7AFE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895" y="1898045"/>
            <a:ext cx="4596782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D9CB4B98-DB10-2096-4A94-B21306EFD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3" y="589579"/>
            <a:ext cx="5703025" cy="5339002"/>
          </a:xfrm>
          <a:prstGeom prst="rect">
            <a:avLst/>
          </a:prstGeom>
        </p:spPr>
      </p:pic>
      <p:sp>
        <p:nvSpPr>
          <p:cNvPr id="5" name="矩形 46">
            <a:extLst>
              <a:ext uri="{FF2B5EF4-FFF2-40B4-BE49-F238E27FC236}">
                <a16:creationId xmlns:a16="http://schemas.microsoft.com/office/drawing/2014/main" id="{4A0C699C-AB84-B3D2-A0A2-F2B30780F250}"/>
              </a:ext>
            </a:extLst>
          </p:cNvPr>
          <p:cNvSpPr/>
          <p:nvPr/>
        </p:nvSpPr>
        <p:spPr>
          <a:xfrm>
            <a:off x="3974229" y="1829407"/>
            <a:ext cx="29599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Hãy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giải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thích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vì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sao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chong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chóng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chiếc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diều</a:t>
            </a:r>
            <a:r>
              <a:rPr lang="en-US" altLang="zh-CN" sz="4000" b="1" dirty="0">
                <a:solidFill>
                  <a:srgbClr val="002060"/>
                </a:solidFill>
                <a:latin typeface="#9Slide03 AmpleSoft Bold" panose="02000000000000000000" pitchFamily="2" charset="0"/>
                <a:ea typeface="迷你简卡通" panose="03000509000000000000" pitchFamily="65" charset="-122"/>
              </a:rPr>
              <a:t> quay?</a:t>
            </a:r>
            <a:endParaRPr lang="zh-CN" altLang="en-US" sz="4000" b="1" dirty="0">
              <a:solidFill>
                <a:srgbClr val="002060"/>
              </a:solidFill>
              <a:latin typeface="#9Slide03 AmpleSoft Bold" panose="02000000000000000000" pitchFamily="2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21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>
          <a:xfrm>
            <a:off x="5172524" y="725214"/>
            <a:ext cx="1410711" cy="1147699"/>
            <a:chOff x="7015" y="1087"/>
            <a:chExt cx="5228" cy="1507"/>
          </a:xfrm>
        </p:grpSpPr>
        <p:sp>
          <p:nvSpPr>
            <p:cNvPr id="5" name="圆角矩形 10"/>
            <p:cNvSpPr/>
            <p:nvPr/>
          </p:nvSpPr>
          <p:spPr>
            <a:xfrm>
              <a:off x="7438" y="1087"/>
              <a:ext cx="4228" cy="1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7015" y="1260"/>
              <a:ext cx="5228" cy="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cs"/>
                </a:rPr>
                <a:t>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5FCAC0-876C-09CA-830E-5D51B1E5E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93" y="1766292"/>
            <a:ext cx="4730906" cy="368840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34180EB0-0728-CA4A-C9F7-B7BCFCED98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16260" r="6793" b="16260"/>
          <a:stretch/>
        </p:blipFill>
        <p:spPr>
          <a:xfrm>
            <a:off x="5309337" y="50153"/>
            <a:ext cx="1273898" cy="10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ild flying a kite&#10;&#10;Description automatically generated">
            <a:extLst>
              <a:ext uri="{FF2B5EF4-FFF2-40B4-BE49-F238E27FC236}">
                <a16:creationId xmlns:a16="http://schemas.microsoft.com/office/drawing/2014/main" id="{F8CB3647-3BE1-16EA-320A-5C5E9F10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4" y="1783884"/>
            <a:ext cx="5964013" cy="5185183"/>
          </a:xfrm>
          <a:prstGeom prst="rect">
            <a:avLst/>
          </a:prstGeom>
        </p:spPr>
      </p:pic>
      <p:pic>
        <p:nvPicPr>
          <p:cNvPr id="5" name="Picture 4" descr="A cartoon of a child flying a kite&#10;&#10;Description automatically generated">
            <a:extLst>
              <a:ext uri="{FF2B5EF4-FFF2-40B4-BE49-F238E27FC236}">
                <a16:creationId xmlns:a16="http://schemas.microsoft.com/office/drawing/2014/main" id="{44CC4DBF-8F49-A429-80F0-7891AA4BD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96" y="1233586"/>
            <a:ext cx="5063604" cy="5266807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E63158E9-B056-1808-70A7-9D331793CA54}"/>
              </a:ext>
            </a:extLst>
          </p:cNvPr>
          <p:cNvSpPr/>
          <p:nvPr/>
        </p:nvSpPr>
        <p:spPr>
          <a:xfrm>
            <a:off x="575955" y="256301"/>
            <a:ext cx="6880303" cy="9772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6C4F4-FCF5-5E73-92AD-AB3E75A9465B}"/>
              </a:ext>
            </a:extLst>
          </p:cNvPr>
          <p:cNvSpPr txBox="1"/>
          <p:nvPr/>
        </p:nvSpPr>
        <p:spPr>
          <a:xfrm>
            <a:off x="575955" y="406390"/>
            <a:ext cx="95261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>
          <a:xfrm>
            <a:off x="5172524" y="725214"/>
            <a:ext cx="1410711" cy="1147699"/>
            <a:chOff x="7015" y="1087"/>
            <a:chExt cx="5228" cy="1507"/>
          </a:xfrm>
        </p:grpSpPr>
        <p:sp>
          <p:nvSpPr>
            <p:cNvPr id="5" name="圆角矩形 10"/>
            <p:cNvSpPr/>
            <p:nvPr/>
          </p:nvSpPr>
          <p:spPr>
            <a:xfrm>
              <a:off x="7438" y="1087"/>
              <a:ext cx="4228" cy="13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7015" y="1260"/>
              <a:ext cx="5228" cy="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dirty="0">
                  <a:solidFill>
                    <a:prstClr val="white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4AD4A8-D780-6FB1-69AB-72357842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89" y="1898045"/>
            <a:ext cx="4877223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8C76B8-D532-D17F-2CA6-895B53E68023}"/>
              </a:ext>
            </a:extLst>
          </p:cNvPr>
          <p:cNvGrpSpPr/>
          <p:nvPr/>
        </p:nvGrpSpPr>
        <p:grpSpPr>
          <a:xfrm>
            <a:off x="1370951" y="334393"/>
            <a:ext cx="6186485" cy="653503"/>
            <a:chOff x="2231137" y="314992"/>
            <a:chExt cx="8217407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527F3-7D42-3C2E-1153-616F5AD79F77}"/>
                </a:ext>
              </a:extLst>
            </p:cNvPr>
            <p:cNvSpPr txBox="1"/>
            <p:nvPr/>
          </p:nvSpPr>
          <p:spPr>
            <a:xfrm>
              <a:off x="2231137" y="314992"/>
              <a:ext cx="82174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32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endParaRPr lang="en-US" sz="3200" dirty="0">
                <a:latin typeface="Cambria" panose="02040503050406030204" pitchFamily="18" charset="0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9D675216-5078-9F7A-4B87-8F79EAF45EF9}"/>
                </a:ext>
              </a:extLst>
            </p:cNvPr>
            <p:cNvSpPr/>
            <p:nvPr/>
          </p:nvSpPr>
          <p:spPr>
            <a:xfrm>
              <a:off x="2231137" y="314992"/>
              <a:ext cx="8217407" cy="1077218"/>
            </a:xfrm>
            <a:prstGeom prst="roundRect">
              <a:avLst/>
            </a:prstGeom>
            <a:noFill/>
            <a:ln w="28575">
              <a:solidFill>
                <a:srgbClr val="009E3C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D26EFA-1906-2CFA-852B-E5D399F4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9" y="0"/>
            <a:ext cx="1243692" cy="1609483"/>
          </a:xfrm>
          <a:prstGeom prst="rect">
            <a:avLst/>
          </a:prstGeom>
        </p:spPr>
      </p:pic>
      <p:pic>
        <p:nvPicPr>
          <p:cNvPr id="8" name="Picture 7" descr="A child and child in lab coats&#10;&#10;Description automatically generated">
            <a:extLst>
              <a:ext uri="{FF2B5EF4-FFF2-40B4-BE49-F238E27FC236}">
                <a16:creationId xmlns:a16="http://schemas.microsoft.com/office/drawing/2014/main" id="{FB35EC70-EFBC-BDD6-75CE-290F4D6D2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9" y="2086462"/>
            <a:ext cx="4908829" cy="348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EAD08E-80AB-CDAE-9CF9-3DE548C2261F}"/>
              </a:ext>
            </a:extLst>
          </p:cNvPr>
          <p:cNvGrpSpPr/>
          <p:nvPr/>
        </p:nvGrpSpPr>
        <p:grpSpPr>
          <a:xfrm>
            <a:off x="5773633" y="1597847"/>
            <a:ext cx="6186485" cy="3662306"/>
            <a:chOff x="2231137" y="314992"/>
            <a:chExt cx="8217407" cy="10772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2FF0CC-E970-F506-8929-86EB509637A9}"/>
                </a:ext>
              </a:extLst>
            </p:cNvPr>
            <p:cNvSpPr txBox="1"/>
            <p:nvPr/>
          </p:nvSpPr>
          <p:spPr>
            <a:xfrm>
              <a:off x="2231137" y="382492"/>
              <a:ext cx="8217407" cy="745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, 1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nến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, 1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đế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xốp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, 1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đế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xốp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, que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cắm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chong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chóng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diêm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US" sz="4000" dirty="0">
                <a:latin typeface="Cambria" panose="02040503050406030204" pitchFamily="18" charset="0"/>
              </a:endParaRPr>
            </a:p>
          </p:txBody>
        </p:sp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5C0ED60F-C4CF-73B0-DE21-319AB45F58AF}"/>
                </a:ext>
              </a:extLst>
            </p:cNvPr>
            <p:cNvSpPr/>
            <p:nvPr/>
          </p:nvSpPr>
          <p:spPr>
            <a:xfrm>
              <a:off x="2231137" y="314992"/>
              <a:ext cx="8217407" cy="1077218"/>
            </a:xfrm>
            <a:prstGeom prst="roundRect">
              <a:avLst/>
            </a:prstGeom>
            <a:noFill/>
            <a:ln w="28575">
              <a:solidFill>
                <a:srgbClr val="009E3C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84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8C76B8-D532-D17F-2CA6-895B53E68023}"/>
              </a:ext>
            </a:extLst>
          </p:cNvPr>
          <p:cNvGrpSpPr/>
          <p:nvPr/>
        </p:nvGrpSpPr>
        <p:grpSpPr>
          <a:xfrm>
            <a:off x="1370951" y="334393"/>
            <a:ext cx="6186485" cy="653503"/>
            <a:chOff x="2231137" y="314992"/>
            <a:chExt cx="8217407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527F3-7D42-3C2E-1153-616F5AD79F77}"/>
                </a:ext>
              </a:extLst>
            </p:cNvPr>
            <p:cNvSpPr txBox="1"/>
            <p:nvPr/>
          </p:nvSpPr>
          <p:spPr>
            <a:xfrm>
              <a:off x="2231137" y="314992"/>
              <a:ext cx="82174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chuyển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khí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9D675216-5078-9F7A-4B87-8F79EAF45EF9}"/>
                </a:ext>
              </a:extLst>
            </p:cNvPr>
            <p:cNvSpPr/>
            <p:nvPr/>
          </p:nvSpPr>
          <p:spPr>
            <a:xfrm>
              <a:off x="2231137" y="314992"/>
              <a:ext cx="8217407" cy="1077218"/>
            </a:xfrm>
            <a:prstGeom prst="roundRect">
              <a:avLst/>
            </a:prstGeom>
            <a:noFill/>
            <a:ln w="28575">
              <a:solidFill>
                <a:srgbClr val="009E3C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D26EFA-1906-2CFA-852B-E5D399F4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9" y="0"/>
            <a:ext cx="1243692" cy="1609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7E8EE1-B8C8-027B-87A6-8D539F04BE5F}"/>
              </a:ext>
            </a:extLst>
          </p:cNvPr>
          <p:cNvSpPr txBox="1"/>
          <p:nvPr/>
        </p:nvSpPr>
        <p:spPr>
          <a:xfrm>
            <a:off x="387369" y="1279874"/>
            <a:ext cx="1135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xốp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Quan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2122A-4A8F-8E7A-2A65-EF2487FF9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1656" t="16727"/>
          <a:stretch/>
        </p:blipFill>
        <p:spPr>
          <a:xfrm>
            <a:off x="629775" y="2903495"/>
            <a:ext cx="1828800" cy="2758967"/>
          </a:xfrm>
          <a:prstGeom prst="rect">
            <a:avLst/>
          </a:prstGeom>
        </p:spPr>
      </p:pic>
      <p:sp>
        <p:nvSpPr>
          <p:cNvPr id="10" name="Arrow: Right 8">
            <a:extLst>
              <a:ext uri="{FF2B5EF4-FFF2-40B4-BE49-F238E27FC236}">
                <a16:creationId xmlns:a16="http://schemas.microsoft.com/office/drawing/2014/main" id="{DAC35B24-1B95-0DDF-26DB-93E2B07DE084}"/>
              </a:ext>
            </a:extLst>
          </p:cNvPr>
          <p:cNvSpPr/>
          <p:nvPr/>
        </p:nvSpPr>
        <p:spPr>
          <a:xfrm>
            <a:off x="3082383" y="4070195"/>
            <a:ext cx="1037063" cy="5993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6B2DD-7F77-11EB-FD28-3FDFFD499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033" y="2903495"/>
            <a:ext cx="1855807" cy="2758967"/>
          </a:xfrm>
          <a:prstGeom prst="rect">
            <a:avLst/>
          </a:prstGeom>
        </p:spPr>
      </p:pic>
      <p:pic>
        <p:nvPicPr>
          <p:cNvPr id="12" name="Picture 17" descr="E:\PICTURE\anhgif\zeichen\licht\kerzen\candl.gif">
            <a:extLst>
              <a:ext uri="{FF2B5EF4-FFF2-40B4-BE49-F238E27FC236}">
                <a16:creationId xmlns:a16="http://schemas.microsoft.com/office/drawing/2014/main" id="{E5620CFC-ACF1-2958-1EE3-CB7B62A0E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46" y="4505067"/>
            <a:ext cx="758657" cy="8475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63000C-2303-C085-4230-18CCD960F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1903" y="4505067"/>
            <a:ext cx="762066" cy="8474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59B38C5-A75E-D120-9DC3-8455D1F192D6}"/>
              </a:ext>
            </a:extLst>
          </p:cNvPr>
          <p:cNvGrpSpPr/>
          <p:nvPr/>
        </p:nvGrpSpPr>
        <p:grpSpPr>
          <a:xfrm>
            <a:off x="7225572" y="3346156"/>
            <a:ext cx="3844290" cy="1323423"/>
            <a:chOff x="2231137" y="354817"/>
            <a:chExt cx="8217407" cy="387724"/>
          </a:xfrm>
        </p:grpSpPr>
        <p:sp>
          <p:nvSpPr>
            <p:cNvPr id="15" name="Rectangle: Rounded Corners 16">
              <a:extLst>
                <a:ext uri="{FF2B5EF4-FFF2-40B4-BE49-F238E27FC236}">
                  <a16:creationId xmlns:a16="http://schemas.microsoft.com/office/drawing/2014/main" id="{B2630D93-3405-290B-5C48-022B82C94A39}"/>
                </a:ext>
              </a:extLst>
            </p:cNvPr>
            <p:cNvSpPr/>
            <p:nvPr/>
          </p:nvSpPr>
          <p:spPr>
            <a:xfrm>
              <a:off x="2231137" y="354817"/>
              <a:ext cx="8217407" cy="387724"/>
            </a:xfrm>
            <a:prstGeom prst="roundRect">
              <a:avLst/>
            </a:prstGeom>
            <a:solidFill>
              <a:srgbClr val="EAFFC9"/>
            </a:solidFill>
            <a:ln w="19050">
              <a:solidFill>
                <a:srgbClr val="009E3C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269309-E82E-656F-4F12-FB8A1410F318}"/>
                </a:ext>
              </a:extLst>
            </p:cNvPr>
            <p:cNvSpPr txBox="1"/>
            <p:nvPr/>
          </p:nvSpPr>
          <p:spPr>
            <a:xfrm>
              <a:off x="2231137" y="357588"/>
              <a:ext cx="8217407" cy="15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nến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000" b="1" kern="0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0" dirty="0" err="1">
                  <a:latin typeface="Cambria" panose="02040503050406030204" pitchFamily="18" charset="0"/>
                  <a:cs typeface="Times New Roman" panose="02020603050405020304" pitchFamily="18" charset="0"/>
                </a:rPr>
                <a:t>tắt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7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8C76B8-D532-D17F-2CA6-895B53E68023}"/>
              </a:ext>
            </a:extLst>
          </p:cNvPr>
          <p:cNvGrpSpPr/>
          <p:nvPr/>
        </p:nvGrpSpPr>
        <p:grpSpPr>
          <a:xfrm>
            <a:off x="1370951" y="334393"/>
            <a:ext cx="6186485" cy="653503"/>
            <a:chOff x="2231137" y="314992"/>
            <a:chExt cx="8217407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527F3-7D42-3C2E-1153-616F5AD79F77}"/>
                </a:ext>
              </a:extLst>
            </p:cNvPr>
            <p:cNvSpPr txBox="1"/>
            <p:nvPr/>
          </p:nvSpPr>
          <p:spPr>
            <a:xfrm>
              <a:off x="2231137" y="314992"/>
              <a:ext cx="82174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chuyển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khí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9D675216-5078-9F7A-4B87-8F79EAF45EF9}"/>
                </a:ext>
              </a:extLst>
            </p:cNvPr>
            <p:cNvSpPr/>
            <p:nvPr/>
          </p:nvSpPr>
          <p:spPr>
            <a:xfrm>
              <a:off x="2231137" y="314992"/>
              <a:ext cx="8217407" cy="1077218"/>
            </a:xfrm>
            <a:prstGeom prst="roundRect">
              <a:avLst/>
            </a:prstGeom>
            <a:noFill/>
            <a:ln w="28575">
              <a:solidFill>
                <a:srgbClr val="009E3C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D26EFA-1906-2CFA-852B-E5D399F4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6" y="0"/>
            <a:ext cx="1243692" cy="1609483"/>
          </a:xfrm>
          <a:prstGeom prst="rect">
            <a:avLst/>
          </a:prstGeom>
        </p:spPr>
      </p:pic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5C0ED60F-C4CF-73B0-DE21-319AB45F58AF}"/>
              </a:ext>
            </a:extLst>
          </p:cNvPr>
          <p:cNvSpPr/>
          <p:nvPr/>
        </p:nvSpPr>
        <p:spPr>
          <a:xfrm>
            <a:off x="250633" y="1294012"/>
            <a:ext cx="11625415" cy="1048942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E8EE1-B8C8-027B-87A6-8D539F04BE5F}"/>
              </a:ext>
            </a:extLst>
          </p:cNvPr>
          <p:cNvSpPr txBox="1"/>
          <p:nvPr/>
        </p:nvSpPr>
        <p:spPr>
          <a:xfrm>
            <a:off x="387369" y="1279874"/>
            <a:ext cx="1135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xốp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Arrow: Right 8">
            <a:extLst>
              <a:ext uri="{FF2B5EF4-FFF2-40B4-BE49-F238E27FC236}">
                <a16:creationId xmlns:a16="http://schemas.microsoft.com/office/drawing/2014/main" id="{DAC35B24-1B95-0DDF-26DB-93E2B07DE084}"/>
              </a:ext>
            </a:extLst>
          </p:cNvPr>
          <p:cNvSpPr/>
          <p:nvPr/>
        </p:nvSpPr>
        <p:spPr>
          <a:xfrm>
            <a:off x="3044283" y="4070195"/>
            <a:ext cx="1037063" cy="5993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9B38C5-A75E-D120-9DC3-8455D1F192D6}"/>
              </a:ext>
            </a:extLst>
          </p:cNvPr>
          <p:cNvGrpSpPr/>
          <p:nvPr/>
        </p:nvGrpSpPr>
        <p:grpSpPr>
          <a:xfrm>
            <a:off x="7225572" y="3346156"/>
            <a:ext cx="3844290" cy="1332898"/>
            <a:chOff x="2231137" y="354817"/>
            <a:chExt cx="8217407" cy="390500"/>
          </a:xfrm>
        </p:grpSpPr>
        <p:sp>
          <p:nvSpPr>
            <p:cNvPr id="12" name="Rectangle: Rounded Corners 16">
              <a:extLst>
                <a:ext uri="{FF2B5EF4-FFF2-40B4-BE49-F238E27FC236}">
                  <a16:creationId xmlns:a16="http://schemas.microsoft.com/office/drawing/2014/main" id="{B2630D93-3405-290B-5C48-022B82C94A39}"/>
                </a:ext>
              </a:extLst>
            </p:cNvPr>
            <p:cNvSpPr/>
            <p:nvPr/>
          </p:nvSpPr>
          <p:spPr>
            <a:xfrm>
              <a:off x="2231137" y="354817"/>
              <a:ext cx="8217407" cy="387724"/>
            </a:xfrm>
            <a:prstGeom prst="roundRect">
              <a:avLst/>
            </a:prstGeom>
            <a:solidFill>
              <a:srgbClr val="EAFFC9"/>
            </a:solidFill>
            <a:ln w="19050">
              <a:solidFill>
                <a:srgbClr val="009E3C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269309-E82E-656F-4F12-FB8A1410F318}"/>
                </a:ext>
              </a:extLst>
            </p:cNvPr>
            <p:cNvSpPr txBox="1"/>
            <p:nvPr/>
          </p:nvSpPr>
          <p:spPr>
            <a:xfrm>
              <a:off x="2231137" y="357588"/>
              <a:ext cx="8217407" cy="387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Vài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giây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nến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vẫn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cháy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7522016-6296-7752-F188-267FEF90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2947815"/>
            <a:ext cx="1735411" cy="2826694"/>
          </a:xfrm>
          <a:prstGeom prst="rect">
            <a:avLst/>
          </a:prstGeom>
        </p:spPr>
      </p:pic>
      <p:pic>
        <p:nvPicPr>
          <p:cNvPr id="15" name="Picture 17" descr="E:\PICTURE\anhgif\zeichen\licht\kerzen\candl.gif">
            <a:extLst>
              <a:ext uri="{FF2B5EF4-FFF2-40B4-BE49-F238E27FC236}">
                <a16:creationId xmlns:a16="http://schemas.microsoft.com/office/drawing/2014/main" id="{E5620CFC-ACF1-2958-1EE3-CB7B62A0E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76" y="4652888"/>
            <a:ext cx="758657" cy="8475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28BEDB-5BBB-3246-3C0D-38E01DB30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112" y="2972713"/>
            <a:ext cx="1735410" cy="2826694"/>
          </a:xfrm>
          <a:prstGeom prst="rect">
            <a:avLst/>
          </a:prstGeom>
        </p:spPr>
      </p:pic>
      <p:pic>
        <p:nvPicPr>
          <p:cNvPr id="17" name="Picture 16" descr="E:\PICTURE\anhgif\zeichen\licht\kerzen\candl.gif">
            <a:extLst>
              <a:ext uri="{FF2B5EF4-FFF2-40B4-BE49-F238E27FC236}">
                <a16:creationId xmlns:a16="http://schemas.microsoft.com/office/drawing/2014/main" id="{F9CB19F7-2FEC-32FB-0F0D-26523A33B4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88" y="4652888"/>
            <a:ext cx="758657" cy="8475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8C76B8-D532-D17F-2CA6-895B53E68023}"/>
              </a:ext>
            </a:extLst>
          </p:cNvPr>
          <p:cNvGrpSpPr/>
          <p:nvPr/>
        </p:nvGrpSpPr>
        <p:grpSpPr>
          <a:xfrm>
            <a:off x="1370951" y="334393"/>
            <a:ext cx="6186485" cy="653503"/>
            <a:chOff x="2231137" y="314992"/>
            <a:chExt cx="8217407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527F3-7D42-3C2E-1153-616F5AD79F77}"/>
                </a:ext>
              </a:extLst>
            </p:cNvPr>
            <p:cNvSpPr txBox="1"/>
            <p:nvPr/>
          </p:nvSpPr>
          <p:spPr>
            <a:xfrm>
              <a:off x="2231137" y="314992"/>
              <a:ext cx="82174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chuyển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khí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9D675216-5078-9F7A-4B87-8F79EAF45EF9}"/>
                </a:ext>
              </a:extLst>
            </p:cNvPr>
            <p:cNvSpPr/>
            <p:nvPr/>
          </p:nvSpPr>
          <p:spPr>
            <a:xfrm>
              <a:off x="2231137" y="314992"/>
              <a:ext cx="8217407" cy="1077218"/>
            </a:xfrm>
            <a:prstGeom prst="roundRect">
              <a:avLst/>
            </a:prstGeom>
            <a:noFill/>
            <a:ln w="28575">
              <a:solidFill>
                <a:srgbClr val="009E3C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D26EFA-1906-2CFA-852B-E5D399F4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9" y="0"/>
            <a:ext cx="1243692" cy="1609483"/>
          </a:xfrm>
          <a:prstGeom prst="rect">
            <a:avLst/>
          </a:prstGeom>
        </p:spPr>
      </p:pic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5C0ED60F-C4CF-73B0-DE21-319AB45F58AF}"/>
              </a:ext>
            </a:extLst>
          </p:cNvPr>
          <p:cNvSpPr/>
          <p:nvPr/>
        </p:nvSpPr>
        <p:spPr>
          <a:xfrm>
            <a:off x="250633" y="1294012"/>
            <a:ext cx="11625415" cy="1048942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E8EE1-B8C8-027B-87A6-8D539F04BE5F}"/>
              </a:ext>
            </a:extLst>
          </p:cNvPr>
          <p:cNvSpPr txBox="1"/>
          <p:nvPr/>
        </p:nvSpPr>
        <p:spPr>
          <a:xfrm>
            <a:off x="387369" y="1279874"/>
            <a:ext cx="1135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que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que. 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Arrow: Right 8">
            <a:extLst>
              <a:ext uri="{FF2B5EF4-FFF2-40B4-BE49-F238E27FC236}">
                <a16:creationId xmlns:a16="http://schemas.microsoft.com/office/drawing/2014/main" id="{DAC35B24-1B95-0DDF-26DB-93E2B07DE084}"/>
              </a:ext>
            </a:extLst>
          </p:cNvPr>
          <p:cNvSpPr/>
          <p:nvPr/>
        </p:nvSpPr>
        <p:spPr>
          <a:xfrm>
            <a:off x="3044283" y="4070195"/>
            <a:ext cx="1037063" cy="5993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9B38C5-A75E-D120-9DC3-8455D1F192D6}"/>
              </a:ext>
            </a:extLst>
          </p:cNvPr>
          <p:cNvGrpSpPr/>
          <p:nvPr/>
        </p:nvGrpSpPr>
        <p:grpSpPr>
          <a:xfrm>
            <a:off x="7225572" y="3346156"/>
            <a:ext cx="3844290" cy="1332898"/>
            <a:chOff x="2231137" y="354817"/>
            <a:chExt cx="8217407" cy="390500"/>
          </a:xfrm>
        </p:grpSpPr>
        <p:sp>
          <p:nvSpPr>
            <p:cNvPr id="12" name="Rectangle: Rounded Corners 16">
              <a:extLst>
                <a:ext uri="{FF2B5EF4-FFF2-40B4-BE49-F238E27FC236}">
                  <a16:creationId xmlns:a16="http://schemas.microsoft.com/office/drawing/2014/main" id="{B2630D93-3405-290B-5C48-022B82C94A39}"/>
                </a:ext>
              </a:extLst>
            </p:cNvPr>
            <p:cNvSpPr/>
            <p:nvPr/>
          </p:nvSpPr>
          <p:spPr>
            <a:xfrm>
              <a:off x="2231137" y="354817"/>
              <a:ext cx="8217407" cy="387724"/>
            </a:xfrm>
            <a:prstGeom prst="roundRect">
              <a:avLst/>
            </a:prstGeom>
            <a:solidFill>
              <a:srgbClr val="EAFFC9"/>
            </a:solidFill>
            <a:ln w="19050">
              <a:solidFill>
                <a:srgbClr val="009E3C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269309-E82E-656F-4F12-FB8A1410F318}"/>
                </a:ext>
              </a:extLst>
            </p:cNvPr>
            <p:cNvSpPr txBox="1"/>
            <p:nvPr/>
          </p:nvSpPr>
          <p:spPr>
            <a:xfrm>
              <a:off x="2231137" y="357588"/>
              <a:ext cx="8217407" cy="387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Chong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chóng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 quay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3BB4849-84E2-D5AE-1B3D-0B0F04488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69" y="3580214"/>
            <a:ext cx="1886213" cy="2676899"/>
          </a:xfrm>
          <a:prstGeom prst="rect">
            <a:avLst/>
          </a:prstGeom>
        </p:spPr>
      </p:pic>
      <p:pic>
        <p:nvPicPr>
          <p:cNvPr id="15" name="Picture 17" descr="E:\PICTURE\anhgif\zeichen\licht\kerzen\candl.gif">
            <a:extLst>
              <a:ext uri="{FF2B5EF4-FFF2-40B4-BE49-F238E27FC236}">
                <a16:creationId xmlns:a16="http://schemas.microsoft.com/office/drawing/2014/main" id="{E5620CFC-ACF1-2958-1EE3-CB7B62A0E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38" y="5341449"/>
            <a:ext cx="597805" cy="66782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63E424-761A-7509-6098-A8052221C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5316" y="3580214"/>
            <a:ext cx="1886213" cy="2676899"/>
          </a:xfrm>
          <a:prstGeom prst="rect">
            <a:avLst/>
          </a:prstGeom>
        </p:spPr>
      </p:pic>
      <p:pic>
        <p:nvPicPr>
          <p:cNvPr id="17" name="Picture 17" descr="E:\PICTURE\anhgif\zeichen\licht\kerzen\candl.gif">
            <a:extLst>
              <a:ext uri="{FF2B5EF4-FFF2-40B4-BE49-F238E27FC236}">
                <a16:creationId xmlns:a16="http://schemas.microsoft.com/office/drawing/2014/main" id="{337B9808-44E5-0CF5-97D8-9C72A62AA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17" y="5284619"/>
            <a:ext cx="597805" cy="66782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Véc tơ đồ họa chong chóng hình Ảnh minh Họa - nghệ thuật png tải về - Miễn  phí trong suốt Hoa png Tải về.">
            <a:extLst>
              <a:ext uri="{FF2B5EF4-FFF2-40B4-BE49-F238E27FC236}">
                <a16:creationId xmlns:a16="http://schemas.microsoft.com/office/drawing/2014/main" id="{BC42724B-D8C3-C682-79D6-EA8F8B5B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00" l="10000" r="90000">
                        <a14:foregroundMark x1="49889" y1="30222" x2="49889" y2="30222"/>
                        <a14:foregroundMark x1="56222" y1="25778" x2="56222" y2="25778"/>
                        <a14:foregroundMark x1="52333" y1="27333" x2="52333" y2="27333"/>
                        <a14:foregroundMark x1="48111" y1="33889" x2="48111" y2="33889"/>
                        <a14:foregroundMark x1="53111" y1="32333" x2="53111" y2="32333"/>
                        <a14:foregroundMark x1="53556" y1="30222" x2="53556" y2="30222"/>
                        <a14:foregroundMark x1="47000" y1="29556" x2="47000" y2="29556"/>
                        <a14:foregroundMark x1="51667" y1="33889" x2="51667" y2="33889"/>
                        <a14:foregroundMark x1="46556" y1="32333" x2="46556" y2="32333"/>
                        <a14:foregroundMark x1="49444" y1="35000" x2="49444" y2="35000"/>
                        <a14:foregroundMark x1="54444" y1="28667" x2="54444" y2="28667"/>
                        <a14:foregroundMark x1="54444" y1="31556" x2="54444" y2="31556"/>
                        <a14:foregroundMark x1="54444" y1="31556" x2="54444" y2="32778"/>
                        <a14:foregroundMark x1="53111" y1="34111" x2="53111" y2="34111"/>
                        <a14:foregroundMark x1="53111" y1="34111" x2="53000" y2="3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857"/>
          <a:stretch/>
        </p:blipFill>
        <p:spPr bwMode="auto">
          <a:xfrm>
            <a:off x="3649717" y="2314588"/>
            <a:ext cx="3108834" cy="22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">
            <a:extLst>
              <a:ext uri="{FF2B5EF4-FFF2-40B4-BE49-F238E27FC236}">
                <a16:creationId xmlns:a16="http://schemas.microsoft.com/office/drawing/2014/main" id="{EC14FB9C-DA77-E096-3568-349D9F03EB07}"/>
              </a:ext>
            </a:extLst>
          </p:cNvPr>
          <p:cNvGrpSpPr/>
          <p:nvPr/>
        </p:nvGrpSpPr>
        <p:grpSpPr>
          <a:xfrm>
            <a:off x="516948" y="236883"/>
            <a:ext cx="11158104" cy="5940492"/>
            <a:chOff x="765837" y="458754"/>
            <a:chExt cx="11158104" cy="5940492"/>
          </a:xfrm>
        </p:grpSpPr>
        <p:pic>
          <p:nvPicPr>
            <p:cNvPr id="5" name="图片 28">
              <a:extLst>
                <a:ext uri="{FF2B5EF4-FFF2-40B4-BE49-F238E27FC236}">
                  <a16:creationId xmlns:a16="http://schemas.microsoft.com/office/drawing/2014/main" id="{3F065CA7-5058-CF18-E126-637F50C8C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13"/>
            <a:stretch/>
          </p:blipFill>
          <p:spPr>
            <a:xfrm>
              <a:off x="765837" y="458754"/>
              <a:ext cx="4399190" cy="5940492"/>
            </a:xfrm>
            <a:custGeom>
              <a:avLst/>
              <a:gdLst>
                <a:gd name="connsiteX0" fmla="*/ 710701 w 4399190"/>
                <a:gd name="connsiteY0" fmla="*/ 3849827 h 5940492"/>
                <a:gd name="connsiteX1" fmla="*/ 710701 w 4399190"/>
                <a:gd name="connsiteY1" fmla="*/ 5037996 h 5940492"/>
                <a:gd name="connsiteX2" fmla="*/ 1813494 w 4399190"/>
                <a:gd name="connsiteY2" fmla="*/ 5037996 h 5940492"/>
                <a:gd name="connsiteX3" fmla="*/ 1813494 w 4399190"/>
                <a:gd name="connsiteY3" fmla="*/ 3849827 h 5940492"/>
                <a:gd name="connsiteX4" fmla="*/ 0 w 4399190"/>
                <a:gd name="connsiteY4" fmla="*/ 0 h 5940492"/>
                <a:gd name="connsiteX5" fmla="*/ 4399190 w 4399190"/>
                <a:gd name="connsiteY5" fmla="*/ 0 h 5940492"/>
                <a:gd name="connsiteX6" fmla="*/ 4399190 w 4399190"/>
                <a:gd name="connsiteY6" fmla="*/ 5940492 h 5940492"/>
                <a:gd name="connsiteX7" fmla="*/ 0 w 4399190"/>
                <a:gd name="connsiteY7" fmla="*/ 5940492 h 594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9190" h="5940492">
                  <a:moveTo>
                    <a:pt x="710701" y="3849827"/>
                  </a:moveTo>
                  <a:lnTo>
                    <a:pt x="710701" y="5037996"/>
                  </a:lnTo>
                  <a:lnTo>
                    <a:pt x="1813494" y="5037996"/>
                  </a:lnTo>
                  <a:lnTo>
                    <a:pt x="1813494" y="3849827"/>
                  </a:lnTo>
                  <a:close/>
                  <a:moveTo>
                    <a:pt x="0" y="0"/>
                  </a:moveTo>
                  <a:lnTo>
                    <a:pt x="4399190" y="0"/>
                  </a:lnTo>
                  <a:lnTo>
                    <a:pt x="4399190" y="5940492"/>
                  </a:lnTo>
                  <a:lnTo>
                    <a:pt x="0" y="5940492"/>
                  </a:lnTo>
                  <a:close/>
                </a:path>
              </a:pathLst>
            </a:custGeom>
          </p:spPr>
        </p:pic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id="{73C31FFA-BE1F-D3BB-8207-AD8CCC76F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3"/>
            <a:stretch/>
          </p:blipFill>
          <p:spPr>
            <a:xfrm>
              <a:off x="7524751" y="458754"/>
              <a:ext cx="4399190" cy="5940492"/>
            </a:xfrm>
            <a:prstGeom prst="rect">
              <a:avLst/>
            </a:prstGeom>
          </p:spPr>
        </p:pic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A733D856-8DA9-120F-F3DD-78837B05B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5" r="34913"/>
            <a:stretch/>
          </p:blipFill>
          <p:spPr>
            <a:xfrm>
              <a:off x="5165027" y="458754"/>
              <a:ext cx="2359724" cy="5940492"/>
            </a:xfrm>
            <a:prstGeom prst="rect">
              <a:avLst/>
            </a:prstGeom>
          </p:spPr>
        </p:pic>
      </p:grpSp>
      <p:pic>
        <p:nvPicPr>
          <p:cNvPr id="8" name="图片 29">
            <a:extLst>
              <a:ext uri="{FF2B5EF4-FFF2-40B4-BE49-F238E27FC236}">
                <a16:creationId xmlns:a16="http://schemas.microsoft.com/office/drawing/2014/main" id="{FC1B0F7D-B4A7-896D-DCDE-7BAAF5349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59" y="4371565"/>
            <a:ext cx="2589525" cy="2589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54FFF-BEBF-873E-EECD-34907767F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564" y="287484"/>
            <a:ext cx="6230652" cy="1072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449D7F-9A0A-8158-6EF3-F548F8887A47}"/>
              </a:ext>
            </a:extLst>
          </p:cNvPr>
          <p:cNvSpPr txBox="1"/>
          <p:nvPr/>
        </p:nvSpPr>
        <p:spPr>
          <a:xfrm>
            <a:off x="1197429" y="1497464"/>
            <a:ext cx="95903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ở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2a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2b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cháy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2b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cháy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285750" indent="-285750" algn="just">
              <a:buFontTx/>
              <a:buChar char="-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2c quay?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567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#9Slide03 AmpleSoft Bold</vt:lpstr>
      <vt:lpstr>Arial</vt:lpstr>
      <vt:lpstr>Calibri</vt:lpstr>
      <vt:lpstr>Calibri Light</vt:lpstr>
      <vt:lpstr>Cambria</vt:lpstr>
      <vt:lpstr>Times New Roman</vt:lpstr>
      <vt:lpstr>思源黑体 CN Regular</vt:lpstr>
      <vt:lpstr>迷你简卡通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5</cp:revision>
  <dcterms:created xsi:type="dcterms:W3CDTF">2024-10-15T02:46:38Z</dcterms:created>
  <dcterms:modified xsi:type="dcterms:W3CDTF">2024-10-15T02:58:59Z</dcterms:modified>
</cp:coreProperties>
</file>