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45"/>
  </p:notesMasterIdLst>
  <p:sldIdLst>
    <p:sldId id="256" r:id="rId5"/>
    <p:sldId id="260" r:id="rId6"/>
    <p:sldId id="257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10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379" r:id="rId42"/>
    <p:sldId id="413" r:id="rId43"/>
    <p:sldId id="129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82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8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39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4.xml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muối,...)</a:t>
            </a:r>
          </a:p>
        </p:txBody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1106</Words>
  <Application>Microsoft Office PowerPoint</Application>
  <PresentationFormat>Widescreen</PresentationFormat>
  <Paragraphs>114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Administrator</cp:lastModifiedBy>
  <cp:revision>12</cp:revision>
  <dcterms:created xsi:type="dcterms:W3CDTF">2023-12-04T01:48:13Z</dcterms:created>
  <dcterms:modified xsi:type="dcterms:W3CDTF">2024-01-29T09:01:23Z</dcterms:modified>
</cp:coreProperties>
</file>