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4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956</Words>
  <Application>Microsoft Office PowerPoint</Application>
  <PresentationFormat>Widescreen</PresentationFormat>
  <Paragraphs>65</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42</cp:revision>
  <dcterms:created xsi:type="dcterms:W3CDTF">2023-12-17T05:16:07Z</dcterms:created>
  <dcterms:modified xsi:type="dcterms:W3CDTF">2024-01-29T09:00:53Z</dcterms:modified>
</cp:coreProperties>
</file>