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5AD8-1793-4970-A2C4-177ECF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3031F-9DBE-4AA3-A9B3-EB5251587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DBB9-154F-486B-AB3E-C554682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BDB6-08EE-4586-90D5-38DC6E0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4926-0D66-4C3B-B282-318727C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B24E-51C6-4D9A-A258-F46A174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9CB5A-D3B4-45CD-942E-350BCDA6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B671-9772-4BAA-8931-18C4377F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54E5-3C79-4683-9F4D-A559D2A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115F-E032-4063-9CAE-E5FC4BD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ADC97-57BD-4B2C-B95A-72902681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8477E-8380-4D8B-B015-7085E7DA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3E45-C21B-49E8-86F3-2B80246E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4D8B-6912-4153-892D-F4D1BCA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DB1A-E380-4469-A500-47FDA1B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57D-E573-4DC3-B472-49FC244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885C-0E71-4F54-A39F-A2B79710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93AB-CAA6-41BE-89E9-99D98A8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0DB2-C8CA-417A-A3A1-0F68866E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303F-9E1E-4555-A0E3-E5B962E6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A49-4732-447B-A370-25A074F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4E58-B78A-4E4E-A759-3DA7C04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6B48-689C-4D35-B14A-05668CC9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949E-4946-407F-AC86-91A94A2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CA6F-C436-4AD1-B466-E0EC5D7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5D92-A13D-44A8-8605-7CE0CE60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5F2D-6A2F-4840-8A0A-D59A9D48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3D985-7A7E-4327-8BD7-E67294DA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044A-4D80-45FC-8F02-1630728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A70DB-3DAA-4088-9F10-F72786C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9C54-B49B-4FD6-8760-10D1B23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494F-9427-4529-BFED-4D63D7C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C106D-3E60-4BE0-8FDB-6D47E37A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A491-A247-4992-A499-80F3C9C3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44F5-676C-43BA-B68F-D306B728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D0E00-A985-4EB6-9352-CE70A4F9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E34D-C449-433B-AAF2-5538FB4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F4839-C526-4CDD-9715-0EB562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EA380-C8B2-445C-8A68-FD90552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C4D-43BB-4EB9-8B89-3920CA2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6F2C9-2F94-424A-9BD0-D5981F2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E4B06-58DE-4A05-BC50-9530A9B9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A9D0-4CE4-4201-B067-91764E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EAB96-A422-4C2B-A319-583247F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64A2D-69AA-4A2F-93C7-60D3DD8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4581-E841-4F1E-9F5F-E48FC70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24F1-AD5D-4EF7-827F-30B497E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519F-7238-472A-915F-E5A4DA1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6F2B-EE67-4EA7-A77E-16E7E2EB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458C-519F-4812-9E3A-C9BD776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5B52-7DAB-4E0C-A5AF-A2036835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B7E1-DBFD-40FD-A8B2-C88ECB0E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3BDB-127D-491D-831D-8D70859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07548-62BD-4C95-9E04-3AA4F79A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5051-3E98-4AE2-96B7-32560273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F1D72-214C-4A36-84EE-FAB72F0A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A474-149E-40F8-B44A-3F43D91F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9ECC-FA1B-408B-B5C1-B29AE60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9E10C-60E4-4B61-A1CC-F043E92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B088-18CB-4BAD-AD1D-A64A9B5C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E329-D361-46DC-AE89-8AC8659E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68FF-A30C-4AB0-BF38-89EEC9BD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5E2-8796-4D1A-A040-E26AEB9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74630"/>
          <a:stretch/>
        </p:blipFill>
        <p:spPr>
          <a:xfrm>
            <a:off x="1390306" y="1702676"/>
            <a:ext cx="9761524" cy="320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5003" y="622012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09679" y="90981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</a:t>
            </a: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TIỂU HỌC NGỌC LÂM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485" y="4908331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4507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33868" r="9516" b="48553"/>
          <a:stretch/>
        </p:blipFill>
        <p:spPr>
          <a:xfrm>
            <a:off x="168965" y="1073425"/>
            <a:ext cx="1162748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39467" r="62667" b="49449"/>
          <a:stretch/>
        </p:blipFill>
        <p:spPr>
          <a:xfrm>
            <a:off x="4521200" y="1955799"/>
            <a:ext cx="31369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39307" r="49789" b="49609"/>
          <a:stretch/>
        </p:blipFill>
        <p:spPr>
          <a:xfrm>
            <a:off x="4521200" y="1955799"/>
            <a:ext cx="29591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38868" r="36911" b="50048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39187" r="24033" b="49729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02A6F9-359E-4FB6-8C26-EA0F35263AA3}"/>
              </a:ext>
            </a:extLst>
          </p:cNvPr>
          <p:cNvGrpSpPr/>
          <p:nvPr/>
        </p:nvGrpSpPr>
        <p:grpSpPr>
          <a:xfrm>
            <a:off x="168965" y="1073425"/>
            <a:ext cx="11627480" cy="5111618"/>
            <a:chOff x="168965" y="1073425"/>
            <a:chExt cx="11627480" cy="51116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C922E1-06B6-4260-84ED-4544BE93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53646" r="13726" b="22749"/>
            <a:stretch/>
          </p:blipFill>
          <p:spPr>
            <a:xfrm>
              <a:off x="168965" y="1073425"/>
              <a:ext cx="11627480" cy="51116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BDAF95-4A35-4A31-BD00-DF459F37D979}"/>
                </a:ext>
              </a:extLst>
            </p:cNvPr>
            <p:cNvSpPr/>
            <p:nvPr/>
          </p:nvSpPr>
          <p:spPr>
            <a:xfrm>
              <a:off x="667820" y="5476126"/>
              <a:ext cx="7006976" cy="68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2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80083" r="37206" b="3747"/>
          <a:stretch/>
        </p:blipFill>
        <p:spPr>
          <a:xfrm>
            <a:off x="1043609" y="1252330"/>
            <a:ext cx="9716976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5555" r="6664" b="64815"/>
          <a:stretch/>
        </p:blipFill>
        <p:spPr>
          <a:xfrm>
            <a:off x="681892" y="1701800"/>
            <a:ext cx="10828215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34690" r="12002" b="40738"/>
          <a:stretch/>
        </p:blipFill>
        <p:spPr>
          <a:xfrm>
            <a:off x="696761" y="495570"/>
            <a:ext cx="10798478" cy="48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58515" r="11164" b="8177"/>
          <a:stretch/>
        </p:blipFill>
        <p:spPr>
          <a:xfrm>
            <a:off x="696761" y="165100"/>
            <a:ext cx="10798478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5639" r="6774" b="65231"/>
          <a:stretch/>
        </p:blipFill>
        <p:spPr>
          <a:xfrm>
            <a:off x="1063487" y="675861"/>
            <a:ext cx="10609406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16120" r="64713" b="67090"/>
          <a:stretch/>
        </p:blipFill>
        <p:spPr>
          <a:xfrm>
            <a:off x="3369364" y="1540565"/>
            <a:ext cx="4651513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3214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t="16931" r="46585" b="66279"/>
          <a:stretch/>
        </p:blipFill>
        <p:spPr>
          <a:xfrm>
            <a:off x="3906079" y="1366275"/>
            <a:ext cx="3518452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9590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15846" r="24275" b="67364"/>
          <a:stretch/>
        </p:blipFill>
        <p:spPr>
          <a:xfrm>
            <a:off x="3796747" y="1366275"/>
            <a:ext cx="4253947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5773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5" t="17250" r="2547" b="65960"/>
          <a:stretch/>
        </p:blipFill>
        <p:spPr>
          <a:xfrm>
            <a:off x="4457147" y="983931"/>
            <a:ext cx="5042453" cy="4890137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3798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2020-08-15T01:47:18Z</dcterms:created>
  <dcterms:modified xsi:type="dcterms:W3CDTF">2023-09-11T07:35:24Z</dcterms:modified>
</cp:coreProperties>
</file>