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3.xml" ContentType="application/vnd.openxmlformats-officedocument.presentationml.notesSlide+xml"/>
  <Override PartName="/ppt/tags/tag6.xml" ContentType="application/vnd.openxmlformats-officedocument.presentationml.tags+xml"/>
  <Override PartName="/ppt/notesSlides/notesSlide4.xml" ContentType="application/vnd.openxmlformats-officedocument.presentationml.notesSlide+xml"/>
  <Override PartName="/ppt/tags/tag7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7"/>
  </p:notesMasterIdLst>
  <p:sldIdLst>
    <p:sldId id="257" r:id="rId2"/>
    <p:sldId id="261" r:id="rId3"/>
    <p:sldId id="281" r:id="rId4"/>
    <p:sldId id="263" r:id="rId5"/>
    <p:sldId id="275" r:id="rId6"/>
    <p:sldId id="277" r:id="rId7"/>
    <p:sldId id="276" r:id="rId8"/>
    <p:sldId id="278" r:id="rId9"/>
    <p:sldId id="265" r:id="rId10"/>
    <p:sldId id="266" r:id="rId11"/>
    <p:sldId id="268" r:id="rId12"/>
    <p:sldId id="272" r:id="rId13"/>
    <p:sldId id="273" r:id="rId14"/>
    <p:sldId id="280" r:id="rId15"/>
    <p:sldId id="279" r:id="rId16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Georgia" panose="02040502050405020303" pitchFamily="18" charset="0"/>
      <p:regular r:id="rId22"/>
      <p:bold r:id="rId23"/>
      <p:italic r:id="rId24"/>
      <p:boldItalic r:id="rId25"/>
    </p:embeddedFont>
    <p:embeddedFont>
      <p:font typeface="iCiel Cadena" panose="020B0604020202020204" charset="0"/>
      <p:bold r:id="rId2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DA"/>
    <a:srgbClr val="BF2174"/>
    <a:srgbClr val="3B6BDD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114" d="100"/>
          <a:sy n="114" d="100"/>
        </p:scale>
        <p:origin x="714" y="11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5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4E385C-2EFC-4682-90F3-3155931D002A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20EAA4-2E3D-49D5-AF0C-D3747B9351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5053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367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="0" strike="noStrik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6815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167537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79522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25835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338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6E2D01F-6744-4825-94B9-A08506D180B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5582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417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1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1510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999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15810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55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59118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65658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040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6784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15D9DF-C183-4F2B-884A-4D767AE4986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52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15D9DF-C183-4F2B-884A-4D767AE49867}" type="datetimeFigureOut">
              <a:rPr lang="en-US" smtClean="0"/>
              <a:t>9/19/2023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FEF06A-6B2A-4D04-9C77-58BA0C90F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09794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7.xml"/><Relationship Id="rId4" Type="http://schemas.openxmlformats.org/officeDocument/2006/relationships/image" Target="../media/image2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6.xml"/><Relationship Id="rId1" Type="http://schemas.openxmlformats.org/officeDocument/2006/relationships/tags" Target="../tags/tag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tags" Target="../tags/tag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5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35467F0-35CB-4973-957D-04ABF93EB78B}"/>
              </a:ext>
            </a:extLst>
          </p:cNvPr>
          <p:cNvSpPr txBox="1"/>
          <p:nvPr/>
        </p:nvSpPr>
        <p:spPr>
          <a:xfrm>
            <a:off x="2915816" y="196647"/>
            <a:ext cx="4428108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Chủ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đề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1 –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Tự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chăm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sóc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bản</a:t>
            </a:r>
            <a:r>
              <a:rPr lang="en-US" sz="2200" b="1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 </a:t>
            </a:r>
            <a:r>
              <a:rPr lang="en-US" sz="2200" b="1" spc="80" dirty="0" err="1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rPr>
              <a:t>thân</a:t>
            </a:r>
            <a:endParaRPr lang="en-US" sz="2200" b="1" spc="80" dirty="0">
              <a:solidFill>
                <a:schemeClr val="bg1"/>
              </a:solidFill>
              <a:latin typeface="iCiel Cadena" panose="02000503000000020004" pitchFamily="2" charset="77"/>
              <a:cs typeface="iCiel Cucho" pitchFamily="50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791E65BD-67D1-9C42-93A9-F1F48E8826E4}"/>
              </a:ext>
            </a:extLst>
          </p:cNvPr>
          <p:cNvGrpSpPr/>
          <p:nvPr/>
        </p:nvGrpSpPr>
        <p:grpSpPr>
          <a:xfrm>
            <a:off x="3491880" y="1059582"/>
            <a:ext cx="5392142" cy="1722978"/>
            <a:chOff x="3439038" y="1866792"/>
            <a:chExt cx="5392142" cy="1722978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5ACE4D-FD40-2E4A-96F5-9D0223A42881}"/>
                </a:ext>
              </a:extLst>
            </p:cNvPr>
            <p:cNvSpPr txBox="1"/>
            <p:nvPr/>
          </p:nvSpPr>
          <p:spPr>
            <a:xfrm>
              <a:off x="3489407" y="1866792"/>
              <a:ext cx="37465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Bài</a:t>
              </a:r>
              <a:r>
                <a:rPr lang="en-US" sz="3200" b="1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3: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6A4699FA-99C6-46E2-97CE-67868AC313F1}"/>
                </a:ext>
              </a:extLst>
            </p:cNvPr>
            <p:cNvSpPr txBox="1"/>
            <p:nvPr/>
          </p:nvSpPr>
          <p:spPr>
            <a:xfrm>
              <a:off x="3439038" y="2389441"/>
              <a:ext cx="5392142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Em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tắm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,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gội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sạch</a:t>
              </a:r>
              <a:r>
                <a:rPr lang="en-US" sz="44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</a:t>
              </a:r>
              <a:r>
                <a:rPr lang="en-US" sz="44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sẽ</a:t>
              </a:r>
              <a:endParaRPr lang="en-US" sz="44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  <a:p>
              <a:pPr algn="ctr"/>
              <a:r>
                <a:rPr lang="en-GB" sz="2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(</a:t>
              </a:r>
              <a:r>
                <a:rPr lang="en-GB" sz="2800" spc="80" dirty="0" err="1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trang</a:t>
              </a:r>
              <a:r>
                <a:rPr lang="en-GB" sz="2800" spc="80" dirty="0">
                  <a:solidFill>
                    <a:schemeClr val="bg1"/>
                  </a:solidFill>
                  <a:latin typeface="iCiel Cadena" panose="02000503000000020004" pitchFamily="2" charset="77"/>
                  <a:cs typeface="iCiel Cucho" pitchFamily="50" charset="0"/>
                </a:rPr>
                <a:t> 10, 11)</a:t>
              </a:r>
              <a:endParaRPr lang="en-US" sz="2400" spc="80" dirty="0">
                <a:solidFill>
                  <a:schemeClr val="bg1"/>
                </a:solidFill>
                <a:latin typeface="iCiel Cadena" panose="02000503000000020004" pitchFamily="2" charset="77"/>
                <a:cs typeface="iCiel Cucho" pitchFamily="50" charset="0"/>
              </a:endParaRPr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9EB680BF-05BA-4488-AB3F-622ACE383A1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52549"/>
            <a:ext cx="2748439" cy="379095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0" y="51470"/>
            <a:ext cx="1691680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8460432" y="51470"/>
            <a:ext cx="576064" cy="576064"/>
          </a:xfrm>
          <a:prstGeom prst="rect">
            <a:avLst/>
          </a:prstGeom>
          <a:solidFill>
            <a:srgbClr val="BF217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49"/>
            <a:ext cx="9161510" cy="3802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7676802" y="3291830"/>
            <a:ext cx="1431702" cy="203160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748439" y="628113"/>
            <a:ext cx="6563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MÔN: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đức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1547692" y="101849"/>
            <a:ext cx="77356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200" b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TRƯỜNG	 TIỂU HỌC NGỌC LÂM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826466" y="3973493"/>
            <a:ext cx="385033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GV: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Đỗ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Thị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Kiều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endParaRPr lang="en-US" sz="28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8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1A6</a:t>
            </a:r>
          </a:p>
        </p:txBody>
      </p:sp>
    </p:spTree>
    <p:extLst>
      <p:ext uri="{BB962C8B-B14F-4D97-AF65-F5344CB8AC3E}">
        <p14:creationId xmlns:p14="http://schemas.microsoft.com/office/powerpoint/2010/main" val="34353302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120"/>
    </mc:Choice>
    <mc:Fallback xmlns="">
      <p:transition spd="slow" advTm="231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F3B5FA0-520F-4D5F-AEBC-4305348E38AF}"/>
              </a:ext>
            </a:extLst>
          </p:cNvPr>
          <p:cNvSpPr txBox="1"/>
          <p:nvPr/>
        </p:nvSpPr>
        <p:spPr>
          <a:xfrm>
            <a:off x="487785" y="843558"/>
            <a:ext cx="82606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467544" y="1748486"/>
            <a:ext cx="2128620" cy="2088232"/>
            <a:chOff x="553564" y="1491630"/>
            <a:chExt cx="2128620" cy="2088232"/>
          </a:xfrm>
        </p:grpSpPr>
        <p:sp>
          <p:nvSpPr>
            <p:cNvPr id="10" name="Shape 1682">
              <a:extLst>
                <a:ext uri="{FF2B5EF4-FFF2-40B4-BE49-F238E27FC236}">
                  <a16:creationId xmlns:a16="http://schemas.microsoft.com/office/drawing/2014/main" id="{FBE3F63D-0A08-4F9A-A322-1DC62FC87344}"/>
                </a:ext>
              </a:extLst>
            </p:cNvPr>
            <p:cNvSpPr/>
            <p:nvPr/>
          </p:nvSpPr>
          <p:spPr>
            <a:xfrm>
              <a:off x="553564" y="1491630"/>
              <a:ext cx="2108379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3" name="Shape 1679">
              <a:extLst>
                <a:ext uri="{FF2B5EF4-FFF2-40B4-BE49-F238E27FC236}">
                  <a16:creationId xmlns:a16="http://schemas.microsoft.com/office/drawing/2014/main" id="{8253BC25-708F-48A1-9616-51EEAC4ADD1E}"/>
                </a:ext>
              </a:extLst>
            </p:cNvPr>
            <p:cNvSpPr/>
            <p:nvPr/>
          </p:nvSpPr>
          <p:spPr>
            <a:xfrm>
              <a:off x="573805" y="1491630"/>
              <a:ext cx="2108379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0"/>
                  </a:moveTo>
                  <a:cubicBezTo>
                    <a:pt x="1401496" y="0"/>
                    <a:pt x="1806753" y="405257"/>
                    <a:pt x="1806753" y="903376"/>
                  </a:cubicBezTo>
                  <a:cubicBezTo>
                    <a:pt x="1806753" y="1401496"/>
                    <a:pt x="1401496" y="1806753"/>
                    <a:pt x="903376" y="1806753"/>
                  </a:cubicBezTo>
                  <a:cubicBezTo>
                    <a:pt x="405257" y="1806753"/>
                    <a:pt x="0" y="1401496"/>
                    <a:pt x="0" y="903376"/>
                  </a:cubicBezTo>
                  <a:cubicBezTo>
                    <a:pt x="0" y="405257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59F2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BE83EB7-A76B-4897-A64F-249A173194DA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670268" y="1731610"/>
              <a:ext cx="1476014" cy="1825367"/>
            </a:xfrm>
            <a:prstGeom prst="rect">
              <a:avLst/>
            </a:prstGeom>
          </p:spPr>
        </p:pic>
        <p:sp>
          <p:nvSpPr>
            <p:cNvPr id="20" name="Shape 1594">
              <a:extLst>
                <a:ext uri="{FF2B5EF4-FFF2-40B4-BE49-F238E27FC236}">
                  <a16:creationId xmlns:a16="http://schemas.microsoft.com/office/drawing/2014/main" id="{730426B2-0221-4A83-AF75-0E00F88F2817}"/>
                </a:ext>
              </a:extLst>
            </p:cNvPr>
            <p:cNvSpPr/>
            <p:nvPr/>
          </p:nvSpPr>
          <p:spPr>
            <a:xfrm>
              <a:off x="2232220" y="1596958"/>
              <a:ext cx="210862" cy="236252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1" name="Shape 1593">
              <a:extLst>
                <a:ext uri="{FF2B5EF4-FFF2-40B4-BE49-F238E27FC236}">
                  <a16:creationId xmlns:a16="http://schemas.microsoft.com/office/drawing/2014/main" id="{7FDD3353-393E-422B-A977-E76417442350}"/>
                </a:ext>
              </a:extLst>
            </p:cNvPr>
            <p:cNvSpPr/>
            <p:nvPr/>
          </p:nvSpPr>
          <p:spPr>
            <a:xfrm>
              <a:off x="2249672" y="1615331"/>
              <a:ext cx="179751" cy="193587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9BEC584-6A0E-4AAA-84D3-D4505B2D7AD6}"/>
                </a:ext>
              </a:extLst>
            </p:cNvPr>
            <p:cNvSpPr txBox="1"/>
            <p:nvPr/>
          </p:nvSpPr>
          <p:spPr>
            <a:xfrm>
              <a:off x="2201714" y="1608499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3275856" y="1748486"/>
            <a:ext cx="2057012" cy="2088232"/>
            <a:chOff x="3495951" y="1573295"/>
            <a:chExt cx="2057012" cy="2088232"/>
          </a:xfrm>
        </p:grpSpPr>
        <p:sp>
          <p:nvSpPr>
            <p:cNvPr id="8" name="Shape 1682">
              <a:extLst>
                <a:ext uri="{FF2B5EF4-FFF2-40B4-BE49-F238E27FC236}">
                  <a16:creationId xmlns:a16="http://schemas.microsoft.com/office/drawing/2014/main" id="{3A9D08AA-858A-4094-A414-9C4AD0BF1039}"/>
                </a:ext>
              </a:extLst>
            </p:cNvPr>
            <p:cNvSpPr/>
            <p:nvPr/>
          </p:nvSpPr>
          <p:spPr>
            <a:xfrm>
              <a:off x="3495951" y="1573650"/>
              <a:ext cx="2057012" cy="2087498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6" name="Shape 1683">
              <a:extLst>
                <a:ext uri="{FF2B5EF4-FFF2-40B4-BE49-F238E27FC236}">
                  <a16:creationId xmlns:a16="http://schemas.microsoft.com/office/drawing/2014/main" id="{E606AA14-2F25-4B4B-B838-97084E1BDA8E}"/>
                </a:ext>
              </a:extLst>
            </p:cNvPr>
            <p:cNvSpPr/>
            <p:nvPr/>
          </p:nvSpPr>
          <p:spPr>
            <a:xfrm>
              <a:off x="3495951" y="1573295"/>
              <a:ext cx="2057012" cy="2088232"/>
            </a:xfrm>
            <a:custGeom>
              <a:avLst/>
              <a:gdLst/>
              <a:ahLst/>
              <a:cxnLst/>
              <a:rect l="0" t="0" r="0" b="0"/>
              <a:pathLst>
                <a:path w="1806753" h="1806740">
                  <a:moveTo>
                    <a:pt x="903376" y="0"/>
                  </a:moveTo>
                  <a:cubicBezTo>
                    <a:pt x="1401496" y="0"/>
                    <a:pt x="1806753" y="405244"/>
                    <a:pt x="1806753" y="903363"/>
                  </a:cubicBezTo>
                  <a:cubicBezTo>
                    <a:pt x="1806753" y="1401483"/>
                    <a:pt x="1401496" y="1806740"/>
                    <a:pt x="903376" y="1806740"/>
                  </a:cubicBezTo>
                  <a:cubicBezTo>
                    <a:pt x="405257" y="1806740"/>
                    <a:pt x="0" y="1401483"/>
                    <a:pt x="0" y="903363"/>
                  </a:cubicBezTo>
                  <a:cubicBezTo>
                    <a:pt x="0" y="405244"/>
                    <a:pt x="405257" y="0"/>
                    <a:pt x="903376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D27EA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8AEE6CB-3250-4A49-A068-F4A055026A2D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 rot="21377103">
              <a:off x="3872729" y="1861960"/>
              <a:ext cx="1377851" cy="1760868"/>
            </a:xfrm>
            <a:prstGeom prst="rect">
              <a:avLst/>
            </a:prstGeom>
          </p:spPr>
        </p:pic>
        <p:sp>
          <p:nvSpPr>
            <p:cNvPr id="31" name="Shape 1593">
              <a:extLst>
                <a:ext uri="{FF2B5EF4-FFF2-40B4-BE49-F238E27FC236}">
                  <a16:creationId xmlns:a16="http://schemas.microsoft.com/office/drawing/2014/main" id="{5FF7F74C-4290-48E9-B085-9C8C0AB24961}"/>
                </a:ext>
              </a:extLst>
            </p:cNvPr>
            <p:cNvSpPr/>
            <p:nvPr/>
          </p:nvSpPr>
          <p:spPr>
            <a:xfrm>
              <a:off x="5157347" y="1681508"/>
              <a:ext cx="201547" cy="221515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2" name="Shape 1594">
              <a:extLst>
                <a:ext uri="{FF2B5EF4-FFF2-40B4-BE49-F238E27FC236}">
                  <a16:creationId xmlns:a16="http://schemas.microsoft.com/office/drawing/2014/main" id="{C9EB0279-EB51-4A15-B3CD-73716B735838}"/>
                </a:ext>
              </a:extLst>
            </p:cNvPr>
            <p:cNvSpPr/>
            <p:nvPr/>
          </p:nvSpPr>
          <p:spPr>
            <a:xfrm>
              <a:off x="5159603" y="1671895"/>
              <a:ext cx="207202" cy="221516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286EA325-C260-41DA-BAD2-C6227AF9749C}"/>
                </a:ext>
              </a:extLst>
            </p:cNvPr>
            <p:cNvSpPr txBox="1"/>
            <p:nvPr/>
          </p:nvSpPr>
          <p:spPr>
            <a:xfrm>
              <a:off x="5123486" y="1653002"/>
              <a:ext cx="207202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6485084" y="1731145"/>
            <a:ext cx="2047356" cy="2122915"/>
            <a:chOff x="6281236" y="1538612"/>
            <a:chExt cx="2047356" cy="2122915"/>
          </a:xfrm>
        </p:grpSpPr>
        <p:sp>
          <p:nvSpPr>
            <p:cNvPr id="9" name="Shape 1682">
              <a:extLst>
                <a:ext uri="{FF2B5EF4-FFF2-40B4-BE49-F238E27FC236}">
                  <a16:creationId xmlns:a16="http://schemas.microsoft.com/office/drawing/2014/main" id="{B011624E-767D-4A16-AD70-5D09C30E7246}"/>
                </a:ext>
              </a:extLst>
            </p:cNvPr>
            <p:cNvSpPr/>
            <p:nvPr/>
          </p:nvSpPr>
          <p:spPr>
            <a:xfrm>
              <a:off x="6281236" y="1538612"/>
              <a:ext cx="2047356" cy="2122915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grpSp>
          <p:nvGrpSpPr>
            <p:cNvPr id="6" name="Group 5"/>
            <p:cNvGrpSpPr/>
            <p:nvPr/>
          </p:nvGrpSpPr>
          <p:grpSpPr>
            <a:xfrm>
              <a:off x="6309507" y="1563638"/>
              <a:ext cx="1993365" cy="2065347"/>
              <a:chOff x="6309507" y="1563638"/>
              <a:chExt cx="1993365" cy="2065347"/>
            </a:xfrm>
          </p:grpSpPr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4809C274-556E-4BBA-A673-BD0FADE225E1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09507" y="1563638"/>
                <a:ext cx="1993365" cy="2065347"/>
              </a:xfrm>
              <a:prstGeom prst="rect">
                <a:avLst/>
              </a:prstGeom>
            </p:spPr>
          </p:pic>
          <p:sp>
            <p:nvSpPr>
              <p:cNvPr id="34" name="Shape 1594">
                <a:extLst>
                  <a:ext uri="{FF2B5EF4-FFF2-40B4-BE49-F238E27FC236}">
                    <a16:creationId xmlns:a16="http://schemas.microsoft.com/office/drawing/2014/main" id="{F24AAD98-655D-4646-94B0-AC03A0DB28D7}"/>
                  </a:ext>
                </a:extLst>
              </p:cNvPr>
              <p:cNvSpPr/>
              <p:nvPr/>
            </p:nvSpPr>
            <p:spPr>
              <a:xfrm>
                <a:off x="7908877" y="1686808"/>
                <a:ext cx="216024" cy="223252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203302"/>
                    </a:moveTo>
                    <a:cubicBezTo>
                      <a:pt x="157785" y="203302"/>
                      <a:pt x="203302" y="157797"/>
                      <a:pt x="203302" y="101650"/>
                    </a:cubicBezTo>
                    <a:cubicBezTo>
                      <a:pt x="203302" y="45517"/>
                      <a:pt x="157785" y="0"/>
                      <a:pt x="101651" y="0"/>
                    </a:cubicBezTo>
                    <a:cubicBezTo>
                      <a:pt x="45517" y="0"/>
                      <a:pt x="0" y="45517"/>
                      <a:pt x="0" y="101650"/>
                    </a:cubicBezTo>
                    <a:cubicBezTo>
                      <a:pt x="0" y="157797"/>
                      <a:pt x="45517" y="203302"/>
                      <a:pt x="101651" y="203302"/>
                    </a:cubicBezTo>
                    <a:close/>
                  </a:path>
                </a:pathLst>
              </a:custGeom>
              <a:ln w="12700" cap="flat">
                <a:miter lim="127000"/>
              </a:ln>
            </p:spPr>
            <p:style>
              <a:lnRef idx="1">
                <a:srgbClr val="86CAE8"/>
              </a:lnRef>
              <a:fillRef idx="0">
                <a:srgbClr val="000000">
                  <a:alpha val="0"/>
                </a:srgbClr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5" name="Shape 1593">
                <a:extLst>
                  <a:ext uri="{FF2B5EF4-FFF2-40B4-BE49-F238E27FC236}">
                    <a16:creationId xmlns:a16="http://schemas.microsoft.com/office/drawing/2014/main" id="{DE26F610-BF51-4A74-9648-733C4A0E6912}"/>
                  </a:ext>
                </a:extLst>
              </p:cNvPr>
              <p:cNvSpPr/>
              <p:nvPr/>
            </p:nvSpPr>
            <p:spPr>
              <a:xfrm>
                <a:off x="7913243" y="1702595"/>
                <a:ext cx="184152" cy="182934"/>
              </a:xfrm>
              <a:custGeom>
                <a:avLst/>
                <a:gdLst/>
                <a:ahLst/>
                <a:cxnLst/>
                <a:rect l="0" t="0" r="0" b="0"/>
                <a:pathLst>
                  <a:path w="203302" h="203302">
                    <a:moveTo>
                      <a:pt x="101651" y="0"/>
                    </a:moveTo>
                    <a:cubicBezTo>
                      <a:pt x="157785" y="0"/>
                      <a:pt x="203302" y="45517"/>
                      <a:pt x="203302" y="101650"/>
                    </a:cubicBezTo>
                    <a:cubicBezTo>
                      <a:pt x="203302" y="157797"/>
                      <a:pt x="157785" y="203302"/>
                      <a:pt x="101651" y="203302"/>
                    </a:cubicBezTo>
                    <a:cubicBezTo>
                      <a:pt x="45517" y="203302"/>
                      <a:pt x="0" y="157797"/>
                      <a:pt x="0" y="101650"/>
                    </a:cubicBezTo>
                    <a:cubicBezTo>
                      <a:pt x="0" y="45517"/>
                      <a:pt x="45517" y="0"/>
                      <a:pt x="101651" y="0"/>
                    </a:cubicBezTo>
                    <a:close/>
                  </a:path>
                </a:pathLst>
              </a:custGeom>
              <a:ln w="0" cap="flat">
                <a:miter lim="127000"/>
              </a:ln>
            </p:spPr>
            <p:style>
              <a:lnRef idx="0">
                <a:srgbClr val="000000">
                  <a:alpha val="0"/>
                </a:srgbClr>
              </a:lnRef>
              <a:fillRef idx="1">
                <a:srgbClr val="FFFEFD"/>
              </a:fillRef>
              <a:effectRef idx="0">
                <a:scrgbClr r="0" g="0" b="0"/>
              </a:effectRef>
              <a:fontRef idx="none"/>
            </p:style>
            <p:txBody>
              <a:bodyPr/>
              <a:lstStyle/>
              <a:p>
                <a:endParaRPr lang="en-US"/>
              </a:p>
            </p:txBody>
          </p:sp>
          <p:sp>
            <p:nvSpPr>
              <p:cNvPr id="36" name="TextBox 35">
                <a:extLst>
                  <a:ext uri="{FF2B5EF4-FFF2-40B4-BE49-F238E27FC236}">
                    <a16:creationId xmlns:a16="http://schemas.microsoft.com/office/drawing/2014/main" id="{5503EBC1-0456-4AC6-BE0E-EDA14AEC74CD}"/>
                  </a:ext>
                </a:extLst>
              </p:cNvPr>
              <p:cNvSpPr txBox="1"/>
              <p:nvPr/>
            </p:nvSpPr>
            <p:spPr>
              <a:xfrm>
                <a:off x="7884368" y="1653002"/>
                <a:ext cx="216024" cy="2462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00" b="1" dirty="0">
                    <a:solidFill>
                      <a:srgbClr val="0099DA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3</a:t>
                </a:r>
              </a:p>
            </p:txBody>
          </p:sp>
        </p:grpSp>
      </p:grpSp>
      <p:sp>
        <p:nvSpPr>
          <p:cNvPr id="25" name="Title 1"/>
          <p:cNvSpPr txBox="1"/>
          <p:nvPr/>
        </p:nvSpPr>
        <p:spPr>
          <a:xfrm>
            <a:off x="20782" y="-20538"/>
            <a:ext cx="8970818" cy="687288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1: 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32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endParaRPr lang="en-US" sz="32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78051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770"/>
    </mc:Choice>
    <mc:Fallback xmlns="">
      <p:transition spd="slow" advTm="7177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6" dur="2000" fill="hold"/>
                                        <p:tgtEl>
                                          <p:spTgt spid="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395536" y="741933"/>
            <a:ext cx="83529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hằng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28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GB" sz="28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3" name="Picture 2" descr="A picture containing drawing, room, table&#10;&#10;Description automatically generated">
            <a:extLst>
              <a:ext uri="{FF2B5EF4-FFF2-40B4-BE49-F238E27FC236}">
                <a16:creationId xmlns:a16="http://schemas.microsoft.com/office/drawing/2014/main" id="{F3989806-2D85-426E-A5E3-4FF872CB88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760" y="1276869"/>
            <a:ext cx="6526480" cy="3671145"/>
          </a:xfrm>
          <a:prstGeom prst="rect">
            <a:avLst/>
          </a:prstGeom>
        </p:spPr>
      </p:pic>
      <p:sp>
        <p:nvSpPr>
          <p:cNvPr id="5" name="Title 1"/>
          <p:cNvSpPr txBox="1"/>
          <p:nvPr/>
        </p:nvSpPr>
        <p:spPr>
          <a:xfrm>
            <a:off x="381000" y="-20538"/>
            <a:ext cx="8382000" cy="5715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2:  Chia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sẻ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6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endParaRPr lang="en-US" sz="36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66416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7354"/>
    </mc:Choice>
    <mc:Fallback xmlns="">
      <p:transition spd="slow" advTm="2735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D0C66D31-085A-4C90-85D7-30C1AA9952D1}"/>
              </a:ext>
            </a:extLst>
          </p:cNvPr>
          <p:cNvSpPr txBox="1"/>
          <p:nvPr/>
        </p:nvSpPr>
        <p:spPr>
          <a:xfrm>
            <a:off x="2200877" y="108557"/>
            <a:ext cx="691276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sạch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490D499-F357-4756-B00C-10554535BCF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265163"/>
            <a:ext cx="2165381" cy="920611"/>
          </a:xfrm>
          <a:prstGeom prst="rect">
            <a:avLst/>
          </a:prstGeom>
        </p:spPr>
      </p:pic>
      <p:grpSp>
        <p:nvGrpSpPr>
          <p:cNvPr id="2" name="Group 1"/>
          <p:cNvGrpSpPr/>
          <p:nvPr/>
        </p:nvGrpSpPr>
        <p:grpSpPr>
          <a:xfrm>
            <a:off x="2843808" y="1275607"/>
            <a:ext cx="3664125" cy="3672408"/>
            <a:chOff x="3284139" y="1851670"/>
            <a:chExt cx="2575721" cy="247963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70CA3336-76FF-4AF2-B722-80B2A08DC2D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3491880" y="2272792"/>
              <a:ext cx="1642107" cy="2048251"/>
            </a:xfrm>
            <a:prstGeom prst="rect">
              <a:avLst/>
            </a:prstGeom>
          </p:spPr>
        </p:pic>
        <p:sp>
          <p:nvSpPr>
            <p:cNvPr id="8" name="Shape 1682">
              <a:extLst>
                <a:ext uri="{FF2B5EF4-FFF2-40B4-BE49-F238E27FC236}">
                  <a16:creationId xmlns:a16="http://schemas.microsoft.com/office/drawing/2014/main" id="{B7D259AD-2650-4B16-AAE0-CDE55AEABDC1}"/>
                </a:ext>
              </a:extLst>
            </p:cNvPr>
            <p:cNvSpPr/>
            <p:nvPr/>
          </p:nvSpPr>
          <p:spPr>
            <a:xfrm>
              <a:off x="3284139" y="1851670"/>
              <a:ext cx="2575721" cy="2479634"/>
            </a:xfrm>
            <a:custGeom>
              <a:avLst/>
              <a:gdLst/>
              <a:ahLst/>
              <a:cxnLst/>
              <a:rect l="0" t="0" r="0" b="0"/>
              <a:pathLst>
                <a:path w="1806753" h="1806753">
                  <a:moveTo>
                    <a:pt x="903376" y="1806753"/>
                  </a:moveTo>
                  <a:cubicBezTo>
                    <a:pt x="1401496" y="1806753"/>
                    <a:pt x="1806753" y="1401496"/>
                    <a:pt x="1806753" y="903376"/>
                  </a:cubicBezTo>
                  <a:cubicBezTo>
                    <a:pt x="1806753" y="405257"/>
                    <a:pt x="1401496" y="0"/>
                    <a:pt x="903376" y="0"/>
                  </a:cubicBezTo>
                  <a:cubicBezTo>
                    <a:pt x="405257" y="0"/>
                    <a:pt x="0" y="405257"/>
                    <a:pt x="0" y="903376"/>
                  </a:cubicBezTo>
                  <a:cubicBezTo>
                    <a:pt x="0" y="1401496"/>
                    <a:pt x="405257" y="1806753"/>
                    <a:pt x="903376" y="1806753"/>
                  </a:cubicBezTo>
                  <a:close/>
                </a:path>
              </a:pathLst>
            </a:custGeom>
            <a:ln w="49594" cap="flat">
              <a:miter lim="127000"/>
            </a:ln>
          </p:spPr>
          <p:style>
            <a:lnRef idx="1">
              <a:srgbClr val="FCC325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44355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9911"/>
    </mc:Choice>
    <mc:Fallback xmlns="">
      <p:transition spd="slow" advTm="39911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1" r="29958"/>
          <a:stretch/>
        </p:blipFill>
        <p:spPr>
          <a:xfrm>
            <a:off x="373658" y="534887"/>
            <a:ext cx="3262238" cy="4629151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572000" y="1419622"/>
            <a:ext cx="4206554" cy="20867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Bạn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ơi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hãy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nhớ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Đầu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tóc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gọn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gàng</a:t>
            </a:r>
            <a:endParaRPr lang="en-US" sz="324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Hằng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ngày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tắm</a:t>
            </a:r>
            <a:r>
              <a:rPr lang="en-US" sz="3240" dirty="0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DA098C"/>
                </a:solidFill>
                <a:latin typeface="iCiel Cadena" panose="02000503000000020004" pitchFamily="2" charset="77"/>
                <a:cs typeface="iCiel Cucho Bold" pitchFamily="50" charset="0"/>
              </a:rPr>
              <a:t>gội</a:t>
            </a:r>
            <a:endParaRPr lang="en-US" sz="3240" dirty="0">
              <a:solidFill>
                <a:srgbClr val="DA098C"/>
              </a:solidFill>
              <a:latin typeface="iCiel Cadena" panose="02000503000000020004" pitchFamily="2" charset="77"/>
              <a:cs typeface="iCiel Cucho Bold" pitchFamily="50" charset="0"/>
            </a:endParaRPr>
          </a:p>
          <a:p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Mình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càng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đẹp</a:t>
            </a:r>
            <a:r>
              <a:rPr lang="en-US" sz="3240" dirty="0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 </a:t>
            </a:r>
            <a:r>
              <a:rPr lang="en-US" sz="3240" dirty="0" err="1">
                <a:solidFill>
                  <a:srgbClr val="0099DA"/>
                </a:solidFill>
                <a:latin typeface="iCiel Cadena" panose="02000503000000020004" pitchFamily="2" charset="77"/>
                <a:cs typeface="iCiel Cucho Bold" pitchFamily="50" charset="0"/>
              </a:rPr>
              <a:t>xinh</a:t>
            </a:r>
            <a:endParaRPr lang="vi-VN" sz="3240" dirty="0">
              <a:solidFill>
                <a:srgbClr val="0099DA"/>
              </a:solidFill>
              <a:latin typeface="iCiel Cadena" panose="02000503000000020004" pitchFamily="2" charset="77"/>
              <a:cs typeface="iCiel Cucho Bold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416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892"/>
    </mc:Choice>
    <mc:Fallback xmlns="">
      <p:transition spd="slow" advTm="2889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35896" y="483518"/>
            <a:ext cx="20882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DẶN DÒ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47664" y="1338903"/>
            <a:ext cx="83529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A45A50-EA3A-4F60-B827-C6F2916E0B98}"/>
              </a:ext>
            </a:extLst>
          </p:cNvPr>
          <p:cNvSpPr txBox="1"/>
          <p:nvPr/>
        </p:nvSpPr>
        <p:spPr>
          <a:xfrm>
            <a:off x="1547664" y="1926580"/>
            <a:ext cx="835292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- Chia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200" b="1" dirty="0">
                <a:solidFill>
                  <a:srgbClr val="26333A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00294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073"/>
    </mc:Choice>
    <mc:Fallback xmlns="">
      <p:transition spd="slow" advTm="160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-20538"/>
            <a:ext cx="9180512" cy="516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 Box 5"/>
          <p:cNvSpPr txBox="1">
            <a:spLocks noChangeArrowheads="1"/>
          </p:cNvSpPr>
          <p:nvPr/>
        </p:nvSpPr>
        <p:spPr bwMode="auto">
          <a:xfrm>
            <a:off x="2555776" y="1995686"/>
            <a:ext cx="503488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sức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eaLnBrk="1" hangingPunct="1"/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400" b="1" dirty="0" err="1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sz="4400" b="1" dirty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37701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5881"/>
    </mc:Choice>
    <mc:Fallback xmlns="">
      <p:transition spd="slow" advTm="15881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F0108D0-1209-41B4-BA47-BF46307CE58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627534"/>
            <a:ext cx="4014184" cy="2147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68626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21"/>
    </mc:Choice>
    <mc:Fallback xmlns="">
      <p:transition spd="slow" advTm="4421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B2849-4FC7-4E7B-8288-7B2075E7C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85700"/>
            <a:ext cx="8229600" cy="857250"/>
          </a:xfrm>
        </p:spPr>
        <p:txBody>
          <a:bodyPr>
            <a:noAutofit/>
          </a:bodyPr>
          <a:lstStyle/>
          <a:p>
            <a:r>
              <a:rPr lang="en-US" sz="2800" b="1" dirty="0" err="1"/>
              <a:t>Hoạt</a:t>
            </a:r>
            <a:r>
              <a:rPr lang="en-US" sz="2800" b="1" dirty="0"/>
              <a:t> </a:t>
            </a:r>
            <a:r>
              <a:rPr lang="en-US" sz="2800" b="1" dirty="0" err="1"/>
              <a:t>động</a:t>
            </a:r>
            <a:r>
              <a:rPr lang="en-US" sz="2800" b="1" dirty="0"/>
              <a:t> 1: </a:t>
            </a:r>
            <a:r>
              <a:rPr lang="en-US" sz="2800" b="1" dirty="0" err="1"/>
              <a:t>Vì</a:t>
            </a:r>
            <a:r>
              <a:rPr lang="en-US" sz="2800" b="1" dirty="0"/>
              <a:t> </a:t>
            </a:r>
            <a:r>
              <a:rPr lang="en-US" sz="2800" b="1" dirty="0" err="1"/>
              <a:t>sao</a:t>
            </a:r>
            <a:r>
              <a:rPr lang="en-US" sz="2800" b="1" dirty="0"/>
              <a:t> </a:t>
            </a:r>
            <a:r>
              <a:rPr lang="en-US" sz="2800" b="1" dirty="0" err="1"/>
              <a:t>phải</a:t>
            </a:r>
            <a:r>
              <a:rPr lang="en-US" sz="2800" b="1" dirty="0"/>
              <a:t> </a:t>
            </a:r>
            <a:r>
              <a:rPr lang="en-US" sz="2800" b="1" dirty="0" err="1"/>
              <a:t>tắm</a:t>
            </a:r>
            <a:r>
              <a:rPr lang="en-US" sz="2800" b="1" dirty="0"/>
              <a:t>, </a:t>
            </a:r>
            <a:r>
              <a:rPr lang="en-US" sz="2800" b="1" dirty="0" err="1"/>
              <a:t>gội</a:t>
            </a:r>
            <a:r>
              <a:rPr lang="en-US" sz="2800" b="1" dirty="0"/>
              <a:t> </a:t>
            </a:r>
            <a:r>
              <a:rPr lang="en-US" sz="2800" b="1" dirty="0" err="1"/>
              <a:t>hàng</a:t>
            </a:r>
            <a:r>
              <a:rPr lang="en-US" sz="2800" b="1" dirty="0"/>
              <a:t> </a:t>
            </a:r>
            <a:r>
              <a:rPr lang="en-US" sz="2800" b="1" dirty="0" err="1"/>
              <a:t>ngày</a:t>
            </a:r>
            <a:r>
              <a:rPr lang="en-US" sz="2800" b="1" dirty="0"/>
              <a:t>?</a:t>
            </a:r>
          </a:p>
        </p:txBody>
      </p:sp>
      <p:pic>
        <p:nvPicPr>
          <p:cNvPr id="3" name="Picture 21">
            <a:extLst>
              <a:ext uri="{FF2B5EF4-FFF2-40B4-BE49-F238E27FC236}">
                <a16:creationId xmlns:a16="http://schemas.microsoft.com/office/drawing/2014/main" id="{58C30CDD-79DD-4D8C-B9B6-8D9A33012B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08520" y="1717056"/>
            <a:ext cx="3310117" cy="3096344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4EF4E32-0538-477F-AFC4-647C93B42CC7}"/>
              </a:ext>
            </a:extLst>
          </p:cNvPr>
          <p:cNvSpPr txBox="1"/>
          <p:nvPr/>
        </p:nvSpPr>
        <p:spPr>
          <a:xfrm>
            <a:off x="4427984" y="771550"/>
            <a:ext cx="33843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1. </a:t>
            </a:r>
            <a:r>
              <a:rPr lang="en-US" sz="2400" b="1" dirty="0" err="1">
                <a:solidFill>
                  <a:srgbClr val="0070C0"/>
                </a:solidFill>
              </a:rPr>
              <a:t>Tranh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vẽ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gì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B9FCE40-95C5-4E5B-886F-88A6D394AD52}"/>
              </a:ext>
            </a:extLst>
          </p:cNvPr>
          <p:cNvSpPr txBox="1"/>
          <p:nvPr/>
        </p:nvSpPr>
        <p:spPr>
          <a:xfrm>
            <a:off x="3131840" y="2028785"/>
            <a:ext cx="5832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2. Theo con, </a:t>
            </a:r>
            <a:r>
              <a:rPr lang="en-US" sz="2400" b="1" dirty="0" err="1">
                <a:solidFill>
                  <a:srgbClr val="0070C0"/>
                </a:solidFill>
              </a:rPr>
              <a:t>vì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sao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bạn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gái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lại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có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ngoại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hình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như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vậy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228AC6A-49E5-4081-BA49-47731A63A75B}"/>
              </a:ext>
            </a:extLst>
          </p:cNvPr>
          <p:cNvSpPr txBox="1"/>
          <p:nvPr/>
        </p:nvSpPr>
        <p:spPr>
          <a:xfrm>
            <a:off x="3203848" y="3579862"/>
            <a:ext cx="5256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0070C0"/>
                </a:solidFill>
              </a:rPr>
              <a:t>3. </a:t>
            </a:r>
            <a:r>
              <a:rPr lang="en-US" sz="2400" b="1" dirty="0" err="1">
                <a:solidFill>
                  <a:srgbClr val="0070C0"/>
                </a:solidFill>
              </a:rPr>
              <a:t>Vì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sao</a:t>
            </a:r>
            <a:r>
              <a:rPr lang="en-US" sz="2400" b="1" dirty="0">
                <a:solidFill>
                  <a:srgbClr val="0070C0"/>
                </a:solidFill>
              </a:rPr>
              <a:t> con </a:t>
            </a:r>
            <a:r>
              <a:rPr lang="en-US" sz="2400" b="1" dirty="0" err="1">
                <a:solidFill>
                  <a:srgbClr val="0070C0"/>
                </a:solidFill>
              </a:rPr>
              <a:t>cần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tắm</a:t>
            </a:r>
            <a:r>
              <a:rPr lang="en-US" sz="2400" b="1" dirty="0">
                <a:solidFill>
                  <a:srgbClr val="0070C0"/>
                </a:solidFill>
              </a:rPr>
              <a:t>, </a:t>
            </a:r>
            <a:r>
              <a:rPr lang="en-US" sz="2400" b="1" dirty="0" err="1">
                <a:solidFill>
                  <a:srgbClr val="0070C0"/>
                </a:solidFill>
              </a:rPr>
              <a:t>gội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hàng</a:t>
            </a:r>
            <a:r>
              <a:rPr lang="en-US" sz="2400" b="1" dirty="0">
                <a:solidFill>
                  <a:srgbClr val="0070C0"/>
                </a:solidFill>
              </a:rPr>
              <a:t> </a:t>
            </a:r>
            <a:r>
              <a:rPr lang="en-US" sz="2400" b="1" dirty="0" err="1">
                <a:solidFill>
                  <a:srgbClr val="0070C0"/>
                </a:solidFill>
              </a:rPr>
              <a:t>ngày</a:t>
            </a:r>
            <a:r>
              <a:rPr lang="en-US" sz="2400" b="1" dirty="0">
                <a:solidFill>
                  <a:srgbClr val="0070C0"/>
                </a:solidFill>
              </a:rPr>
              <a:t>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56F9269-7D80-4195-8D7B-379F6BA62A8D}"/>
              </a:ext>
            </a:extLst>
          </p:cNvPr>
          <p:cNvSpPr txBox="1"/>
          <p:nvPr/>
        </p:nvSpPr>
        <p:spPr>
          <a:xfrm>
            <a:off x="3347864" y="1277347"/>
            <a:ext cx="54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Tranh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vẽ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một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nam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đang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nhắc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nhở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đầu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tóc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quần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áo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của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E16EF9C-7269-4A19-B002-7AEDB6C000E8}"/>
              </a:ext>
            </a:extLst>
          </p:cNvPr>
          <p:cNvSpPr txBox="1"/>
          <p:nvPr/>
        </p:nvSpPr>
        <p:spPr>
          <a:xfrm>
            <a:off x="3635896" y="2859782"/>
            <a:ext cx="4536504" cy="10063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47124C7-EC6C-437A-B06E-4D4AAC2BC4C0}"/>
              </a:ext>
            </a:extLst>
          </p:cNvPr>
          <p:cNvSpPr txBox="1"/>
          <p:nvPr/>
        </p:nvSpPr>
        <p:spPr>
          <a:xfrm>
            <a:off x="3419872" y="2859782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</a:rPr>
              <a:t>Vì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tắm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gội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nên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bạn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có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ngoại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hình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chưa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gọn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gàng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A43771-6830-41AC-97B1-4F37BDAFEB8C}"/>
              </a:ext>
            </a:extLst>
          </p:cNvPr>
          <p:cNvSpPr txBox="1"/>
          <p:nvPr/>
        </p:nvSpPr>
        <p:spPr>
          <a:xfrm>
            <a:off x="3131840" y="3939902"/>
            <a:ext cx="58326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C00000"/>
                </a:solidFill>
              </a:rPr>
              <a:t>Tắm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gội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hàng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ngày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giúp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cơ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thể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khỏe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mạnh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, </a:t>
            </a:r>
            <a:r>
              <a:rPr lang="en-US" sz="2000" dirty="0" err="1">
                <a:solidFill>
                  <a:srgbClr val="C00000"/>
                </a:solidFill>
              </a:rPr>
              <a:t>thơm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tho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000" dirty="0" err="1">
                <a:solidFill>
                  <a:srgbClr val="C00000"/>
                </a:solidFill>
              </a:rPr>
              <a:t>Cơ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thể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khỏe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mạnh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và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sạch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sẽ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giúp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em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tự</a:t>
            </a:r>
            <a:r>
              <a:rPr lang="en-US" sz="2000" dirty="0">
                <a:solidFill>
                  <a:srgbClr val="C00000"/>
                </a:solidFill>
              </a:rPr>
              <a:t> tin, </a:t>
            </a:r>
            <a:r>
              <a:rPr lang="en-US" sz="2000" dirty="0" err="1">
                <a:solidFill>
                  <a:srgbClr val="C00000"/>
                </a:solidFill>
              </a:rPr>
              <a:t>vui</a:t>
            </a:r>
            <a:r>
              <a:rPr lang="en-US" sz="2000" dirty="0">
                <a:solidFill>
                  <a:srgbClr val="C00000"/>
                </a:solidFill>
              </a:rPr>
              <a:t> </a:t>
            </a:r>
            <a:r>
              <a:rPr lang="en-US" sz="2000" dirty="0" err="1">
                <a:solidFill>
                  <a:srgbClr val="C00000"/>
                </a:solidFill>
              </a:rPr>
              <a:t>vẻ</a:t>
            </a:r>
            <a:r>
              <a:rPr lang="en-US" sz="2000" dirty="0">
                <a:solidFill>
                  <a:srgbClr val="C00000"/>
                </a:solidFill>
              </a:rPr>
              <a:t>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28089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1873"/>
    </mc:Choice>
    <mc:Fallback xmlns="">
      <p:transition spd="slow" advTm="10187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6" grpId="0"/>
      <p:bldP spid="7" grpId="0"/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5">
            <a:extLst>
              <a:ext uri="{FF2B5EF4-FFF2-40B4-BE49-F238E27FC236}">
                <a16:creationId xmlns:a16="http://schemas.microsoft.com/office/drawing/2014/main" id="{271C2B45-C900-4312-B584-4BFD4ED10142}"/>
              </a:ext>
            </a:extLst>
          </p:cNvPr>
          <p:cNvSpPr txBox="1"/>
          <p:nvPr/>
        </p:nvSpPr>
        <p:spPr>
          <a:xfrm>
            <a:off x="1331640" y="42759"/>
            <a:ext cx="6441187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2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gội đầu đúng cách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61700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7412"/>
    </mc:Choice>
    <mc:Fallback xmlns="">
      <p:transition spd="slow" advTm="6741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  <p:extLst mod="1">
    <p:ext uri="{E180D4A7-C9FB-4DFB-919C-405C955672EB}">
      <p14:showEvtLst xmlns:p14="http://schemas.microsoft.com/office/powerpoint/2010/main">
        <p14:playEvt time="21486" objId="6"/>
        <p14:stopEvt time="65724" objId="6"/>
      </p14:showEvtLst>
    </p:ext>
  </p:extLs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1593">
            <a:extLst>
              <a:ext uri="{FF2B5EF4-FFF2-40B4-BE49-F238E27FC236}">
                <a16:creationId xmlns:a16="http://schemas.microsoft.com/office/drawing/2014/main" id="{BEE2FFD6-078E-4543-B6C7-F4ECA958C6A5}"/>
              </a:ext>
            </a:extLst>
          </p:cNvPr>
          <p:cNvSpPr/>
          <p:nvPr/>
        </p:nvSpPr>
        <p:spPr>
          <a:xfrm>
            <a:off x="5509922" y="1391506"/>
            <a:ext cx="197654" cy="203199"/>
          </a:xfrm>
          <a:custGeom>
            <a:avLst/>
            <a:gdLst/>
            <a:ahLst/>
            <a:cxnLst/>
            <a:rect l="0" t="0" r="0" b="0"/>
            <a:pathLst>
              <a:path w="203302" h="203302">
                <a:moveTo>
                  <a:pt x="101651" y="0"/>
                </a:moveTo>
                <a:cubicBezTo>
                  <a:pt x="157785" y="0"/>
                  <a:pt x="203302" y="45517"/>
                  <a:pt x="203302" y="101650"/>
                </a:cubicBezTo>
                <a:cubicBezTo>
                  <a:pt x="203302" y="157797"/>
                  <a:pt x="157785" y="203302"/>
                  <a:pt x="101651" y="203302"/>
                </a:cubicBezTo>
                <a:cubicBezTo>
                  <a:pt x="45517" y="203302"/>
                  <a:pt x="0" y="157797"/>
                  <a:pt x="0" y="101650"/>
                </a:cubicBezTo>
                <a:cubicBezTo>
                  <a:pt x="0" y="45517"/>
                  <a:pt x="45517" y="0"/>
                  <a:pt x="101651" y="0"/>
                </a:cubicBezTo>
                <a:close/>
              </a:path>
            </a:pathLst>
          </a:custGeom>
          <a:ln w="0" cap="flat">
            <a:miter lim="127000"/>
          </a:ln>
        </p:spPr>
        <p:style>
          <a:lnRef idx="0">
            <a:srgbClr val="000000">
              <a:alpha val="0"/>
            </a:srgbClr>
          </a:lnRef>
          <a:fillRef idx="1">
            <a:srgbClr val="FFFEFD"/>
          </a:fillRef>
          <a:effectRef idx="0">
            <a:scrgbClr r="0" g="0" b="0"/>
          </a:effectRef>
          <a:fontRef idx="none"/>
        </p:style>
        <p:txBody>
          <a:bodyPr/>
          <a:lstStyle/>
          <a:p>
            <a:endParaRPr lang="en-US"/>
          </a:p>
        </p:txBody>
      </p:sp>
      <p:grpSp>
        <p:nvGrpSpPr>
          <p:cNvPr id="10" name="Group 9"/>
          <p:cNvGrpSpPr/>
          <p:nvPr/>
        </p:nvGrpSpPr>
        <p:grpSpPr>
          <a:xfrm>
            <a:off x="683568" y="752534"/>
            <a:ext cx="1686583" cy="1747208"/>
            <a:chOff x="1108405" y="1530570"/>
            <a:chExt cx="1261746" cy="1276220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0EE4E55-8481-4B6D-8108-D6C62D4BB538}"/>
                </a:ext>
              </a:extLst>
            </p:cNvPr>
            <p:cNvPicPr/>
            <p:nvPr/>
          </p:nvPicPr>
          <p:blipFill>
            <a:blip r:embed="rId3"/>
            <a:stretch>
              <a:fillRect/>
            </a:stretch>
          </p:blipFill>
          <p:spPr>
            <a:xfrm>
              <a:off x="1166271" y="1538364"/>
              <a:ext cx="1184910" cy="1246505"/>
            </a:xfrm>
            <a:prstGeom prst="rect">
              <a:avLst/>
            </a:prstGeom>
          </p:spPr>
        </p:pic>
        <p:sp>
          <p:nvSpPr>
            <p:cNvPr id="15" name="Shape 1536">
              <a:extLst>
                <a:ext uri="{FF2B5EF4-FFF2-40B4-BE49-F238E27FC236}">
                  <a16:creationId xmlns:a16="http://schemas.microsoft.com/office/drawing/2014/main" id="{AEC71B59-D216-492A-B7C7-F77B58AB2688}"/>
                </a:ext>
              </a:extLst>
            </p:cNvPr>
            <p:cNvSpPr/>
            <p:nvPr/>
          </p:nvSpPr>
          <p:spPr>
            <a:xfrm rot="21386752">
              <a:off x="1122563" y="1564512"/>
              <a:ext cx="604886" cy="661709"/>
            </a:xfrm>
            <a:custGeom>
              <a:avLst/>
              <a:gdLst/>
              <a:ahLst/>
              <a:cxnLst/>
              <a:rect l="0" t="0" r="0" b="0"/>
              <a:pathLst>
                <a:path w="573240" h="586372">
                  <a:moveTo>
                    <a:pt x="573240" y="0"/>
                  </a:moveTo>
                  <a:cubicBezTo>
                    <a:pt x="263449" y="24092"/>
                    <a:pt x="17221" y="274701"/>
                    <a:pt x="0" y="586372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7" name="Shape 1535">
              <a:extLst>
                <a:ext uri="{FF2B5EF4-FFF2-40B4-BE49-F238E27FC236}">
                  <a16:creationId xmlns:a16="http://schemas.microsoft.com/office/drawing/2014/main" id="{AF3C96E1-8FB9-4450-968B-0EB24F63A30B}"/>
                </a:ext>
              </a:extLst>
            </p:cNvPr>
            <p:cNvSpPr/>
            <p:nvPr/>
          </p:nvSpPr>
          <p:spPr>
            <a:xfrm rot="21440484">
              <a:off x="1765585" y="1530570"/>
              <a:ext cx="574295" cy="64945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19" name="Shape 1534">
              <a:extLst>
                <a:ext uri="{FF2B5EF4-FFF2-40B4-BE49-F238E27FC236}">
                  <a16:creationId xmlns:a16="http://schemas.microsoft.com/office/drawing/2014/main" id="{E20AC0AF-443E-498F-A2B5-8AD9E4777E1F}"/>
                </a:ext>
              </a:extLst>
            </p:cNvPr>
            <p:cNvSpPr/>
            <p:nvPr/>
          </p:nvSpPr>
          <p:spPr>
            <a:xfrm>
              <a:off x="1759834" y="2222486"/>
              <a:ext cx="610317" cy="584304"/>
            </a:xfrm>
            <a:custGeom>
              <a:avLst/>
              <a:gdLst/>
              <a:ahLst/>
              <a:cxnLst/>
              <a:rect l="0" t="0" r="0" b="0"/>
              <a:pathLst>
                <a:path w="573240" h="586359">
                  <a:moveTo>
                    <a:pt x="0" y="586359"/>
                  </a:moveTo>
                  <a:cubicBezTo>
                    <a:pt x="309791" y="562267"/>
                    <a:pt x="556019" y="311658"/>
                    <a:pt x="57324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1" name="Shape 1537">
              <a:extLst>
                <a:ext uri="{FF2B5EF4-FFF2-40B4-BE49-F238E27FC236}">
                  <a16:creationId xmlns:a16="http://schemas.microsoft.com/office/drawing/2014/main" id="{4C727C44-AA25-4BE3-B20E-60045CA8366C}"/>
                </a:ext>
              </a:extLst>
            </p:cNvPr>
            <p:cNvSpPr/>
            <p:nvPr/>
          </p:nvSpPr>
          <p:spPr>
            <a:xfrm rot="338283">
              <a:off x="1108405" y="2196357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3" name="Shape 1594">
              <a:extLst>
                <a:ext uri="{FF2B5EF4-FFF2-40B4-BE49-F238E27FC236}">
                  <a16:creationId xmlns:a16="http://schemas.microsoft.com/office/drawing/2014/main" id="{A1059A8F-9987-4B90-8B77-8C8CAE2B0130}"/>
                </a:ext>
              </a:extLst>
            </p:cNvPr>
            <p:cNvSpPr/>
            <p:nvPr/>
          </p:nvSpPr>
          <p:spPr>
            <a:xfrm>
              <a:off x="2150236" y="1668158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0" name="Shape 1593">
              <a:extLst>
                <a:ext uri="{FF2B5EF4-FFF2-40B4-BE49-F238E27FC236}">
                  <a16:creationId xmlns:a16="http://schemas.microsoft.com/office/drawing/2014/main" id="{3C49B1F5-6ECC-4564-83A2-D23E3CE47DB0}"/>
                </a:ext>
              </a:extLst>
            </p:cNvPr>
            <p:cNvSpPr/>
            <p:nvPr/>
          </p:nvSpPr>
          <p:spPr>
            <a:xfrm>
              <a:off x="2167689" y="168056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32484C2-B712-4550-AA57-3F43670CB67A}"/>
                </a:ext>
              </a:extLst>
            </p:cNvPr>
            <p:cNvSpPr txBox="1"/>
            <p:nvPr/>
          </p:nvSpPr>
          <p:spPr>
            <a:xfrm>
              <a:off x="2119730" y="1646647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3388973" y="774812"/>
            <a:ext cx="1801753" cy="1637862"/>
            <a:chOff x="3839840" y="1446298"/>
            <a:chExt cx="1350886" cy="1273423"/>
          </a:xfrm>
        </p:grpSpPr>
        <p:sp>
          <p:nvSpPr>
            <p:cNvPr id="3" name="Shape 1542">
              <a:extLst>
                <a:ext uri="{FF2B5EF4-FFF2-40B4-BE49-F238E27FC236}">
                  <a16:creationId xmlns:a16="http://schemas.microsoft.com/office/drawing/2014/main" id="{15E79707-05FE-4F98-BF43-FBFC2093E943}"/>
                </a:ext>
              </a:extLst>
            </p:cNvPr>
            <p:cNvSpPr/>
            <p:nvPr/>
          </p:nvSpPr>
          <p:spPr>
            <a:xfrm>
              <a:off x="3894203" y="1446298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ED97B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CFCB016-009F-4061-A694-B523B11D9884}"/>
                </a:ext>
              </a:extLst>
            </p:cNvPr>
            <p:cNvPicPr/>
            <p:nvPr/>
          </p:nvPicPr>
          <p:blipFill>
            <a:blip r:embed="rId4"/>
            <a:stretch>
              <a:fillRect/>
            </a:stretch>
          </p:blipFill>
          <p:spPr>
            <a:xfrm>
              <a:off x="4133136" y="1545585"/>
              <a:ext cx="874395" cy="1136650"/>
            </a:xfrm>
            <a:prstGeom prst="rect">
              <a:avLst/>
            </a:prstGeom>
          </p:spPr>
        </p:pic>
        <p:sp>
          <p:nvSpPr>
            <p:cNvPr id="23" name="Shape 1537">
              <a:extLst>
                <a:ext uri="{FF2B5EF4-FFF2-40B4-BE49-F238E27FC236}">
                  <a16:creationId xmlns:a16="http://schemas.microsoft.com/office/drawing/2014/main" id="{8E2B7E39-5C5D-4925-838E-C0D7A9672AF1}"/>
                </a:ext>
              </a:extLst>
            </p:cNvPr>
            <p:cNvSpPr/>
            <p:nvPr/>
          </p:nvSpPr>
          <p:spPr>
            <a:xfrm rot="16540670">
              <a:off x="4519437" y="2140284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4" name="Shape 1537">
              <a:extLst>
                <a:ext uri="{FF2B5EF4-FFF2-40B4-BE49-F238E27FC236}">
                  <a16:creationId xmlns:a16="http://schemas.microsoft.com/office/drawing/2014/main" id="{9A19F1D9-9378-4153-81BA-749A9EC3A657}"/>
                </a:ext>
              </a:extLst>
            </p:cNvPr>
            <p:cNvSpPr/>
            <p:nvPr/>
          </p:nvSpPr>
          <p:spPr>
            <a:xfrm>
              <a:off x="3889282" y="2110645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25" name="Shape 1537">
              <a:extLst>
                <a:ext uri="{FF2B5EF4-FFF2-40B4-BE49-F238E27FC236}">
                  <a16:creationId xmlns:a16="http://schemas.microsoft.com/office/drawing/2014/main" id="{562EADE2-0704-4FBD-B752-DD42335F10F5}"/>
                </a:ext>
              </a:extLst>
            </p:cNvPr>
            <p:cNvSpPr/>
            <p:nvPr/>
          </p:nvSpPr>
          <p:spPr>
            <a:xfrm rot="4814827">
              <a:off x="3833172" y="1515952"/>
              <a:ext cx="586105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6" name="Shape 1535">
              <a:extLst>
                <a:ext uri="{FF2B5EF4-FFF2-40B4-BE49-F238E27FC236}">
                  <a16:creationId xmlns:a16="http://schemas.microsoft.com/office/drawing/2014/main" id="{7330E64B-579C-41F3-9C5C-E7E820D56F7B}"/>
                </a:ext>
              </a:extLst>
            </p:cNvPr>
            <p:cNvSpPr/>
            <p:nvPr/>
          </p:nvSpPr>
          <p:spPr>
            <a:xfrm rot="637634">
              <a:off x="4572558" y="1520566"/>
              <a:ext cx="618168" cy="589102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7" name="Shape 1535">
              <a:extLst>
                <a:ext uri="{FF2B5EF4-FFF2-40B4-BE49-F238E27FC236}">
                  <a16:creationId xmlns:a16="http://schemas.microsoft.com/office/drawing/2014/main" id="{56DB4329-4AA1-404D-B38F-2CA3545A1CDE}"/>
                </a:ext>
              </a:extLst>
            </p:cNvPr>
            <p:cNvSpPr/>
            <p:nvPr/>
          </p:nvSpPr>
          <p:spPr>
            <a:xfrm rot="21323031">
              <a:off x="4358257" y="1449319"/>
              <a:ext cx="328157" cy="64089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586372" y="573240"/>
                  </a:moveTo>
                  <a:cubicBezTo>
                    <a:pt x="562280" y="263449"/>
                    <a:pt x="311671" y="17221"/>
                    <a:pt x="0" y="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2" name="Shape 1593">
              <a:extLst>
                <a:ext uri="{FF2B5EF4-FFF2-40B4-BE49-F238E27FC236}">
                  <a16:creationId xmlns:a16="http://schemas.microsoft.com/office/drawing/2014/main" id="{1FC3A959-AFF1-4FF3-A311-C50C0C3C0C63}"/>
                </a:ext>
              </a:extLst>
            </p:cNvPr>
            <p:cNvSpPr/>
            <p:nvPr/>
          </p:nvSpPr>
          <p:spPr>
            <a:xfrm>
              <a:off x="4925098" y="1566450"/>
              <a:ext cx="197654" cy="203199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47" name="Shape 1594">
              <a:extLst>
                <a:ext uri="{FF2B5EF4-FFF2-40B4-BE49-F238E27FC236}">
                  <a16:creationId xmlns:a16="http://schemas.microsoft.com/office/drawing/2014/main" id="{0E9F3782-2425-47BE-BE4A-974F71CFC98A}"/>
                </a:ext>
              </a:extLst>
            </p:cNvPr>
            <p:cNvSpPr/>
            <p:nvPr/>
          </p:nvSpPr>
          <p:spPr>
            <a:xfrm>
              <a:off x="4927353" y="1556837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11C57A23-A476-45D3-B509-6F4CC8EDC113}"/>
                </a:ext>
              </a:extLst>
            </p:cNvPr>
            <p:cNvSpPr txBox="1"/>
            <p:nvPr/>
          </p:nvSpPr>
          <p:spPr>
            <a:xfrm>
              <a:off x="4891236" y="1541822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2</a:t>
              </a: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6315184" y="800807"/>
            <a:ext cx="1626166" cy="1607967"/>
            <a:chOff x="6653886" y="1448139"/>
            <a:chExt cx="1287463" cy="1267683"/>
          </a:xfrm>
        </p:grpSpPr>
        <p:sp>
          <p:nvSpPr>
            <p:cNvPr id="5" name="Shape 1553">
              <a:extLst>
                <a:ext uri="{FF2B5EF4-FFF2-40B4-BE49-F238E27FC236}">
                  <a16:creationId xmlns:a16="http://schemas.microsoft.com/office/drawing/2014/main" id="{BD4463D7-8B99-44F4-8BE1-F518B905CDBB}"/>
                </a:ext>
              </a:extLst>
            </p:cNvPr>
            <p:cNvSpPr/>
            <p:nvPr/>
          </p:nvSpPr>
          <p:spPr>
            <a:xfrm>
              <a:off x="6681121" y="1448139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B5DACA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7C324AA-642D-4E9E-AB65-8088002E29D8}"/>
                </a:ext>
              </a:extLst>
            </p:cNvPr>
            <p:cNvPicPr/>
            <p:nvPr/>
          </p:nvPicPr>
          <p:blipFill>
            <a:blip r:embed="rId5"/>
            <a:stretch>
              <a:fillRect/>
            </a:stretch>
          </p:blipFill>
          <p:spPr>
            <a:xfrm rot="848161">
              <a:off x="6810646" y="1571750"/>
              <a:ext cx="1035685" cy="1124585"/>
            </a:xfrm>
            <a:prstGeom prst="rect">
              <a:avLst/>
            </a:prstGeom>
          </p:spPr>
        </p:pic>
        <p:sp>
          <p:nvSpPr>
            <p:cNvPr id="28" name="Shape 1537">
              <a:extLst>
                <a:ext uri="{FF2B5EF4-FFF2-40B4-BE49-F238E27FC236}">
                  <a16:creationId xmlns:a16="http://schemas.microsoft.com/office/drawing/2014/main" id="{069426F1-9F87-43FC-BE36-9F886F58EFFA}"/>
                </a:ext>
              </a:extLst>
            </p:cNvPr>
            <p:cNvSpPr/>
            <p:nvPr/>
          </p:nvSpPr>
          <p:spPr>
            <a:xfrm rot="338283">
              <a:off x="6653886" y="2094530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29" name="Shape 1537">
              <a:extLst>
                <a:ext uri="{FF2B5EF4-FFF2-40B4-BE49-F238E27FC236}">
                  <a16:creationId xmlns:a16="http://schemas.microsoft.com/office/drawing/2014/main" id="{04B413AA-9C57-4186-9D09-8C8FA502014D}"/>
                </a:ext>
              </a:extLst>
            </p:cNvPr>
            <p:cNvSpPr/>
            <p:nvPr/>
          </p:nvSpPr>
          <p:spPr>
            <a:xfrm rot="16593497">
              <a:off x="7337329" y="2176721"/>
              <a:ext cx="594824" cy="483377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0" name="Shape 1537">
              <a:extLst>
                <a:ext uri="{FF2B5EF4-FFF2-40B4-BE49-F238E27FC236}">
                  <a16:creationId xmlns:a16="http://schemas.microsoft.com/office/drawing/2014/main" id="{EF487F62-F8FF-4AA1-A0AE-579529A4B47D}"/>
                </a:ext>
              </a:extLst>
            </p:cNvPr>
            <p:cNvSpPr/>
            <p:nvPr/>
          </p:nvSpPr>
          <p:spPr>
            <a:xfrm rot="11131832">
              <a:off x="7317807" y="147862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1" name="Shape 1537">
              <a:extLst>
                <a:ext uri="{FF2B5EF4-FFF2-40B4-BE49-F238E27FC236}">
                  <a16:creationId xmlns:a16="http://schemas.microsoft.com/office/drawing/2014/main" id="{E529F33F-8E0A-4D5C-B0FD-F609104BBCE1}"/>
                </a:ext>
              </a:extLst>
            </p:cNvPr>
            <p:cNvSpPr/>
            <p:nvPr/>
          </p:nvSpPr>
          <p:spPr>
            <a:xfrm rot="5400000">
              <a:off x="6691726" y="1437535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4" name="Shape 1594">
              <a:extLst>
                <a:ext uri="{FF2B5EF4-FFF2-40B4-BE49-F238E27FC236}">
                  <a16:creationId xmlns:a16="http://schemas.microsoft.com/office/drawing/2014/main" id="{9C0E4317-7150-41CF-AC90-DED2FE7CFE0F}"/>
                </a:ext>
              </a:extLst>
            </p:cNvPr>
            <p:cNvSpPr/>
            <p:nvPr/>
          </p:nvSpPr>
          <p:spPr>
            <a:xfrm>
              <a:off x="7716706" y="1557994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9" name="Shape 1593">
              <a:extLst>
                <a:ext uri="{FF2B5EF4-FFF2-40B4-BE49-F238E27FC236}">
                  <a16:creationId xmlns:a16="http://schemas.microsoft.com/office/drawing/2014/main" id="{CCA07D8F-58A1-4B15-A1BC-4AEDBF5EA0F0}"/>
                </a:ext>
              </a:extLst>
            </p:cNvPr>
            <p:cNvSpPr/>
            <p:nvPr/>
          </p:nvSpPr>
          <p:spPr>
            <a:xfrm>
              <a:off x="7731696" y="1576342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C7213007-33C2-4773-8BB5-8290184DE425}"/>
                </a:ext>
              </a:extLst>
            </p:cNvPr>
            <p:cNvSpPr txBox="1"/>
            <p:nvPr/>
          </p:nvSpPr>
          <p:spPr>
            <a:xfrm>
              <a:off x="7692197" y="1529729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1933980" y="3006994"/>
            <a:ext cx="1682457" cy="1724996"/>
            <a:chOff x="2344096" y="3239166"/>
            <a:chExt cx="1284216" cy="1315078"/>
          </a:xfrm>
        </p:grpSpPr>
        <p:sp>
          <p:nvSpPr>
            <p:cNvPr id="8" name="Shape 1616">
              <a:extLst>
                <a:ext uri="{FF2B5EF4-FFF2-40B4-BE49-F238E27FC236}">
                  <a16:creationId xmlns:a16="http://schemas.microsoft.com/office/drawing/2014/main" id="{230C9489-969E-4937-84B2-BC9911019337}"/>
                </a:ext>
              </a:extLst>
            </p:cNvPr>
            <p:cNvSpPr/>
            <p:nvPr/>
          </p:nvSpPr>
          <p:spPr>
            <a:xfrm>
              <a:off x="2351181" y="3289405"/>
              <a:ext cx="1245870" cy="1245870"/>
            </a:xfrm>
            <a:custGeom>
              <a:avLst/>
              <a:gdLst/>
              <a:ahLst/>
              <a:cxnLst/>
              <a:rect l="0" t="0" r="0" b="0"/>
              <a:pathLst>
                <a:path w="1246429" h="1246429">
                  <a:moveTo>
                    <a:pt x="623214" y="0"/>
                  </a:moveTo>
                  <a:cubicBezTo>
                    <a:pt x="967410" y="0"/>
                    <a:pt x="1246429" y="279019"/>
                    <a:pt x="1246429" y="623214"/>
                  </a:cubicBezTo>
                  <a:cubicBezTo>
                    <a:pt x="1246429" y="967410"/>
                    <a:pt x="967410" y="1246429"/>
                    <a:pt x="623214" y="1246429"/>
                  </a:cubicBezTo>
                  <a:cubicBezTo>
                    <a:pt x="279019" y="1246429"/>
                    <a:pt x="0" y="967410"/>
                    <a:pt x="0" y="623214"/>
                  </a:cubicBezTo>
                  <a:cubicBezTo>
                    <a:pt x="0" y="279019"/>
                    <a:pt x="279019" y="0"/>
                    <a:pt x="623214" y="0"/>
                  </a:cubicBezTo>
                  <a:close/>
                </a:path>
              </a:pathLst>
            </a:custGeom>
            <a:ln w="0" cap="rnd">
              <a:miter lim="100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8B7B4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42287B05-86E5-4D89-BA6B-31F4E5884735}"/>
                </a:ext>
              </a:extLst>
            </p:cNvPr>
            <p:cNvPicPr/>
            <p:nvPr/>
          </p:nvPicPr>
          <p:blipFill>
            <a:blip r:embed="rId6"/>
            <a:stretch>
              <a:fillRect/>
            </a:stretch>
          </p:blipFill>
          <p:spPr>
            <a:xfrm>
              <a:off x="2475208" y="3370659"/>
              <a:ext cx="913765" cy="1151890"/>
            </a:xfrm>
            <a:prstGeom prst="rect">
              <a:avLst/>
            </a:prstGeom>
          </p:spPr>
        </p:pic>
        <p:sp>
          <p:nvSpPr>
            <p:cNvPr id="36" name="Shape 1537">
              <a:extLst>
                <a:ext uri="{FF2B5EF4-FFF2-40B4-BE49-F238E27FC236}">
                  <a16:creationId xmlns:a16="http://schemas.microsoft.com/office/drawing/2014/main" id="{0E97D1AE-235A-4851-9E01-753BAF6A9D94}"/>
                </a:ext>
              </a:extLst>
            </p:cNvPr>
            <p:cNvSpPr/>
            <p:nvPr/>
          </p:nvSpPr>
          <p:spPr>
            <a:xfrm rot="5400000">
              <a:off x="2354701" y="3261360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7" name="Shape 1537">
              <a:extLst>
                <a:ext uri="{FF2B5EF4-FFF2-40B4-BE49-F238E27FC236}">
                  <a16:creationId xmlns:a16="http://schemas.microsoft.com/office/drawing/2014/main" id="{0CD103B7-D685-4721-BFE6-3484A6B672FB}"/>
                </a:ext>
              </a:extLst>
            </p:cNvPr>
            <p:cNvSpPr/>
            <p:nvPr/>
          </p:nvSpPr>
          <p:spPr>
            <a:xfrm>
              <a:off x="2344096" y="3922809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8" name="Shape 1537">
              <a:extLst>
                <a:ext uri="{FF2B5EF4-FFF2-40B4-BE49-F238E27FC236}">
                  <a16:creationId xmlns:a16="http://schemas.microsoft.com/office/drawing/2014/main" id="{54639F4D-063E-4AF0-9C66-FFC8CEBFB013}"/>
                </a:ext>
              </a:extLst>
            </p:cNvPr>
            <p:cNvSpPr/>
            <p:nvPr/>
          </p:nvSpPr>
          <p:spPr>
            <a:xfrm rot="16428178">
              <a:off x="2978741" y="3954791"/>
              <a:ext cx="588848" cy="610058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9" name="Shape 1537">
              <a:extLst>
                <a:ext uri="{FF2B5EF4-FFF2-40B4-BE49-F238E27FC236}">
                  <a16:creationId xmlns:a16="http://schemas.microsoft.com/office/drawing/2014/main" id="{14CF76A8-B754-4C3D-A410-BD7DBD834B33}"/>
                </a:ext>
              </a:extLst>
            </p:cNvPr>
            <p:cNvSpPr/>
            <p:nvPr/>
          </p:nvSpPr>
          <p:spPr>
            <a:xfrm rot="10298306">
              <a:off x="3031057" y="3239166"/>
              <a:ext cx="522617" cy="63476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0" name="Shape 1537">
              <a:extLst>
                <a:ext uri="{FF2B5EF4-FFF2-40B4-BE49-F238E27FC236}">
                  <a16:creationId xmlns:a16="http://schemas.microsoft.com/office/drawing/2014/main" id="{9FAB73AB-EC37-4B04-972B-56FC1835DE6B}"/>
                </a:ext>
              </a:extLst>
            </p:cNvPr>
            <p:cNvSpPr/>
            <p:nvPr/>
          </p:nvSpPr>
          <p:spPr>
            <a:xfrm rot="1008648" flipH="1" flipV="1">
              <a:off x="3562431" y="3838854"/>
              <a:ext cx="45719" cy="13372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6" name="Shape 1594">
              <a:extLst>
                <a:ext uri="{FF2B5EF4-FFF2-40B4-BE49-F238E27FC236}">
                  <a16:creationId xmlns:a16="http://schemas.microsoft.com/office/drawing/2014/main" id="{798E72A9-7E22-40F7-A375-F8CD2FF38A9C}"/>
                </a:ext>
              </a:extLst>
            </p:cNvPr>
            <p:cNvSpPr/>
            <p:nvPr/>
          </p:nvSpPr>
          <p:spPr>
            <a:xfrm>
              <a:off x="3425112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6" name="Shape 1593">
              <a:extLst>
                <a:ext uri="{FF2B5EF4-FFF2-40B4-BE49-F238E27FC236}">
                  <a16:creationId xmlns:a16="http://schemas.microsoft.com/office/drawing/2014/main" id="{CB849507-CC4B-4AFA-BC8E-BF1F4CACF0CE}"/>
                </a:ext>
              </a:extLst>
            </p:cNvPr>
            <p:cNvSpPr/>
            <p:nvPr/>
          </p:nvSpPr>
          <p:spPr>
            <a:xfrm>
              <a:off x="3438561" y="3450167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C764404A-D784-4344-80E4-90FBE5163E07}"/>
                </a:ext>
              </a:extLst>
            </p:cNvPr>
            <p:cNvSpPr txBox="1"/>
            <p:nvPr/>
          </p:nvSpPr>
          <p:spPr>
            <a:xfrm>
              <a:off x="3393850" y="3410412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4644008" y="2993461"/>
            <a:ext cx="1787807" cy="1666521"/>
            <a:chOff x="5363349" y="3282181"/>
            <a:chExt cx="1263909" cy="1261352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FC6A99F-0E29-4001-93BC-EB3F3BD14667}"/>
                </a:ext>
              </a:extLst>
            </p:cNvPr>
            <p:cNvPicPr/>
            <p:nvPr/>
          </p:nvPicPr>
          <p:blipFill>
            <a:blip r:embed="rId7"/>
            <a:stretch>
              <a:fillRect/>
            </a:stretch>
          </p:blipFill>
          <p:spPr>
            <a:xfrm>
              <a:off x="5378213" y="3289405"/>
              <a:ext cx="1249045" cy="1249045"/>
            </a:xfrm>
            <a:prstGeom prst="rect">
              <a:avLst/>
            </a:prstGeom>
          </p:spPr>
        </p:pic>
        <p:sp>
          <p:nvSpPr>
            <p:cNvPr id="32" name="Shape 1537">
              <a:extLst>
                <a:ext uri="{FF2B5EF4-FFF2-40B4-BE49-F238E27FC236}">
                  <a16:creationId xmlns:a16="http://schemas.microsoft.com/office/drawing/2014/main" id="{D592277D-2BA1-4042-9FCB-2287D91504D6}"/>
                </a:ext>
              </a:extLst>
            </p:cNvPr>
            <p:cNvSpPr/>
            <p:nvPr/>
          </p:nvSpPr>
          <p:spPr>
            <a:xfrm rot="338283">
              <a:off x="5363349" y="3927563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3" name="Shape 1537">
              <a:extLst>
                <a:ext uri="{FF2B5EF4-FFF2-40B4-BE49-F238E27FC236}">
                  <a16:creationId xmlns:a16="http://schemas.microsoft.com/office/drawing/2014/main" id="{23093668-591A-488B-9D37-5B7E70CFE5EA}"/>
                </a:ext>
              </a:extLst>
            </p:cNvPr>
            <p:cNvSpPr/>
            <p:nvPr/>
          </p:nvSpPr>
          <p:spPr>
            <a:xfrm rot="16381708">
              <a:off x="6029857" y="3962199"/>
              <a:ext cx="622556" cy="54011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4" name="Shape 1537">
              <a:extLst>
                <a:ext uri="{FF2B5EF4-FFF2-40B4-BE49-F238E27FC236}">
                  <a16:creationId xmlns:a16="http://schemas.microsoft.com/office/drawing/2014/main" id="{EC7552F4-3709-45F0-AAA0-81D43A1A13A1}"/>
                </a:ext>
              </a:extLst>
            </p:cNvPr>
            <p:cNvSpPr/>
            <p:nvPr/>
          </p:nvSpPr>
          <p:spPr>
            <a:xfrm rot="10800000">
              <a:off x="6003413" y="3297188"/>
              <a:ext cx="623542" cy="572770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35" name="Shape 1537">
              <a:extLst>
                <a:ext uri="{FF2B5EF4-FFF2-40B4-BE49-F238E27FC236}">
                  <a16:creationId xmlns:a16="http://schemas.microsoft.com/office/drawing/2014/main" id="{2B1D80A9-C610-4260-9584-4AE03D1A60C8}"/>
                </a:ext>
              </a:extLst>
            </p:cNvPr>
            <p:cNvSpPr/>
            <p:nvPr/>
          </p:nvSpPr>
          <p:spPr>
            <a:xfrm rot="5569393">
              <a:off x="5395326" y="3287795"/>
              <a:ext cx="605659" cy="594431"/>
            </a:xfrm>
            <a:custGeom>
              <a:avLst/>
              <a:gdLst/>
              <a:ahLst/>
              <a:cxnLst/>
              <a:rect l="0" t="0" r="0" b="0"/>
              <a:pathLst>
                <a:path w="586372" h="573240">
                  <a:moveTo>
                    <a:pt x="0" y="0"/>
                  </a:moveTo>
                  <a:cubicBezTo>
                    <a:pt x="24092" y="309791"/>
                    <a:pt x="274701" y="556019"/>
                    <a:pt x="586372" y="573240"/>
                  </a:cubicBezTo>
                </a:path>
              </a:pathLst>
            </a:custGeom>
            <a:ln w="13564" cap="rnd">
              <a:custDash>
                <a:ds d="328800" sp="221900"/>
              </a:custDash>
              <a:miter lim="100000"/>
            </a:ln>
          </p:spPr>
          <p:style>
            <a:lnRef idx="1">
              <a:srgbClr val="EA5B6B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 dirty="0"/>
            </a:p>
          </p:txBody>
        </p:sp>
        <p:sp>
          <p:nvSpPr>
            <p:cNvPr id="45" name="Shape 1594">
              <a:extLst>
                <a:ext uri="{FF2B5EF4-FFF2-40B4-BE49-F238E27FC236}">
                  <a16:creationId xmlns:a16="http://schemas.microsoft.com/office/drawing/2014/main" id="{0710F4EC-81B9-439A-A4CF-C6EFCCD659B4}"/>
                </a:ext>
              </a:extLst>
            </p:cNvPr>
            <p:cNvSpPr/>
            <p:nvPr/>
          </p:nvSpPr>
          <p:spPr>
            <a:xfrm>
              <a:off x="6423533" y="3428496"/>
              <a:ext cx="203200" cy="203200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203302"/>
                  </a:moveTo>
                  <a:cubicBezTo>
                    <a:pt x="157785" y="203302"/>
                    <a:pt x="203302" y="157797"/>
                    <a:pt x="203302" y="101650"/>
                  </a:cubicBezTo>
                  <a:cubicBezTo>
                    <a:pt x="203302" y="45517"/>
                    <a:pt x="157785" y="0"/>
                    <a:pt x="101651" y="0"/>
                  </a:cubicBezTo>
                  <a:cubicBezTo>
                    <a:pt x="45517" y="0"/>
                    <a:pt x="0" y="45517"/>
                    <a:pt x="0" y="101650"/>
                  </a:cubicBezTo>
                  <a:cubicBezTo>
                    <a:pt x="0" y="157797"/>
                    <a:pt x="45517" y="203302"/>
                    <a:pt x="101651" y="203302"/>
                  </a:cubicBezTo>
                  <a:close/>
                </a:path>
              </a:pathLst>
            </a:custGeom>
            <a:ln w="12700" cap="flat">
              <a:miter lim="127000"/>
            </a:ln>
          </p:spPr>
          <p:style>
            <a:lnRef idx="1">
              <a:srgbClr val="86CAE8"/>
            </a:lnRef>
            <a:fillRef idx="0">
              <a:srgbClr val="000000">
                <a:alpha val="0"/>
              </a:srgbClr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68" name="Shape 1593">
              <a:extLst>
                <a:ext uri="{FF2B5EF4-FFF2-40B4-BE49-F238E27FC236}">
                  <a16:creationId xmlns:a16="http://schemas.microsoft.com/office/drawing/2014/main" id="{249A52B8-A877-49EC-A558-ABFCAF54915D}"/>
                </a:ext>
              </a:extLst>
            </p:cNvPr>
            <p:cNvSpPr/>
            <p:nvPr/>
          </p:nvSpPr>
          <p:spPr>
            <a:xfrm>
              <a:off x="6444452" y="3446844"/>
              <a:ext cx="173220" cy="166504"/>
            </a:xfrm>
            <a:custGeom>
              <a:avLst/>
              <a:gdLst/>
              <a:ahLst/>
              <a:cxnLst/>
              <a:rect l="0" t="0" r="0" b="0"/>
              <a:pathLst>
                <a:path w="203302" h="203302">
                  <a:moveTo>
                    <a:pt x="101651" y="0"/>
                  </a:moveTo>
                  <a:cubicBezTo>
                    <a:pt x="157785" y="0"/>
                    <a:pt x="203302" y="45517"/>
                    <a:pt x="203302" y="101650"/>
                  </a:cubicBezTo>
                  <a:cubicBezTo>
                    <a:pt x="203302" y="157797"/>
                    <a:pt x="157785" y="203302"/>
                    <a:pt x="101651" y="203302"/>
                  </a:cubicBezTo>
                  <a:cubicBezTo>
                    <a:pt x="45517" y="203302"/>
                    <a:pt x="0" y="157797"/>
                    <a:pt x="0" y="101650"/>
                  </a:cubicBezTo>
                  <a:cubicBezTo>
                    <a:pt x="0" y="45517"/>
                    <a:pt x="45517" y="0"/>
                    <a:pt x="101651" y="0"/>
                  </a:cubicBezTo>
                  <a:close/>
                </a:path>
              </a:pathLst>
            </a:custGeom>
            <a:ln w="0" cap="flat">
              <a:miter lim="127000"/>
            </a:ln>
          </p:spPr>
          <p:style>
            <a:lnRef idx="0">
              <a:srgbClr val="000000">
                <a:alpha val="0"/>
              </a:srgbClr>
            </a:lnRef>
            <a:fillRef idx="1">
              <a:srgbClr val="FFFEFD"/>
            </a:fillRef>
            <a:effectRef idx="0">
              <a:scrgbClr r="0" g="0" b="0"/>
            </a:effectRef>
            <a:fontRef idx="none"/>
          </p:style>
          <p:txBody>
            <a:bodyPr/>
            <a:lstStyle/>
            <a:p>
              <a:endParaRPr lang="en-US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FD35B4D4-B507-49D3-8057-B0427A828052}"/>
                </a:ext>
              </a:extLst>
            </p:cNvPr>
            <p:cNvSpPr txBox="1"/>
            <p:nvPr/>
          </p:nvSpPr>
          <p:spPr>
            <a:xfrm>
              <a:off x="6399482" y="3400088"/>
              <a:ext cx="203200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b="1" dirty="0">
                  <a:solidFill>
                    <a:srgbClr val="0099DA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4</a:t>
              </a: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3ED83EB-CD49-4E40-8916-E518B2B63041}"/>
              </a:ext>
            </a:extLst>
          </p:cNvPr>
          <p:cNvSpPr txBox="1"/>
          <p:nvPr/>
        </p:nvSpPr>
        <p:spPr>
          <a:xfrm>
            <a:off x="2137432" y="-20538"/>
            <a:ext cx="58093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gội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2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85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2771800" y="1799672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5652120" y="1778928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flipH="1">
            <a:off x="3923928" y="3875822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rot="7631332">
            <a:off x="6407226" y="3072476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itle 1"/>
          <p:cNvSpPr txBox="1"/>
          <p:nvPr/>
        </p:nvSpPr>
        <p:spPr>
          <a:xfrm>
            <a:off x="251521" y="2561053"/>
            <a:ext cx="20932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Title 1"/>
          <p:cNvSpPr txBox="1"/>
          <p:nvPr/>
        </p:nvSpPr>
        <p:spPr>
          <a:xfrm>
            <a:off x="2555776" y="2532058"/>
            <a:ext cx="3140133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Cho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" name="Title 1"/>
          <p:cNvSpPr txBox="1"/>
          <p:nvPr/>
        </p:nvSpPr>
        <p:spPr>
          <a:xfrm>
            <a:off x="5940152" y="2460050"/>
            <a:ext cx="34957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Gãi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thật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5" name="Title 1"/>
          <p:cNvSpPr txBox="1"/>
          <p:nvPr/>
        </p:nvSpPr>
        <p:spPr>
          <a:xfrm>
            <a:off x="6156176" y="4299942"/>
            <a:ext cx="3051490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dầu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gội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Title 1"/>
          <p:cNvSpPr txBox="1"/>
          <p:nvPr/>
        </p:nvSpPr>
        <p:spPr>
          <a:xfrm>
            <a:off x="107504" y="4404266"/>
            <a:ext cx="2107787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5. Lau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4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tóc</a:t>
            </a:r>
            <a:endParaRPr lang="en-US" sz="24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2416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322"/>
    </mc:Choice>
    <mc:Fallback xmlns="">
      <p:transition spd="slow" advTm="48322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3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6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9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5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7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1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7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120000" y="120000"/>
                                    </p:animScale>
                                  </p:childTnLst>
                                </p:cTn>
                              </p:par>
                              <p:par>
                                <p:cTn id="8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animBg="1"/>
      <p:bldP spid="12" grpId="0"/>
      <p:bldP spid="85" grpId="0" animBg="1"/>
      <p:bldP spid="59" grpId="0" animBg="1"/>
      <p:bldP spid="60" grpId="0" animBg="1"/>
      <p:bldP spid="61" grpId="0" animBg="1"/>
      <p:bldP spid="62" grpId="0"/>
      <p:bldP spid="63" grpId="0"/>
      <p:bldP spid="64" grpId="0"/>
      <p:bldP spid="65" grpId="0"/>
      <p:bldP spid="7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71C2B45-C900-4312-B584-4BFD4ED10142}"/>
              </a:ext>
            </a:extLst>
          </p:cNvPr>
          <p:cNvSpPr txBox="1"/>
          <p:nvPr/>
        </p:nvSpPr>
        <p:spPr>
          <a:xfrm>
            <a:off x="1633806" y="42759"/>
            <a:ext cx="5836855" cy="584775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1440" tIns="45720" rIns="91440" bIns="45720" anchor="t" anchorCtr="0" compatLnSpc="1">
            <a:spAutoFit/>
          </a:bodyPr>
          <a:lstStyle/>
          <a:p>
            <a:pPr marL="0" marR="0" lvl="0" indent="0" algn="ct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b="1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3 :</a:t>
            </a:r>
            <a:r>
              <a:rPr lang="fr-FR" sz="3200" b="0" i="1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0" i="0" u="none" strike="noStrike" kern="1200" cap="none" spc="0" baseline="0" dirty="0" err="1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200" b="0" i="0" u="none" strike="noStrike" kern="1200" cap="none" spc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0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đúng cách</a:t>
            </a:r>
            <a:r>
              <a:rPr lang="fr-FR" sz="3200" b="1" i="0" u="none" strike="noStrike" kern="1200" cap="none" spc="0" baseline="0" dirty="0">
                <a:solidFill>
                  <a:srgbClr val="002060"/>
                </a:solidFill>
                <a:uFillTx/>
                <a:latin typeface="Times New Roman" pitchFamily="18" charset="0"/>
                <a:cs typeface="Times New Roman" pitchFamily="18" charset="0"/>
              </a:rPr>
              <a:t>.</a:t>
            </a:r>
            <a:endParaRPr lang="en-GB" sz="3200" b="0" i="0" u="none" strike="noStrike" kern="1200" cap="none" spc="0" baseline="0" dirty="0">
              <a:solidFill>
                <a:srgbClr val="002060"/>
              </a:solidFill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409900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9621"/>
    </mc:Choice>
    <mc:Fallback xmlns="">
      <p:transition spd="slow" advTm="796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  <p:extLst mod="1">
    <p:ext uri="{E180D4A7-C9FB-4DFB-919C-405C955672EB}">
      <p14:showEvtLst xmlns:p14="http://schemas.microsoft.com/office/powerpoint/2010/main">
        <p14:playEvt time="22345" objId="4"/>
        <p14:stopEvt time="77806" objId="4"/>
      </p14:showEvtLst>
    </p:ext>
  </p:extLs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66658D3-F0F4-4140-97F3-E6566F147951}"/>
              </a:ext>
            </a:extLst>
          </p:cNvPr>
          <p:cNvSpPr txBox="1"/>
          <p:nvPr/>
        </p:nvSpPr>
        <p:spPr>
          <a:xfrm>
            <a:off x="2321359" y="-20538"/>
            <a:ext cx="4729252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tắm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nh</a:t>
            </a:r>
            <a:r>
              <a:rPr lang="vi-VN" sz="3000" b="1" dirty="0">
                <a:latin typeface="Times New Roman" pitchFamily="18" charset="0"/>
                <a:cs typeface="Times New Roman" pitchFamily="18" charset="0"/>
              </a:rPr>
              <a:t>ư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3000" b="1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0540" y="510126"/>
            <a:ext cx="2159841" cy="1828800"/>
          </a:xfrm>
          <a:prstGeom prst="rect">
            <a:avLst/>
          </a:prstGeom>
        </p:spPr>
      </p:pic>
      <p:pic>
        <p:nvPicPr>
          <p:cNvPr id="93" name="Picture 9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6651" y="483518"/>
            <a:ext cx="2159841" cy="1828800"/>
          </a:xfrm>
          <a:prstGeom prst="rect">
            <a:avLst/>
          </a:prstGeom>
        </p:spPr>
      </p:pic>
      <p:pic>
        <p:nvPicPr>
          <p:cNvPr id="94" name="Picture 9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5065" y="2931790"/>
            <a:ext cx="2159841" cy="1828800"/>
          </a:xfrm>
          <a:prstGeom prst="rect">
            <a:avLst/>
          </a:prstGeom>
        </p:spPr>
      </p:pic>
      <p:pic>
        <p:nvPicPr>
          <p:cNvPr id="95" name="Picture 9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1897" y="2931790"/>
            <a:ext cx="2159841" cy="1828800"/>
          </a:xfrm>
          <a:prstGeom prst="rect">
            <a:avLst/>
          </a:prstGeom>
        </p:spPr>
      </p:pic>
      <p:sp>
        <p:nvSpPr>
          <p:cNvPr id="96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>
            <a:off x="3109727" y="1424526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rot="3179672">
            <a:off x="6525658" y="1929205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Arrow: Right 84">
            <a:extLst>
              <a:ext uri="{FF2B5EF4-FFF2-40B4-BE49-F238E27FC236}">
                <a16:creationId xmlns:a16="http://schemas.microsoft.com/office/drawing/2014/main" id="{8C31F2C1-E5F7-4FF4-97D0-1814C8364E2B}"/>
              </a:ext>
            </a:extLst>
          </p:cNvPr>
          <p:cNvSpPr>
            <a:spLocks/>
          </p:cNvSpPr>
          <p:nvPr/>
        </p:nvSpPr>
        <p:spPr>
          <a:xfrm flipH="1">
            <a:off x="4829613" y="3852264"/>
            <a:ext cx="407577" cy="109527"/>
          </a:xfrm>
          <a:prstGeom prst="rightArrow">
            <a:avLst/>
          </a:prstGeom>
          <a:solidFill>
            <a:srgbClr val="BF2174"/>
          </a:solidFill>
          <a:ln>
            <a:solidFill>
              <a:srgbClr val="BF2174">
                <a:alpha val="84000"/>
              </a:srgbClr>
            </a:solidFill>
            <a:extLst>
              <a:ext uri="{C807C97D-BFC1-408E-A445-0C87EB9F89A2}">
                <ask:lineSketchStyleProps xmlns:ask="http://schemas.microsoft.com/office/drawing/2018/sketchyshapes" xmlns="" sd="1219033472">
                  <a:custGeom>
                    <a:avLst/>
                    <a:gdLst>
                      <a:gd name="connsiteX0" fmla="*/ 0 w 1220372"/>
                      <a:gd name="connsiteY0" fmla="*/ 30024 h 120095"/>
                      <a:gd name="connsiteX1" fmla="*/ 1160325 w 1220372"/>
                      <a:gd name="connsiteY1" fmla="*/ 30024 h 120095"/>
                      <a:gd name="connsiteX2" fmla="*/ 1160325 w 1220372"/>
                      <a:gd name="connsiteY2" fmla="*/ 0 h 120095"/>
                      <a:gd name="connsiteX3" fmla="*/ 1220372 w 1220372"/>
                      <a:gd name="connsiteY3" fmla="*/ 60048 h 120095"/>
                      <a:gd name="connsiteX4" fmla="*/ 1160325 w 1220372"/>
                      <a:gd name="connsiteY4" fmla="*/ 120095 h 120095"/>
                      <a:gd name="connsiteX5" fmla="*/ 1160325 w 1220372"/>
                      <a:gd name="connsiteY5" fmla="*/ 90071 h 120095"/>
                      <a:gd name="connsiteX6" fmla="*/ 0 w 1220372"/>
                      <a:gd name="connsiteY6" fmla="*/ 90071 h 120095"/>
                      <a:gd name="connsiteX7" fmla="*/ 0 w 1220372"/>
                      <a:gd name="connsiteY7" fmla="*/ 30024 h 12009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</a:cxnLst>
                    <a:rect l="l" t="t" r="r" b="b"/>
                    <a:pathLst>
                      <a:path w="1220372" h="120095" fill="none" extrusionOk="0">
                        <a:moveTo>
                          <a:pt x="0" y="30024"/>
                        </a:moveTo>
                        <a:cubicBezTo>
                          <a:pt x="529983" y="-8660"/>
                          <a:pt x="941063" y="117443"/>
                          <a:pt x="1160325" y="30024"/>
                        </a:cubicBezTo>
                        <a:cubicBezTo>
                          <a:pt x="1160176" y="19769"/>
                          <a:pt x="1161662" y="4801"/>
                          <a:pt x="1160325" y="0"/>
                        </a:cubicBezTo>
                        <a:cubicBezTo>
                          <a:pt x="1184642" y="26579"/>
                          <a:pt x="1209631" y="55914"/>
                          <a:pt x="1220372" y="60048"/>
                        </a:cubicBezTo>
                        <a:cubicBezTo>
                          <a:pt x="1194544" y="81669"/>
                          <a:pt x="1189803" y="95535"/>
                          <a:pt x="1160325" y="120095"/>
                        </a:cubicBezTo>
                        <a:cubicBezTo>
                          <a:pt x="1159923" y="108667"/>
                          <a:pt x="1160890" y="97322"/>
                          <a:pt x="1160325" y="90071"/>
                        </a:cubicBezTo>
                        <a:cubicBezTo>
                          <a:pt x="760576" y="10057"/>
                          <a:pt x="373383" y="131925"/>
                          <a:pt x="0" y="90071"/>
                        </a:cubicBezTo>
                        <a:cubicBezTo>
                          <a:pt x="4669" y="65997"/>
                          <a:pt x="-3885" y="56273"/>
                          <a:pt x="0" y="30024"/>
                        </a:cubicBezTo>
                        <a:close/>
                      </a:path>
                      <a:path w="1220372" h="120095" stroke="0" extrusionOk="0">
                        <a:moveTo>
                          <a:pt x="0" y="30024"/>
                        </a:moveTo>
                        <a:cubicBezTo>
                          <a:pt x="121305" y="-46439"/>
                          <a:pt x="727984" y="35949"/>
                          <a:pt x="1160325" y="30024"/>
                        </a:cubicBezTo>
                        <a:cubicBezTo>
                          <a:pt x="1160748" y="23170"/>
                          <a:pt x="1157678" y="12401"/>
                          <a:pt x="1160325" y="0"/>
                        </a:cubicBezTo>
                        <a:cubicBezTo>
                          <a:pt x="1188920" y="18255"/>
                          <a:pt x="1207200" y="57108"/>
                          <a:pt x="1220372" y="60048"/>
                        </a:cubicBezTo>
                        <a:cubicBezTo>
                          <a:pt x="1195309" y="88468"/>
                          <a:pt x="1179379" y="108503"/>
                          <a:pt x="1160325" y="120095"/>
                        </a:cubicBezTo>
                        <a:cubicBezTo>
                          <a:pt x="1160497" y="111053"/>
                          <a:pt x="1160244" y="94980"/>
                          <a:pt x="1160325" y="90071"/>
                        </a:cubicBezTo>
                        <a:cubicBezTo>
                          <a:pt x="914749" y="156466"/>
                          <a:pt x="160958" y="48728"/>
                          <a:pt x="0" y="90071"/>
                        </a:cubicBezTo>
                        <a:cubicBezTo>
                          <a:pt x="5257" y="68917"/>
                          <a:pt x="-760" y="54291"/>
                          <a:pt x="0" y="30024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le 1"/>
          <p:cNvSpPr txBox="1"/>
          <p:nvPr/>
        </p:nvSpPr>
        <p:spPr>
          <a:xfrm>
            <a:off x="-36513" y="2283718"/>
            <a:ext cx="3088329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l">
              <a:buNone/>
            </a:pP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ướt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xoa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xà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phòng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itle 1"/>
          <p:cNvSpPr txBox="1"/>
          <p:nvPr/>
        </p:nvSpPr>
        <p:spPr>
          <a:xfrm>
            <a:off x="3874852" y="2295593"/>
            <a:ext cx="3140133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cọ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tay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bông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tắm</a:t>
            </a:r>
            <a:r>
              <a:rPr lang="en-US" sz="18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3" name="Title 1"/>
          <p:cNvSpPr txBox="1"/>
          <p:nvPr/>
        </p:nvSpPr>
        <p:spPr>
          <a:xfrm>
            <a:off x="5206571" y="4692298"/>
            <a:ext cx="3495774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Xả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sạch</a:t>
            </a:r>
            <a:endParaRPr lang="en-US" sz="20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itle 1"/>
          <p:cNvSpPr txBox="1"/>
          <p:nvPr/>
        </p:nvSpPr>
        <p:spPr>
          <a:xfrm>
            <a:off x="1116644" y="4705718"/>
            <a:ext cx="3542658" cy="47174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320040" indent="-320040" algn="r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anose="02040502050405020303" pitchFamily="18" charset="0"/>
              <a:buChar char="*"/>
              <a:defRPr sz="46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0" indent="0" algn="ctr">
              <a:buNone/>
            </a:pP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4. Lau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khô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khăm</a:t>
            </a:r>
            <a:r>
              <a:rPr lang="en-US" sz="2000" dirty="0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n/>
                <a:solidFill>
                  <a:srgbClr val="0070C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mềm</a:t>
            </a:r>
            <a:endParaRPr lang="en-US" sz="2000" dirty="0">
              <a:ln/>
              <a:solidFill>
                <a:srgbClr val="0070C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887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801"/>
    </mc:Choice>
    <mc:Fallback xmlns="">
      <p:transition spd="slow" advTm="4480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8" dur="2000" fill="hold"/>
                                        <p:tgtEl>
                                          <p:spTgt spid="9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4" dur="2000" fill="hold"/>
                                        <p:tgtEl>
                                          <p:spTgt spid="93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0" dur="2000" fill="hold"/>
                                        <p:tgtEl>
                                          <p:spTgt spid="94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6" dur="2000" fill="hold"/>
                                        <p:tgtEl>
                                          <p:spTgt spid="95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6" grpId="0" animBg="1"/>
      <p:bldP spid="97" grpId="0" animBg="1"/>
      <p:bldP spid="98" grpId="0" animBg="1"/>
      <p:bldP spid="11" grpId="0"/>
      <p:bldP spid="12" grpId="0"/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771550"/>
            <a:ext cx="2573867" cy="3474720"/>
          </a:xfrm>
          <a:prstGeom prst="roundRect">
            <a:avLst>
              <a:gd name="adj" fmla="val 16667"/>
            </a:avLst>
          </a:prstGeom>
          <a:ln w="19050">
            <a:noFill/>
          </a:ln>
          <a:effectLst/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862" t="224" r="21936" b="-224"/>
          <a:stretch/>
        </p:blipFill>
        <p:spPr>
          <a:xfrm>
            <a:off x="5580112" y="771550"/>
            <a:ext cx="2641923" cy="3474720"/>
          </a:xfrm>
          <a:prstGeom prst="roundRect">
            <a:avLst>
              <a:gd name="adj" fmla="val 16667"/>
            </a:avLst>
          </a:prstGeom>
          <a:ln w="19050">
            <a:noFill/>
          </a:ln>
          <a:effectLst/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7288218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88"/>
    </mc:Choice>
    <mc:Fallback xmlns="">
      <p:transition spd="slow" advTm="13988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3000" b="-1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9689131-747D-464C-A0B6-A522247C948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7840" y="963832"/>
            <a:ext cx="4724400" cy="218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6051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539"/>
    </mc:Choice>
    <mc:Fallback xmlns="">
      <p:transition spd="slow" advTm="8539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.5|5.6|7.4|1.9|6.2|19.4|7.8|2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6.6|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1|5.4|3.3|4.3|4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6|1.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5|8.5|5.1|4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|4.5|25.7|1.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.8|5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.4|6.8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1662</TotalTime>
  <Words>389</Words>
  <Application>Microsoft Office PowerPoint</Application>
  <PresentationFormat>On-screen Show (16:9)</PresentationFormat>
  <Paragraphs>60</Paragraphs>
  <Slides>15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Calibri</vt:lpstr>
      <vt:lpstr>iCiel Cucho Bold</vt:lpstr>
      <vt:lpstr>Georgia</vt:lpstr>
      <vt:lpstr>iCiel Cadena</vt:lpstr>
      <vt:lpstr>Times New Roman</vt:lpstr>
      <vt:lpstr>Arial</vt:lpstr>
      <vt:lpstr>iCiel Cucho</vt:lpstr>
      <vt:lpstr>Office Theme</vt:lpstr>
      <vt:lpstr>PowerPoint Presentation</vt:lpstr>
      <vt:lpstr>PowerPoint Presentation</vt:lpstr>
      <vt:lpstr>Hoạt động 1: Vì sao phải tắm, gội hàng ngày?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TK2</dc:creator>
  <cp:lastModifiedBy>Administrator</cp:lastModifiedBy>
  <cp:revision>77</cp:revision>
  <dcterms:created xsi:type="dcterms:W3CDTF">2020-04-29T11:34:14Z</dcterms:created>
  <dcterms:modified xsi:type="dcterms:W3CDTF">2023-09-19T05:02:14Z</dcterms:modified>
</cp:coreProperties>
</file>