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1" r:id="rId6"/>
    <p:sldId id="274" r:id="rId7"/>
    <p:sldId id="260" r:id="rId8"/>
    <p:sldId id="266" r:id="rId9"/>
    <p:sldId id="267" r:id="rId10"/>
    <p:sldId id="262" r:id="rId11"/>
    <p:sldId id="275" r:id="rId12"/>
    <p:sldId id="264" r:id="rId13"/>
    <p:sldId id="265" r:id="rId14"/>
    <p:sldId id="269" r:id="rId15"/>
    <p:sldId id="270" r:id="rId16"/>
    <p:sldId id="271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2" autoAdjust="0"/>
  </p:normalViewPr>
  <p:slideViewPr>
    <p:cSldViewPr>
      <p:cViewPr varScale="1">
        <p:scale>
          <a:sx n="79" d="100"/>
          <a:sy n="79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D0AB8-1F49-4460-9CE0-5BCE14F8CEF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1F7A-9AC4-434D-9EAD-16AD94DEE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" y="0"/>
            <a:ext cx="9144000" cy="683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150466"/>
            <a:ext cx="7787640" cy="147002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48500" y="1755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839" y="4703619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64460" y="835831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79136" y="304800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2816" y="5711137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</p:spPr>
      </p:pic>
      <p:grpSp>
        <p:nvGrpSpPr>
          <p:cNvPr id="4" name="Group 3"/>
          <p:cNvGrpSpPr/>
          <p:nvPr/>
        </p:nvGrpSpPr>
        <p:grpSpPr>
          <a:xfrm>
            <a:off x="152400" y="845403"/>
            <a:ext cx="8991600" cy="830997"/>
            <a:chOff x="152400" y="457200"/>
            <a:chExt cx="8991600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457200"/>
              <a:ext cx="762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4350"/>
              <a:ext cx="1258171" cy="5838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905001"/>
            <a:ext cx="4571999" cy="2710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52700"/>
            <a:ext cx="5905500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23834"/>
            <a:ext cx="6781800" cy="463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438400" cy="2581614"/>
          </a:xfrm>
        </p:spPr>
      </p:pic>
      <p:sp>
        <p:nvSpPr>
          <p:cNvPr id="6" name="Horizontal Scroll 5"/>
          <p:cNvSpPr/>
          <p:nvPr/>
        </p:nvSpPr>
        <p:spPr>
          <a:xfrm>
            <a:off x="3505200" y="1524000"/>
            <a:ext cx="4648200" cy="35814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4" name="Title 1"/>
          <p:cNvSpPr txBox="1"/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7913424">
            <a:off x="5983738" y="343479"/>
            <a:ext cx="429050" cy="378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8031" y="269003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2551" y="2743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4780" y="2778638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55112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54864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5410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4315428" cy="26670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533400"/>
            <a:ext cx="3810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029638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7" y="4098860"/>
            <a:ext cx="4734586" cy="2753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1268" y="301256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2034" y="58674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lay.</a:t>
            </a: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81200" y="2438400"/>
            <a:ext cx="4038600" cy="12192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Nói cho bố mẹ biết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447800" y="4874895"/>
            <a:ext cx="5486400" cy="16021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Khuyên em nên đánh răng trước khi đi ngủ để tránh sâu răng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55"/>
            <a:ext cx="9144000" cy="67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59330" y="2269490"/>
            <a:ext cx="40271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173591" cy="37151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4876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72" y="2085479"/>
            <a:ext cx="4858428" cy="35533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0540" y="1295400"/>
            <a:ext cx="7736660" cy="625426"/>
            <a:chOff x="340540" y="1295400"/>
            <a:chExt cx="7736660" cy="6254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40" y="1295400"/>
              <a:ext cx="1259660" cy="625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28800" y="12954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1" y="0"/>
            <a:ext cx="7134625" cy="1143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1847512"/>
            <a:ext cx="3134163" cy="2419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2353004" cy="245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5607"/>
            <a:ext cx="2343477" cy="2457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522"/>
            <a:ext cx="2867425" cy="252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2667372" cy="2438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16" y="4343400"/>
            <a:ext cx="2781688" cy="25340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1490" y="944587"/>
            <a:ext cx="7736660" cy="625426"/>
            <a:chOff x="340540" y="1295400"/>
            <a:chExt cx="7736660" cy="6254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40" y="1295400"/>
              <a:ext cx="1259660" cy="6254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28800" y="12954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382000" cy="5714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3400"/>
            <a:ext cx="4724400" cy="29119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505200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33196"/>
            <a:ext cx="3581400" cy="2562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95736"/>
            <a:ext cx="3334216" cy="286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02" y="4114800"/>
            <a:ext cx="3429479" cy="2819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5829" y="1062335"/>
            <a:ext cx="8235199" cy="614065"/>
            <a:chOff x="265829" y="514350"/>
            <a:chExt cx="8235199" cy="614065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666750"/>
              <a:ext cx="69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GB" sz="2400" b="1" dirty="0">
                  <a:solidFill>
                    <a:srgbClr val="26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29" y="514350"/>
              <a:ext cx="1258171" cy="5838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214"/>
            <a:ext cx="4495800" cy="3315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4114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42672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1435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27660"/>
            <a:ext cx="2316163" cy="23161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105400" cy="3886200"/>
          </a:xfrm>
          <a:prstGeom prst="rect">
            <a:avLst/>
          </a:prstGeom>
        </p:spPr>
      </p:pic>
      <p:pic>
        <p:nvPicPr>
          <p:cNvPr id="6" name="Tieng-em-be-khoc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Office PowerPoint</Application>
  <PresentationFormat>On-screen Show (4:3)</PresentationFormat>
  <Paragraphs>41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Bài 2:  Em giữ sạch răng miệng</vt:lpstr>
      <vt:lpstr>PowerPoint Presentation</vt:lpstr>
      <vt:lpstr>Hoạt động 1: Khám phá lợi ích của việc giữ vệ sinh răng miệng</vt:lpstr>
      <vt:lpstr>Hoạt động 2: Em đánh răng đúng cách</vt:lpstr>
      <vt:lpstr>PowerPoint Presentation</vt:lpstr>
      <vt:lpstr>PowerPoint Presentation</vt:lpstr>
      <vt:lpstr>Hoạt động 3: Em biết chọn bạn đánh răng đúng cách</vt:lpstr>
      <vt:lpstr>PowerPoint Presentation</vt:lpstr>
      <vt:lpstr>PowerPoint Presentation</vt:lpstr>
      <vt:lpstr>Hoạt động 3: Chia sẻ cùng bạn</vt:lpstr>
      <vt:lpstr>PowerPoint Presentation</vt:lpstr>
      <vt:lpstr>Hoạt động 4: Em luôn vệ sinh răng miệng sạch sẽ hàng ngày</vt:lpstr>
      <vt:lpstr>Thông điệp</vt:lpstr>
      <vt:lpstr>PowerPoint Presentation</vt:lpstr>
      <vt:lpstr>Bài tập 3: Em hãy đánh dấu x vào      ở những bức tranh thể hiện việc không nên làm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Em giữ sạch răng miệng</dc:title>
  <dc:creator>Windows User</dc:creator>
  <cp:lastModifiedBy>Administrator</cp:lastModifiedBy>
  <cp:revision>47</cp:revision>
  <dcterms:created xsi:type="dcterms:W3CDTF">2020-08-11T04:17:00Z</dcterms:created>
  <dcterms:modified xsi:type="dcterms:W3CDTF">2024-09-09T08:53:58Z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