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0" r:id="rId3"/>
    <p:sldId id="377" r:id="rId4"/>
    <p:sldId id="375" r:id="rId5"/>
    <p:sldId id="258" r:id="rId6"/>
    <p:sldId id="294" r:id="rId7"/>
    <p:sldId id="378" r:id="rId8"/>
    <p:sldId id="376" r:id="rId9"/>
    <p:sldId id="379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21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9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775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&#224;i%20h&#225;t%20ch&#225;u%20v&#7869;%20&#244;ng%20m&#7863;t%20tr&#7901;i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577074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28:Ôn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362997" y="-26020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88327" y="49667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3D6E-6B4C-4C5D-B91B-1CDBC83B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0"/>
            <a:ext cx="4343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5D7A-8A7E-449E-B7D6-899F1666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71018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bầu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1026" name="Picture 2" descr="Dự báo thời tiết - Ứng dụng trên Google Play">
            <a:extLst>
              <a:ext uri="{FF2B5EF4-FFF2-40B4-BE49-F238E27FC236}">
                <a16:creationId xmlns:a16="http://schemas.microsoft.com/office/drawing/2014/main" id="{98A22C61-558D-4500-A1FA-009884B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24125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59850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The weather – My English Blog">
            <a:extLst>
              <a:ext uri="{FF2B5EF4-FFF2-40B4-BE49-F238E27FC236}">
                <a16:creationId xmlns:a16="http://schemas.microsoft.com/office/drawing/2014/main" id="{92CE649B-56E2-43DF-84D5-ED4CCB66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0782"/>
            <a:ext cx="2054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4E6AA-D0ED-467D-B820-283BD003AC20}"/>
              </a:ext>
            </a:extLst>
          </p:cNvPr>
          <p:cNvSpPr txBox="1"/>
          <p:nvPr/>
        </p:nvSpPr>
        <p:spPr>
          <a:xfrm>
            <a:off x="685800" y="685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: Ai </a:t>
            </a:r>
            <a:r>
              <a:rPr lang="en-US" sz="4000" b="1" dirty="0" err="1">
                <a:solidFill>
                  <a:srgbClr val="FF0000"/>
                </a:solidFill>
              </a:rPr>
              <a:t>nhanh</a:t>
            </a:r>
            <a:r>
              <a:rPr lang="en-US" sz="4000" b="1" dirty="0">
                <a:solidFill>
                  <a:srgbClr val="FF0000"/>
                </a:solidFill>
              </a:rPr>
              <a:t>? Ai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oa Mặt Trời tv - Home | Facebook">
            <a:extLst>
              <a:ext uri="{FF2B5EF4-FFF2-40B4-BE49-F238E27FC236}">
                <a16:creationId xmlns:a16="http://schemas.microsoft.com/office/drawing/2014/main" id="{215FD30D-72FF-4D0D-B070-E3F9BB96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4655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ưa Biểu Tượng PNG , Biểu Tượng Mưa, Mưa, Vectơ PNG và Vector với  nền trong suốt để tải xuống miễn phí">
            <a:extLst>
              <a:ext uri="{FF2B5EF4-FFF2-40B4-BE49-F238E27FC236}">
                <a16:creationId xmlns:a16="http://schemas.microsoft.com/office/drawing/2014/main" id="{09791113-6BC1-4645-9D5E-7C269350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2" y="1574654"/>
            <a:ext cx="1647825" cy="144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a Chớp Sấm Sét Nhiều Mây - Miễn Phí vector hình ảnh trên Pixabay">
            <a:extLst>
              <a:ext uri="{FF2B5EF4-FFF2-40B4-BE49-F238E27FC236}">
                <a16:creationId xmlns:a16="http://schemas.microsoft.com/office/drawing/2014/main" id="{A3EC36C7-8A79-40DE-AFB6-39310BD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7" y="1574654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ột Chiếc Mũ Mũ Bóng Chày Hình Minh Họa Mũ Màu Xanh PNG , Bóng,  Năm Sao Màu Vàng, Mũ Màu Xanh PNG miễn phí tải tập tin PSDComment và">
            <a:extLst>
              <a:ext uri="{FF2B5EF4-FFF2-40B4-BE49-F238E27FC236}">
                <a16:creationId xmlns:a16="http://schemas.microsoft.com/office/drawing/2014/main" id="{0F6C09A4-C418-494F-A6CF-AF8D98C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84" y="3953726"/>
            <a:ext cx="131241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ldan® Short Sleeve Adult T-Shirt | Michaels">
            <a:extLst>
              <a:ext uri="{FF2B5EF4-FFF2-40B4-BE49-F238E27FC236}">
                <a16:creationId xmlns:a16="http://schemas.microsoft.com/office/drawing/2014/main" id="{AFA5319D-34C5-4121-A522-AC739F7F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774145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82 Drawing Of Yellow Raincoat And Boots Illustrations &amp; Clip Art - iStock">
            <a:extLst>
              <a:ext uri="{FF2B5EF4-FFF2-40B4-BE49-F238E27FC236}">
                <a16:creationId xmlns:a16="http://schemas.microsoft.com/office/drawing/2014/main" id="{6EE31AB4-1755-4E37-A0A6-23DE3DF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0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ids Winter Clothing - Warm Clothes for Cold Weather">
            <a:extLst>
              <a:ext uri="{FF2B5EF4-FFF2-40B4-BE49-F238E27FC236}">
                <a16:creationId xmlns:a16="http://schemas.microsoft.com/office/drawing/2014/main" id="{F70246AD-D7F4-49E7-8B2C-7F60E69D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00" y="3824218"/>
            <a:ext cx="1935480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ình ảnh Biểu Tượng Thiết Kế đồ Họa Nóng Và Lạnh PNG , Dấu Hiệu, Mùa Hè,  Mùa Đông PNG và Vector với nền trong suốt để tải xuống miễn phí">
            <a:extLst>
              <a:ext uri="{FF2B5EF4-FFF2-40B4-BE49-F238E27FC236}">
                <a16:creationId xmlns:a16="http://schemas.microsoft.com/office/drawing/2014/main" id="{82784E3E-6A35-4C6F-81A2-3A399CC7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4654"/>
            <a:ext cx="1571625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6" name="Picture 18" descr="Lulu Icons #1 - S4T.tv — Gói Hình dán Telegram">
            <a:extLst>
              <a:ext uri="{FF2B5EF4-FFF2-40B4-BE49-F238E27FC236}">
                <a16:creationId xmlns:a16="http://schemas.microsoft.com/office/drawing/2014/main" id="{82F9877C-D33A-4D06-953C-3854C007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3606063"/>
            <a:ext cx="1935480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27AB597-F89B-4FEA-8EA0-86D09C535E14}"/>
              </a:ext>
            </a:extLst>
          </p:cNvPr>
          <p:cNvSpPr/>
          <p:nvPr/>
        </p:nvSpPr>
        <p:spPr>
          <a:xfrm rot="2965915">
            <a:off x="1342151" y="337009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302610-D8B9-41A3-BCFE-7D00256CE47C}"/>
              </a:ext>
            </a:extLst>
          </p:cNvPr>
          <p:cNvSpPr/>
          <p:nvPr/>
        </p:nvSpPr>
        <p:spPr>
          <a:xfrm rot="2965915">
            <a:off x="3174928" y="334593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8AD92E-1591-4633-8F3A-5FE823BCBD03}"/>
              </a:ext>
            </a:extLst>
          </p:cNvPr>
          <p:cNvSpPr/>
          <p:nvPr/>
        </p:nvSpPr>
        <p:spPr>
          <a:xfrm rot="2054750">
            <a:off x="3908631" y="3417723"/>
            <a:ext cx="2149678" cy="9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17E8BDC-8207-4D59-88B0-FA48391F9C77}"/>
              </a:ext>
            </a:extLst>
          </p:cNvPr>
          <p:cNvSpPr/>
          <p:nvPr/>
        </p:nvSpPr>
        <p:spPr>
          <a:xfrm rot="5158063">
            <a:off x="7352821" y="3169368"/>
            <a:ext cx="994275" cy="15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0D8EE1-7682-4293-B7A6-D7407F120155}"/>
              </a:ext>
            </a:extLst>
          </p:cNvPr>
          <p:cNvSpPr/>
          <p:nvPr/>
        </p:nvSpPr>
        <p:spPr>
          <a:xfrm rot="9417369">
            <a:off x="1610038" y="3344366"/>
            <a:ext cx="3601860" cy="1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4EFF-B5E2-4C74-BBC1-41551C76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A5A1F-9BAD-4273-9AD4-089E3761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781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72A9E-FADD-4E3B-9504-D06383C7497D}"/>
              </a:ext>
            </a:extLst>
          </p:cNvPr>
          <p:cNvSpPr txBox="1"/>
          <p:nvPr/>
        </p:nvSpPr>
        <p:spPr>
          <a:xfrm>
            <a:off x="811656" y="152400"/>
            <a:ext cx="7798944" cy="984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hôm</a:t>
            </a:r>
            <a:r>
              <a:rPr lang="en-US" sz="4000" dirty="0"/>
              <a:t> qua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endParaRPr lang="en-US" sz="40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360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E9D1-0F61-470E-B780-1A7EF90A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73FF-C05F-464A-BCF3-78D5822F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7B0B-4D54-42C3-8201-FE3B0026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" y="26324"/>
            <a:ext cx="9144000" cy="665797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2D021FD5-BF9C-4F7E-B6D3-17907A8A887D}"/>
              </a:ext>
            </a:extLst>
          </p:cNvPr>
          <p:cNvSpPr/>
          <p:nvPr/>
        </p:nvSpPr>
        <p:spPr>
          <a:xfrm>
            <a:off x="2286000" y="5715000"/>
            <a:ext cx="4671312" cy="11166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61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Mẫu Talk About The Weather In Vietnam - Topic IELTS Speaking Part 1 -  IELTS Cấp Tốc">
            <a:extLst>
              <a:ext uri="{FF2B5EF4-FFF2-40B4-BE49-F238E27FC236}">
                <a16:creationId xmlns:a16="http://schemas.microsoft.com/office/drawing/2014/main" id="{A185B8D4-DD1B-4C5E-8B33-D62E542A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400"/>
            <a:ext cx="73914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DB633539-4F52-42D7-B7C6-2B1341F6803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13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C7D85-4D20-446E-A008-4383EF0C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458200" cy="6553200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324775E8-DF09-40D5-B40F-39BED390BFA5}"/>
              </a:ext>
            </a:extLst>
          </p:cNvPr>
          <p:cNvSpPr/>
          <p:nvPr/>
        </p:nvSpPr>
        <p:spPr>
          <a:xfrm>
            <a:off x="7162800" y="0"/>
            <a:ext cx="1600200" cy="1676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459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1256</TotalTime>
  <Words>111</Words>
  <Application>Microsoft Office PowerPoint</Application>
  <PresentationFormat>On-screen Show (4:3)</PresentationFormat>
  <Paragraphs>16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Bây giờ em có thể: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2020-08-19T04:16:16Z</dcterms:created>
  <dcterms:modified xsi:type="dcterms:W3CDTF">2024-05-04T10:20:04Z</dcterms:modified>
</cp:coreProperties>
</file>