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0" r:id="rId5"/>
    <p:sldId id="257" r:id="rId6"/>
    <p:sldId id="263" r:id="rId7"/>
    <p:sldId id="265" r:id="rId8"/>
    <p:sldId id="264" r:id="rId9"/>
    <p:sldId id="266" r:id="rId10"/>
    <p:sldId id="267" r:id="rId11"/>
    <p:sldId id="258" r:id="rId12"/>
    <p:sldId id="25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1C612-3372-406D-B6FF-9F8C18EBB9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46B412-45BA-4220-B0FF-21FA56EED7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ED8DE6-FAEE-45D7-AE0D-03EBD4BE0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05495-D404-4DA2-BFA2-36804F9D91D1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326C9E-6DFA-4258-A6F6-A8CF1F3E7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2FFFBE-9FC8-4556-809C-7279BD37B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85835-85FF-468D-ACD5-AA50FF409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554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0EC61-B366-4F3F-A93E-123C13FE2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2805C5-56B1-4600-90F8-2AFB19FE98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212097-1244-4E66-9381-B1DCBA3B4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05495-D404-4DA2-BFA2-36804F9D91D1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08A35F-86A0-4614-A049-981A105A2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2F96FA-8889-4045-8853-A6CD4914B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85835-85FF-468D-ACD5-AA50FF409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647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4E08F9-DF55-43DD-A691-9D8C059E29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4F479F-87D9-40C3-8C63-36A295C91E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20F98F-5ADA-43E4-BCD8-DB94F9312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05495-D404-4DA2-BFA2-36804F9D91D1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FA8530-45A3-43EA-B487-5C2409723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21EA12-8554-4E94-AC44-FDF0DB548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85835-85FF-468D-ACD5-AA50FF409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85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5EC78-DC73-4309-BF2D-9292CA603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A7D820-053A-47F6-99DD-A24C53313F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B5528B-6831-4EA6-8917-E6DACC13F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05495-D404-4DA2-BFA2-36804F9D91D1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C6549B-9700-43C1-98C2-212866C8B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87B347-F089-4513-B0C4-3B803E8AE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85835-85FF-468D-ACD5-AA50FF409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160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3EC5D-436E-4D1F-833A-3F7C795AC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C776A4-83A6-4087-8662-CFDA997577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9244A-2C99-498B-A45F-58AFBC073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05495-D404-4DA2-BFA2-36804F9D91D1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5A8A5F-832C-4AE0-A1AC-FD11A9FE0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F936F8-9A5B-423C-82A4-8EC69FF76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85835-85FF-468D-ACD5-AA50FF409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395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32D49-F6F3-4CEE-8138-6513859F5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EE6703-9F40-4984-AE5A-DAF2BFD95E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75F224-2C03-4C5B-8EFE-93BEE9D92B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ED6257-02F3-4A52-B1C6-2E605ACCB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05495-D404-4DA2-BFA2-36804F9D91D1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E59246-9CF0-4742-A1A8-D6725B71F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03B4B9-16C3-4A79-AE58-B0CB2E397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85835-85FF-468D-ACD5-AA50FF409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329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3F3DC-4864-43A7-B71E-EAA122620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E5643F-58D4-44A9-8A15-D849188BC9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17DA6C-37AD-4CCB-886A-9319C97342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A2778F-426B-4AA5-81B8-980E9F4BA5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2AB577-078C-4581-925B-7DE5A9FD1F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38D11E-B14B-437F-8F3A-B1ABE44D6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05495-D404-4DA2-BFA2-36804F9D91D1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89AED3-6906-4A81-93AE-62E852733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2D0E04E-04AA-4CF5-BE28-C84DC1B27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85835-85FF-468D-ACD5-AA50FF409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704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96D7B-D505-470B-A717-930B47543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E751EE-45F4-4F77-B975-56A9FE5A7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05495-D404-4DA2-BFA2-36804F9D91D1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463016-BFB3-42DC-9D84-40B17A3D4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75BA4-86BD-45A2-A52A-E28AACE0E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85835-85FF-468D-ACD5-AA50FF409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410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3D725C-66FB-4270-9AFC-356D1F8D0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05495-D404-4DA2-BFA2-36804F9D91D1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A1C744-F121-4F1C-8C63-8021AF534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D16A8C-67B7-4943-8F04-1065D7E3B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85835-85FF-468D-ACD5-AA50FF409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304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EAB9D-E142-4816-A4B2-FF859F0A4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262C85-B03D-4E82-8F1B-792F8E1AD4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7DFA1C-5153-4BE5-B54C-38296A2A53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55B981-DE01-4F32-982B-BE351D79D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05495-D404-4DA2-BFA2-36804F9D91D1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C4F5A4-9518-4EB6-A974-5B1EB7582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FB8252-0823-48BB-A186-CD5570297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85835-85FF-468D-ACD5-AA50FF409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290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250A0-E156-405D-846C-309CE6C48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5101BD-F961-4D93-82B7-94E8DAE275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DB124A-1802-478F-A82D-9A5170BA25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B5E27A-BC63-4F0C-80F0-923CE07DF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05495-D404-4DA2-BFA2-36804F9D91D1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BA6CFE-B4BF-48E5-8D7A-EA83285C5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2EFA62-7268-4D0D-9094-3C193745D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85835-85FF-468D-ACD5-AA50FF409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710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00057C-AC43-45DB-9E0F-780A6F5A6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6D8D86-9C45-429B-A936-F57C10E281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C0E5FA-D327-473E-9AC5-E020BD05B9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105495-D404-4DA2-BFA2-36804F9D91D1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76C576-9C05-4E88-AC0E-CB52DB2527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7146B0-14E4-452B-904B-B66CC51BD4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85835-85FF-468D-ACD5-AA50FF409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310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396FB15-2128-4427-83EC-6C0DBEC6C7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88" b="82609"/>
          <a:stretch/>
        </p:blipFill>
        <p:spPr>
          <a:xfrm>
            <a:off x="1286578" y="1321903"/>
            <a:ext cx="9618844" cy="271338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/>
        </p:nvSpPr>
        <p:spPr>
          <a:xfrm>
            <a:off x="2317245" y="182188"/>
            <a:ext cx="7772400" cy="11997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NGỌC LÂM</a:t>
            </a:r>
          </a:p>
          <a:p>
            <a:pPr algn="ctr"/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342575" y="5175001"/>
            <a:ext cx="7772400" cy="1199704"/>
          </a:xfrm>
          <a:prstGeom prst="rect">
            <a:avLst/>
          </a:prstGeom>
        </p:spPr>
        <p:txBody>
          <a:bodyPr vert="horz" lIns="45720" rIns="4572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Kiều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27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21E30A5-5743-4799-8A34-51888200DB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0" t="55362" r="68364" b="36693"/>
          <a:stretch/>
        </p:blipFill>
        <p:spPr>
          <a:xfrm>
            <a:off x="0" y="0"/>
            <a:ext cx="1759601" cy="8348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400339B-4FAD-49CF-BE50-C1D21F097D3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91" t="26731" r="30245" b="53641"/>
          <a:stretch/>
        </p:blipFill>
        <p:spPr>
          <a:xfrm>
            <a:off x="3579314" y="1479925"/>
            <a:ext cx="4927688" cy="3729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1710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400339B-4FAD-49CF-BE50-C1D21F097D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5" t="50843" r="16804" b="31500"/>
          <a:stretch/>
        </p:blipFill>
        <p:spPr>
          <a:xfrm>
            <a:off x="-1" y="1058517"/>
            <a:ext cx="12199635" cy="390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9569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400339B-4FAD-49CF-BE50-C1D21F097D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2" t="79719" r="34315" b="5843"/>
          <a:stretch/>
        </p:blipFill>
        <p:spPr>
          <a:xfrm>
            <a:off x="1490870" y="1838739"/>
            <a:ext cx="8942834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304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396FB15-2128-4427-83EC-6C0DBEC6C7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1" t="17200" r="9315" b="68849"/>
          <a:stretch/>
        </p:blipFill>
        <p:spPr>
          <a:xfrm>
            <a:off x="1898374" y="1858617"/>
            <a:ext cx="9007048" cy="2176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28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396FB15-2128-4427-83EC-6C0DBEC6C7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9" t="30961" r="8597" b="17232"/>
          <a:stretch/>
        </p:blipFill>
        <p:spPr>
          <a:xfrm>
            <a:off x="2281327" y="0"/>
            <a:ext cx="7629345" cy="6846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572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21E30A5-5743-4799-8A34-51888200DB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6" t="5783" r="8204" b="45521"/>
          <a:stretch/>
        </p:blipFill>
        <p:spPr>
          <a:xfrm>
            <a:off x="2126973" y="89452"/>
            <a:ext cx="7805237" cy="6380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294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21E30A5-5743-4799-8A34-51888200DB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0" t="55362" r="68364" b="36693"/>
          <a:stretch/>
        </p:blipFill>
        <p:spPr>
          <a:xfrm>
            <a:off x="0" y="0"/>
            <a:ext cx="1759601" cy="8348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400339B-4FAD-49CF-BE50-C1D21F097D3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30" t="6205" r="13550" b="53072"/>
          <a:stretch/>
        </p:blipFill>
        <p:spPr>
          <a:xfrm>
            <a:off x="2017643" y="2653747"/>
            <a:ext cx="5059018" cy="404380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51CD10F-EE76-4DFF-B012-E0D745ACB5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4" t="63939" r="11743" b="9484"/>
          <a:stretch/>
        </p:blipFill>
        <p:spPr>
          <a:xfrm>
            <a:off x="2017643" y="1"/>
            <a:ext cx="5092091" cy="25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189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21E30A5-5743-4799-8A34-51888200DB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0" t="55362" r="68364" b="36693"/>
          <a:stretch/>
        </p:blipFill>
        <p:spPr>
          <a:xfrm>
            <a:off x="0" y="0"/>
            <a:ext cx="1759601" cy="83488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51CD10F-EE76-4DFF-B012-E0D745ACB5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4" t="68265" r="48242" b="9484"/>
          <a:stretch/>
        </p:blipFill>
        <p:spPr>
          <a:xfrm>
            <a:off x="3150704" y="1073426"/>
            <a:ext cx="4936019" cy="4084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13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21E30A5-5743-4799-8A34-51888200DB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0" t="55362" r="68364" b="36693"/>
          <a:stretch/>
        </p:blipFill>
        <p:spPr>
          <a:xfrm>
            <a:off x="0" y="0"/>
            <a:ext cx="1759601" cy="83488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51CD10F-EE76-4DFF-B012-E0D745ACB5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05" t="68491" r="10691" b="9258"/>
          <a:stretch/>
        </p:blipFill>
        <p:spPr>
          <a:xfrm>
            <a:off x="3150704" y="1073426"/>
            <a:ext cx="4936019" cy="4084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45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21E30A5-5743-4799-8A34-51888200DB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0" t="55362" r="68364" b="36693"/>
          <a:stretch/>
        </p:blipFill>
        <p:spPr>
          <a:xfrm>
            <a:off x="0" y="0"/>
            <a:ext cx="1759601" cy="8348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400339B-4FAD-49CF-BE50-C1D21F097D3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38" t="6722" r="51733" b="73650"/>
          <a:stretch/>
        </p:blipFill>
        <p:spPr>
          <a:xfrm>
            <a:off x="3579314" y="1479925"/>
            <a:ext cx="4572617" cy="3729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9236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21E30A5-5743-4799-8A34-51888200DB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0" t="55362" r="68364" b="36693"/>
          <a:stretch/>
        </p:blipFill>
        <p:spPr>
          <a:xfrm>
            <a:off x="0" y="0"/>
            <a:ext cx="1759601" cy="8348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400339B-4FAD-49CF-BE50-C1D21F097D3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97" t="6722" r="13974" b="73650"/>
          <a:stretch/>
        </p:blipFill>
        <p:spPr>
          <a:xfrm>
            <a:off x="3579314" y="1479925"/>
            <a:ext cx="4572617" cy="3729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8909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16</Words>
  <Application>Microsoft Office PowerPoint</Application>
  <PresentationFormat>Widescreen</PresentationFormat>
  <Paragraphs>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Administrator</cp:lastModifiedBy>
  <cp:revision>4</cp:revision>
  <dcterms:created xsi:type="dcterms:W3CDTF">2020-08-14T16:27:49Z</dcterms:created>
  <dcterms:modified xsi:type="dcterms:W3CDTF">2024-05-04T10:06:15Z</dcterms:modified>
</cp:coreProperties>
</file>