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 b="83768"/>
          <a:stretch/>
        </p:blipFill>
        <p:spPr>
          <a:xfrm>
            <a:off x="1091234" y="1876415"/>
            <a:ext cx="10198720" cy="274320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63269" y="399532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055" r="9787" b="70830"/>
          <a:stretch/>
        </p:blipFill>
        <p:spPr>
          <a:xfrm>
            <a:off x="974035" y="1550504"/>
            <a:ext cx="975418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2240458" y="0"/>
            <a:ext cx="7711084" cy="6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6887" r="61494" b="70947"/>
          <a:stretch/>
        </p:blipFill>
        <p:spPr>
          <a:xfrm>
            <a:off x="3498574" y="1520686"/>
            <a:ext cx="509270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6889" r="37326" b="70945"/>
          <a:stretch/>
        </p:blipFill>
        <p:spPr>
          <a:xfrm>
            <a:off x="3498574" y="1520686"/>
            <a:ext cx="509270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2" t="16175" r="8085" b="70939"/>
          <a:stretch/>
        </p:blipFill>
        <p:spPr>
          <a:xfrm>
            <a:off x="3498574" y="1311966"/>
            <a:ext cx="6033052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9001" r="40858" b="58113"/>
          <a:stretch/>
        </p:blipFill>
        <p:spPr>
          <a:xfrm>
            <a:off x="1023730" y="1311966"/>
            <a:ext cx="8507896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29171" r="15748" b="57943"/>
          <a:stretch/>
        </p:blipFill>
        <p:spPr>
          <a:xfrm>
            <a:off x="3506856" y="1252331"/>
            <a:ext cx="5178287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2020-08-14T16:17:58Z</dcterms:created>
  <dcterms:modified xsi:type="dcterms:W3CDTF">2024-02-21T07:53:05Z</dcterms:modified>
</cp:coreProperties>
</file>