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2" r:id="rId3"/>
    <p:sldId id="260" r:id="rId4"/>
    <p:sldId id="263" r:id="rId5"/>
    <p:sldId id="264" r:id="rId6"/>
    <p:sldId id="261" r:id="rId7"/>
    <p:sldId id="265" r:id="rId8"/>
    <p:sldId id="257" r:id="rId9"/>
    <p:sldId id="266" r:id="rId10"/>
    <p:sldId id="267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91" d="100"/>
          <a:sy n="91" d="100"/>
        </p:scale>
        <p:origin x="534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0391D8-096E-480A-958B-51CFBAEC713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6C5EB87-F076-4CC3-80BF-78846C2AD34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0FDF9AE-F332-4AE8-8B81-A77F200F2E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9702B2-62AA-40A3-B961-83D53D04F837}" type="datetimeFigureOut">
              <a:rPr lang="en-US" smtClean="0"/>
              <a:t>2/21/2024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A88F564-B911-4EFE-93E0-AAD59F94B0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D15A83E-9350-4699-8853-004001C1B6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CA30C6-15F4-40A4-8741-3C0916CEF2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50860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FC5845-D72D-4556-8B28-E167D0D57F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41B73E5-B118-411A-A7A6-F1F184ACE0D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365CEFC-4CDA-4A19-AF0E-62244F6E83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9702B2-62AA-40A3-B961-83D53D04F837}" type="datetimeFigureOut">
              <a:rPr lang="en-US" smtClean="0"/>
              <a:t>2/21/2024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EEB07D2-A768-45BA-8AC6-30A92CE2EE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A974B14-6428-4185-BF87-3064593DA2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CA30C6-15F4-40A4-8741-3C0916CEF2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98039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E86EE02-7057-4C54-A973-69DC8768A7B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0ED3C4F-2337-4A4B-9C56-6CC557A7D84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40E499F-8EF2-44C0-A8DB-9242822184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9702B2-62AA-40A3-B961-83D53D04F837}" type="datetimeFigureOut">
              <a:rPr lang="en-US" smtClean="0"/>
              <a:t>2/21/2024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BCB94D6-22AB-4399-953E-47A6D97D14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64821E0-880C-47B6-B97C-A5D6740375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CA30C6-15F4-40A4-8741-3C0916CEF2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37446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5C18D8-E09F-47F9-87D8-12890CC0A7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DB26AB8-B86E-42E5-A5C5-0260B4F1721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4A91BF0-10BD-4978-A3E3-95434A19EA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9702B2-62AA-40A3-B961-83D53D04F837}" type="datetimeFigureOut">
              <a:rPr lang="en-US" smtClean="0"/>
              <a:t>2/21/2024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EA48509-7060-4341-95F4-E6882C7B49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727DE90-B469-46EC-8BF1-AA67143E1C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CA30C6-15F4-40A4-8741-3C0916CEF2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24093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2FE865-0505-4D8F-A2B2-41F770A4F0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616DA6C-DDCE-4EE3-9092-069CA4681E0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6107DD5-9330-4153-B7F3-AD2C9EDCE6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9702B2-62AA-40A3-B961-83D53D04F837}" type="datetimeFigureOut">
              <a:rPr lang="en-US" smtClean="0"/>
              <a:t>2/21/2024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D680B2B-0199-4E57-B7F6-D510564E2D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3D707F1-DF5A-4630-9ADB-3D43E39AB1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CA30C6-15F4-40A4-8741-3C0916CEF2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07645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F4F9F1-AAE6-4B34-B04C-BC4205A0DA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A698A69-7565-4113-A298-E2D6DEDE175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92AD05E-02AA-4BC0-A05D-8D83C587500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5758741-5282-4950-BC0E-3840392D01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9702B2-62AA-40A3-B961-83D53D04F837}" type="datetimeFigureOut">
              <a:rPr lang="en-US" smtClean="0"/>
              <a:t>2/21/2024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0F14DE2-D435-4031-81A7-F024BBEB27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CA419AF-F1B2-45C7-AF86-D4FFA5DC35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CA30C6-15F4-40A4-8741-3C0916CEF2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92249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3E07F0-D651-4C3E-88D7-F09D07DFAE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C7DCD7B-C9EA-413C-BF26-0BC4937E6BB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9805B1F-9344-4775-94FC-F1C12D9668D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1BDB81A-E932-4455-B486-03FFA3A3FB2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2A2920A-7FA2-4DD3-BC1C-0C1A37877BD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F9D245C-F0D5-4A89-9AF6-C2E2ED3662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9702B2-62AA-40A3-B961-83D53D04F837}" type="datetimeFigureOut">
              <a:rPr lang="en-US" smtClean="0"/>
              <a:t>2/21/2024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ADF5BCF-9CD1-41C5-BB04-DD93678DB9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EDD7361-15E5-4A19-879F-748F07F3C3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CA30C6-15F4-40A4-8741-3C0916CEF2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43005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84B684-836D-4E90-8210-DCFF4E7139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6393F92-EF7F-4502-9AB0-D664C55D26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9702B2-62AA-40A3-B961-83D53D04F837}" type="datetimeFigureOut">
              <a:rPr lang="en-US" smtClean="0"/>
              <a:t>2/21/2024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0CCBBB1-FEF0-486A-8BFA-C127150E05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BFE6008-C34A-48ED-8DF6-ACA816EC8A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CA30C6-15F4-40A4-8741-3C0916CEF2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75945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F6886F7-FFA1-4BAD-8292-AE2C0A2CDD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9702B2-62AA-40A3-B961-83D53D04F837}" type="datetimeFigureOut">
              <a:rPr lang="en-US" smtClean="0"/>
              <a:t>2/21/2024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DE14824-22F3-497D-BA98-DA80ADF324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9D223CF-A4DD-4F88-AFD5-4D74CBCBDE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CA30C6-15F4-40A4-8741-3C0916CEF2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509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FB8BE9-02F5-4654-B4CB-5850188E99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C4A2BF1-A8F2-48B5-BF6D-98CF928558C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F9CB43D-9D46-49DF-8794-11B38015F24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E1F281D-EDF3-4F9F-9198-E3B6FD2A75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9702B2-62AA-40A3-B961-83D53D04F837}" type="datetimeFigureOut">
              <a:rPr lang="en-US" smtClean="0"/>
              <a:t>2/21/2024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9E6AD85-F74B-4CA9-90EB-9A7F567F96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3AD6B81-7815-45FA-AFFD-BF78F4A92B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CA30C6-15F4-40A4-8741-3C0916CEF2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49941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249B51-B7F6-42EB-90E4-825528663F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57B198B-D85B-42B3-9807-2E731C5E5FF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30F91EC-FB81-4759-897B-1D056A361A9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07900E9-8347-4E18-B955-2C3E322F68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9702B2-62AA-40A3-B961-83D53D04F837}" type="datetimeFigureOut">
              <a:rPr lang="en-US" smtClean="0"/>
              <a:t>2/21/2024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5E40D93-C214-423D-80AD-04A032B019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302B376-22FF-420C-886F-F6A7F8E370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CA30C6-15F4-40A4-8741-3C0916CEF2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7678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A450B5E-8B32-45A9-9D60-95DB842D58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100A800-09E0-4443-9D87-1E77343D2FC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6033EEF-6970-4281-8BFD-290D4D9A93D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29702B2-62AA-40A3-B961-83D53D04F837}" type="datetimeFigureOut">
              <a:rPr lang="en-US" smtClean="0"/>
              <a:t>2/21/2024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7773547-FD45-4B48-B539-6D36057E1DE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ACB93AC-50C0-40E2-B6CC-05C4F1E7445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CA30C6-15F4-40A4-8741-3C0916CEF2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65267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EE0C1D6-0DBA-44F5-ACCC-879E525F16C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7536" r="19422" b="45217"/>
          <a:stretch/>
        </p:blipFill>
        <p:spPr>
          <a:xfrm>
            <a:off x="451271" y="2395329"/>
            <a:ext cx="11289458" cy="1431236"/>
          </a:xfrm>
          <a:prstGeom prst="rect">
            <a:avLst/>
          </a:prstGeom>
        </p:spPr>
      </p:pic>
      <p:sp>
        <p:nvSpPr>
          <p:cNvPr id="5" name="Subtitle 2"/>
          <p:cNvSpPr>
            <a:spLocks noGrp="1"/>
          </p:cNvSpPr>
          <p:nvPr>
            <p:ph type="subTitle" idx="1"/>
          </p:nvPr>
        </p:nvSpPr>
        <p:spPr>
          <a:xfrm>
            <a:off x="2031283" y="709588"/>
            <a:ext cx="7772400" cy="1199704"/>
          </a:xfrm>
        </p:spPr>
        <p:txBody>
          <a:bodyPr>
            <a:normAutofit/>
          </a:bodyPr>
          <a:lstStyle/>
          <a:p>
            <a:pPr algn="ctr"/>
            <a:r>
              <a:rPr lang="en-US" sz="32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 TIỂU HỌC NGỌC LÂM</a:t>
            </a:r>
          </a:p>
          <a:p>
            <a:pPr algn="ctr"/>
            <a:r>
              <a:rPr lang="en-US" sz="3200" b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Môn</a:t>
            </a:r>
            <a:r>
              <a:rPr lang="en-US" sz="32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200" b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32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32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trải</a:t>
            </a:r>
            <a:r>
              <a:rPr lang="en-US" sz="32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nghiệm</a:t>
            </a:r>
            <a:endParaRPr lang="en-US" sz="3200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Subtitle 2"/>
          <p:cNvSpPr txBox="1">
            <a:spLocks/>
          </p:cNvSpPr>
          <p:nvPr/>
        </p:nvSpPr>
        <p:spPr>
          <a:xfrm>
            <a:off x="4296833" y="5401293"/>
            <a:ext cx="7772400" cy="1199704"/>
          </a:xfrm>
          <a:prstGeom prst="rect">
            <a:avLst/>
          </a:prstGeom>
        </p:spPr>
        <p:txBody>
          <a:bodyPr vert="horz" lIns="45720" rIns="45720">
            <a:normAutofit/>
          </a:bodyPr>
          <a:lstStyle>
            <a:lvl1pPr marL="0" marR="64008" indent="0" algn="r" rtl="0" eaLnBrk="1" latinLnBrk="0" hangingPunct="1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None/>
              <a:defRPr kumimoji="0" sz="27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1" latinLnBrk="0" hangingPunct="1">
              <a:spcBef>
                <a:spcPts val="324"/>
              </a:spcBef>
              <a:buClr>
                <a:schemeClr val="accent1"/>
              </a:buClr>
              <a:buFont typeface="Verdana"/>
              <a:buNone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1" latinLnBrk="0" hangingPunct="1">
              <a:spcBef>
                <a:spcPts val="350"/>
              </a:spcBef>
              <a:buClr>
                <a:schemeClr val="accent2"/>
              </a:buClr>
              <a:buSzPct val="100000"/>
              <a:buFont typeface="Wingdings 2"/>
              <a:buNone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None/>
              <a:defRPr kumimoji="0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None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None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None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None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None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algn="ctr"/>
            <a:r>
              <a:rPr lang="en-US" b="1" dirty="0" err="1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b="1" dirty="0" err="1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Đỗ</a:t>
            </a:r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Kiều</a:t>
            </a:r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endParaRPr lang="en-US" b="1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901660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96BE18A4-BE13-4BB6-9D60-012E64CDF62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69" t="79840" r="9048" b="9297"/>
          <a:stretch/>
        </p:blipFill>
        <p:spPr>
          <a:xfrm>
            <a:off x="914136" y="739302"/>
            <a:ext cx="10363727" cy="182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89500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EE0C1D6-0DBA-44F5-ACCC-879E525F16C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16" t="54986" r="11406" b="8478"/>
          <a:stretch/>
        </p:blipFill>
        <p:spPr>
          <a:xfrm>
            <a:off x="451271" y="0"/>
            <a:ext cx="10716082" cy="68491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75464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124A130B-D276-4E13-8630-706E2F317E1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90" t="5189" r="8425" b="64457"/>
          <a:stretch/>
        </p:blipFill>
        <p:spPr>
          <a:xfrm>
            <a:off x="1167620" y="505839"/>
            <a:ext cx="9856759" cy="54085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834138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124A130B-D276-4E13-8630-706E2F317E1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95" t="35981" r="14120" b="19362"/>
          <a:stretch/>
        </p:blipFill>
        <p:spPr>
          <a:xfrm>
            <a:off x="1913257" y="52329"/>
            <a:ext cx="8365486" cy="67533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498362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124A130B-D276-4E13-8630-706E2F317E1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77" t="78990" r="13938" b="7012"/>
          <a:stretch/>
        </p:blipFill>
        <p:spPr>
          <a:xfrm>
            <a:off x="2127266" y="778213"/>
            <a:ext cx="8365486" cy="21169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020263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367AB575-3F12-4748-AE6A-D778E133F03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07" t="51512" r="14308" b="40829"/>
          <a:stretch/>
        </p:blipFill>
        <p:spPr>
          <a:xfrm>
            <a:off x="1400783" y="1303507"/>
            <a:ext cx="9943832" cy="13424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155645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367AB575-3F12-4748-AE6A-D778E133F03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80" t="58504" r="11335" b="7308"/>
          <a:stretch/>
        </p:blipFill>
        <p:spPr>
          <a:xfrm>
            <a:off x="1124084" y="272375"/>
            <a:ext cx="9943832" cy="59922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746135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96BE18A4-BE13-4BB6-9D60-012E64CDF62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05" t="5024" r="6112" b="56678"/>
          <a:stretch/>
        </p:blipFill>
        <p:spPr>
          <a:xfrm>
            <a:off x="1245141" y="0"/>
            <a:ext cx="9194152" cy="57198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620133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96BE18A4-BE13-4BB6-9D60-012E64CDF62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36" t="43322" r="7581" b="19813"/>
          <a:stretch/>
        </p:blipFill>
        <p:spPr>
          <a:xfrm>
            <a:off x="1361872" y="136187"/>
            <a:ext cx="10363727" cy="62062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360291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</TotalTime>
  <Words>18</Words>
  <Application>Microsoft Office PowerPoint</Application>
  <PresentationFormat>Widescreen</PresentationFormat>
  <Paragraphs>3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6" baseType="lpstr">
      <vt:lpstr>Arial</vt:lpstr>
      <vt:lpstr>Calibri</vt:lpstr>
      <vt:lpstr>Calibri Light</vt:lpstr>
      <vt:lpstr>Times New Roman</vt:lpstr>
      <vt:lpstr>Wingdings 3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NGOC LAN</dc:creator>
  <cp:lastModifiedBy>Administrator</cp:lastModifiedBy>
  <cp:revision>3</cp:revision>
  <dcterms:created xsi:type="dcterms:W3CDTF">2020-08-11T09:37:23Z</dcterms:created>
  <dcterms:modified xsi:type="dcterms:W3CDTF">2024-02-21T07:57:53Z</dcterms:modified>
</cp:coreProperties>
</file>