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8"/>
  </p:notesMasterIdLst>
  <p:sldIdLst>
    <p:sldId id="288" r:id="rId5"/>
    <p:sldId id="300" r:id="rId6"/>
    <p:sldId id="327" r:id="rId7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288"/>
          </p14:sldIdLst>
        </p14:section>
        <p14:section name="Tiết 1" id="{5306D87E-7522-4F86-AA24-B22D8455523B}">
          <p14:sldIdLst>
            <p14:sldId id="300"/>
            <p14:sldId id="327"/>
          </p14:sldIdLst>
        </p14:section>
        <p14:section name="Tiết 2" id="{B1F49917-D01F-4E66-8069-42CD6491428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2024/4/12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820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-11430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ECE24267-7888-444E-B52A-61A9E43B54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03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2024/4/12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2024/4/12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2024/4/12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2.xml"/><Relationship Id="rId7" Type="http://schemas.openxmlformats.org/officeDocument/2006/relationships/image" Target="../media/image7.jpe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.xml"/><Relationship Id="rId9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7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13682" y="1566609"/>
            <a:ext cx="6694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BẢO VỆ 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 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THIÊN NHIÊN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24258" y="1439512"/>
            <a:ext cx="1691880" cy="777411"/>
            <a:chOff x="-293330" y="1833107"/>
            <a:chExt cx="3599139" cy="345516"/>
          </a:xfrm>
        </p:grpSpPr>
        <p:sp>
          <p:nvSpPr>
            <p:cNvPr id="7" name="圆角矩形 6"/>
            <p:cNvSpPr/>
            <p:nvPr/>
          </p:nvSpPr>
          <p:spPr>
            <a:xfrm>
              <a:off x="-293330" y="1833107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-293330" y="1862237"/>
              <a:ext cx="3599139" cy="259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20</a:t>
              </a:r>
              <a:endParaRPr lang="zh-CN" altLang="en-US" sz="32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sp>
        <p:nvSpPr>
          <p:cNvPr id="9" name="Subtitle 2"/>
          <p:cNvSpPr txBox="1">
            <a:spLocks/>
          </p:cNvSpPr>
          <p:nvPr/>
        </p:nvSpPr>
        <p:spPr>
          <a:xfrm>
            <a:off x="324258" y="239808"/>
            <a:ext cx="7772400" cy="119970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NGỌC LÂM</a:t>
            </a:r>
          </a:p>
          <a:p>
            <a:pPr marL="0" indent="0" algn="ctr">
              <a:buNone/>
            </a:pP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564641" y="4543648"/>
            <a:ext cx="7772400" cy="1199704"/>
          </a:xfrm>
          <a:prstGeom prst="rect">
            <a:avLst/>
          </a:prstGeom>
        </p:spPr>
        <p:txBody>
          <a:bodyPr vert="horz" lIns="45720" rIns="45720">
            <a:norm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551061" y="48259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1512" y="645166"/>
            <a:ext cx="6863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Thảo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luận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28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80308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738168"/>
              </p:ext>
            </p:extLst>
          </p:nvPr>
        </p:nvGraphicFramePr>
        <p:xfrm>
          <a:off x="2326965" y="1238041"/>
          <a:ext cx="4754547" cy="2562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r:id="rId8" imgW="5699160" imgH="3146400" progId="">
                  <p:embed/>
                </p:oleObj>
              </mc:Choice>
              <mc:Fallback>
                <p:oleObj r:id="rId8" imgW="5699160" imgH="3146400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6965" y="1238041"/>
                        <a:ext cx="4754547" cy="25626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00453" y="3524386"/>
            <a:ext cx="83651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8615" y="4029330"/>
            <a:ext cx="83651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231572" y="537675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124376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33300" y="761970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dụng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67199" y="1288973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/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chăm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sóc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67200" y="1918741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/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tùy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bẻ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hái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9233" y="2491618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/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vứt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rác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bừa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bãi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17004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0C27DA-E208-437B-BF76-CF6E81518E3A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terms/"/>
    <ds:schemaRef ds:uri="2954521b-b4ab-4ce3-8aa8-8bfa99a4c36e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415</TotalTime>
  <Words>99</Words>
  <Application>Microsoft Office PowerPoint</Application>
  <PresentationFormat>On-screen Show (16:9)</PresentationFormat>
  <Paragraphs>17</Paragraphs>
  <Slides>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微软雅黑</vt:lpstr>
      <vt:lpstr>宋体</vt:lpstr>
      <vt:lpstr>Arial</vt:lpstr>
      <vt:lpstr>Arial-Rounded</vt:lpstr>
      <vt:lpstr>Calibri</vt:lpstr>
      <vt:lpstr>等线</vt:lpstr>
      <vt:lpstr>Times New Roman</vt:lpstr>
      <vt:lpstr>Wingdings 3</vt:lpstr>
      <vt:lpstr>第一PPT，www.1ppt.com​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Administrator</cp:lastModifiedBy>
  <cp:revision>64</cp:revision>
  <dcterms:created xsi:type="dcterms:W3CDTF">2017-03-04T06:55:50Z</dcterms:created>
  <dcterms:modified xsi:type="dcterms:W3CDTF">2024-04-12T09:53:37Z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