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2" r:id="rId6"/>
    <p:sldId id="263" r:id="rId7"/>
    <p:sldId id="264" r:id="rId8"/>
    <p:sldId id="265" r:id="rId9"/>
    <p:sldId id="266" r:id="rId10"/>
    <p:sldId id="267" r:id="rId11"/>
    <p:sldId id="260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3C3D7-6976-4AEA-97E0-F72F2CCBA1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EC53D5-8362-4456-9ADE-FA976F6F20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FDEEFC-ED9D-40BA-9446-83D7D64BA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8CF5-D7D9-4F84-A3FB-A1F6B87B335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C33F7-52D6-4CFE-9655-7E405898D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05268-A565-4D02-A77D-22F8724B8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164E5-0EB3-43DD-92E3-5863258D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29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44AED-E327-4B10-ACD2-516B924F2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0CDF72-C650-4AD4-8652-36F41B481E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9FC02-B08E-40E9-BD70-C640334E0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8CF5-D7D9-4F84-A3FB-A1F6B87B335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425C4-5394-490D-BEA0-E94D0C601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AAE40-1CC6-44D4-B7AD-5ED158854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164E5-0EB3-43DD-92E3-5863258D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097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7F666F3-CA1F-4472-ADD5-911DE93561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F07B7C-4020-4109-A2B1-D3D1E772C4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AD447-D0D9-477B-8A82-4E909782E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8CF5-D7D9-4F84-A3FB-A1F6B87B335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78000-2255-4492-9B53-1F1703B2F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AB7BF-73A9-491C-9848-FFFAD1A35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164E5-0EB3-43DD-92E3-5863258D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18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F37AD3-ADCE-41BB-A80E-25850E36F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68478-35F7-46DD-8AC9-C3FF10122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6CB5F-F549-4AE7-8BD8-00BC24B09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8CF5-D7D9-4F84-A3FB-A1F6B87B335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A8BC6B-84A6-4820-9011-6C950479C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644961-458B-45B4-AE6C-3A9FE387E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164E5-0EB3-43DD-92E3-5863258D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07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60EE2-85DB-480D-8A57-A3D22A9AC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5682A0-2C1F-4FD7-A20A-7687E3F95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7D9DC-4DB7-4DBB-80B3-0705FD7E0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8CF5-D7D9-4F84-A3FB-A1F6B87B335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5944C-B0C5-4B87-A0F1-E3AD39A20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78E77-1445-4C05-9B60-B7ED85026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164E5-0EB3-43DD-92E3-5863258D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9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4D99B-E4AA-416E-98E1-8C6786AF8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06032-EE26-4D6F-83F4-483C145CEC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075EEF-BE6E-4118-99CE-CF45F5872C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80045D-243E-49F2-BA15-59C45602A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8CF5-D7D9-4F84-A3FB-A1F6B87B335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F7A402-6BF1-4D14-A83E-7CBC9F1DE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9B216F-D998-4FBB-A8FB-9266AB906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164E5-0EB3-43DD-92E3-5863258D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784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25593-B86C-4734-9BF6-61A8AA75B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3F26D5-2C2C-4941-A64E-20FF58A2B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878F43-7340-4BC2-B44A-AB669D7B2A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F70900-B5C9-4B5B-8B66-9FFA951BC4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4B1C9-F04D-465B-93E6-92ED52FF9E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411899-16BB-4AC5-AD9A-E3E3CCF9E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8CF5-D7D9-4F84-A3FB-A1F6B87B335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202FBB4-060F-4C34-9818-803ACBEDF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A87461-22E9-447E-910E-A7A811435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164E5-0EB3-43DD-92E3-5863258D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93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3AD0C-66F1-41C5-A6E6-185E7D83E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294363-DBB5-48BA-BC3D-37F60381E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8CF5-D7D9-4F84-A3FB-A1F6B87B335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57B5F7-24B9-49FA-8E04-8D1B62A72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38DED5-2FB5-4355-884C-E56F192FA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164E5-0EB3-43DD-92E3-5863258D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66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74660F-2402-4F52-ACB2-CD4A8E8C8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8CF5-D7D9-4F84-A3FB-A1F6B87B335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95E198-9328-42E2-8D83-988311CFA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48244F-EC88-47A8-9C77-9584ED437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164E5-0EB3-43DD-92E3-5863258D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579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9B9DD-5D4C-418B-952B-703A46410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2C91D-FC26-4DFA-9117-5943786D6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F77081-A493-4195-A95F-FAFECF67F4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9AAC4C-4756-4687-A5CE-1126DBED3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8CF5-D7D9-4F84-A3FB-A1F6B87B335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79D14C-957B-4C07-91A4-E5E5D6FC0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64910A-B36B-4C87-9234-221443046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164E5-0EB3-43DD-92E3-5863258D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76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A6322-7CCB-4EF7-90B9-0F863B4BC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89901C-D70E-4EF5-A3F8-7DDAC5618E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093D98-81F9-4D7D-97BD-63F96D92F4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951001-986E-41AA-938B-48288D517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D8CF5-D7D9-4F84-A3FB-A1F6B87B335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9EE5C3-C123-46E5-9F99-40EACE682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6958A0-3BF2-4D5F-8758-A39D8EEF9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8164E5-0EB3-43DD-92E3-5863258D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35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AE51DD-25AD-453B-9DFD-B13044F38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83E20-AD05-4527-8CE4-0FC368002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DA879-6677-4D84-81BC-47C5E81C38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D8CF5-D7D9-4F84-A3FB-A1F6B87B335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A6F42-3B32-473C-9D53-D6DD33CAA5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E9E81-63BC-4F3D-BC2B-D5C02B5561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164E5-0EB3-43DD-92E3-5863258D4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10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01E157-BEAF-4305-A253-DB20330513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06" b="79710"/>
          <a:stretch/>
        </p:blipFill>
        <p:spPr>
          <a:xfrm>
            <a:off x="1668360" y="1212573"/>
            <a:ext cx="8855280" cy="2941983"/>
          </a:xfrm>
          <a:prstGeom prst="rect">
            <a:avLst/>
          </a:prstGeo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4317538" y="4854756"/>
            <a:ext cx="7772400" cy="1199704"/>
          </a:xfrm>
          <a:prstGeom prst="rect">
            <a:avLst/>
          </a:prstGeom>
        </p:spPr>
        <p:txBody>
          <a:bodyPr vert="horz" lIns="45720" rIns="45720">
            <a:normAutofit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Đỗ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Kiều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668360" y="94733"/>
            <a:ext cx="7772400" cy="11997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NGỌC LÂM</a:t>
            </a:r>
          </a:p>
          <a:p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endParaRPr lang="en-US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23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5B1E663-B8FC-485A-9E7B-59B9A824DA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8" t="28945" r="11891" b="57130"/>
          <a:stretch/>
        </p:blipFill>
        <p:spPr>
          <a:xfrm>
            <a:off x="3773505" y="940854"/>
            <a:ext cx="3660965" cy="336279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94536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5B1E663-B8FC-485A-9E7B-59B9A824DA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0" t="46261" r="11196" b="26352"/>
          <a:stretch/>
        </p:blipFill>
        <p:spPr>
          <a:xfrm>
            <a:off x="102264" y="245305"/>
            <a:ext cx="11544174" cy="541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083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5B1E663-B8FC-485A-9E7B-59B9A824DA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t="80452" r="14479" b="5477"/>
          <a:stretch/>
        </p:blipFill>
        <p:spPr>
          <a:xfrm>
            <a:off x="982616" y="1892030"/>
            <a:ext cx="10160683" cy="2446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086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01E157-BEAF-4305-A253-DB20330513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0" t="20181" r="13713" b="68646"/>
          <a:stretch/>
        </p:blipFill>
        <p:spPr>
          <a:xfrm>
            <a:off x="1252331" y="1461051"/>
            <a:ext cx="10220126" cy="206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6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01E157-BEAF-4305-A253-DB20330513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2" t="31515" r="12591" b="19916"/>
          <a:stretch/>
        </p:blipFill>
        <p:spPr>
          <a:xfrm>
            <a:off x="2189076" y="-12639"/>
            <a:ext cx="7813848" cy="687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261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5B1E663-B8FC-485A-9E7B-59B9A824DA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1" t="4339" r="8825" b="56662"/>
          <a:stretch/>
        </p:blipFill>
        <p:spPr>
          <a:xfrm>
            <a:off x="2003898" y="0"/>
            <a:ext cx="8787073" cy="586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016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5B1E663-B8FC-485A-9E7B-59B9A824DA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5" t="17007" r="63964" b="67833"/>
          <a:stretch/>
        </p:blipFill>
        <p:spPr>
          <a:xfrm>
            <a:off x="3604540" y="851400"/>
            <a:ext cx="3660965" cy="366096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478914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5B1E663-B8FC-485A-9E7B-59B9A824DA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56" t="16745" r="43173" b="68095"/>
          <a:stretch/>
        </p:blipFill>
        <p:spPr>
          <a:xfrm>
            <a:off x="3773505" y="940853"/>
            <a:ext cx="3660965" cy="366096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00006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6CD5FDF-5F80-4854-B935-A442F3971D51}"/>
              </a:ext>
            </a:extLst>
          </p:cNvPr>
          <p:cNvGrpSpPr/>
          <p:nvPr/>
        </p:nvGrpSpPr>
        <p:grpSpPr>
          <a:xfrm>
            <a:off x="3773505" y="940853"/>
            <a:ext cx="5857513" cy="3660965"/>
            <a:chOff x="3773505" y="940853"/>
            <a:chExt cx="5857513" cy="366096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5B1E663-B8FC-485A-9E7B-59B9A824DA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36" t="17198" r="21223" b="67642"/>
            <a:stretch/>
          </p:blipFill>
          <p:spPr>
            <a:xfrm>
              <a:off x="3773505" y="940853"/>
              <a:ext cx="3810052" cy="3660965"/>
            </a:xfrm>
            <a:prstGeom prst="ellipse">
              <a:avLst/>
            </a:prstGeom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C440666B-C0B4-40D0-A607-350C141869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525" t="24977" r="9523" b="72183"/>
            <a:stretch/>
          </p:blipFill>
          <p:spPr>
            <a:xfrm>
              <a:off x="7583557" y="2812774"/>
              <a:ext cx="2047461" cy="685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26925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5B1E663-B8FC-485A-9E7B-59B9A824DA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9" t="28924" r="53520" b="57151"/>
          <a:stretch/>
        </p:blipFill>
        <p:spPr>
          <a:xfrm>
            <a:off x="3773505" y="940854"/>
            <a:ext cx="3660965" cy="336279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499297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5B1E663-B8FC-485A-9E7B-59B9A824DA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52" t="28990" r="32377" b="57085"/>
          <a:stretch/>
        </p:blipFill>
        <p:spPr>
          <a:xfrm>
            <a:off x="3773505" y="940854"/>
            <a:ext cx="3660965" cy="336279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0351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16</Words>
  <Application>Microsoft Office PowerPoint</Application>
  <PresentationFormat>Widescreen</PresentationFormat>
  <Paragraphs>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Administrator</cp:lastModifiedBy>
  <cp:revision>3</cp:revision>
  <dcterms:created xsi:type="dcterms:W3CDTF">2020-08-14T16:20:33Z</dcterms:created>
  <dcterms:modified xsi:type="dcterms:W3CDTF">2024-02-21T07:53:44Z</dcterms:modified>
</cp:coreProperties>
</file>