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91" r:id="rId3"/>
    <p:sldId id="27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148A7-D5D6-4954-B9D6-3D80DCB4DA20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9C26-27FD-40E7-937F-3A4553036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7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860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9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475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0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6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6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2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2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9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0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391" y="223751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78881" y="3276600"/>
            <a:ext cx="6436319" cy="181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1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81" y="0"/>
            <a:ext cx="685800" cy="279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98"/>
          <a:stretch/>
        </p:blipFill>
        <p:spPr bwMode="auto">
          <a:xfrm>
            <a:off x="304800" y="3505200"/>
            <a:ext cx="5482830" cy="2872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981559"/>
            <a:ext cx="4542789" cy="48529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58136" y="1689171"/>
            <a:ext cx="58793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Chủ</a:t>
            </a:r>
            <a:r>
              <a:rPr lang="en-US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đề</a:t>
            </a:r>
            <a:r>
              <a:rPr lang="en-US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6: VUI ĐÓN MÙA XUÂN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4832" y="2674883"/>
            <a:ext cx="589847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Bài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16: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Ứng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xử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khi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nhận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được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quà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ngày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Tết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(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tiết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2)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62000" y="276739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NGỌC LÂM</a:t>
            </a:r>
          </a:p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-152400" y="6234647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311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5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0" accel="100000" fill="hold">
                                          <p:stCondLst>
                                            <p:cond delay="13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1752600"/>
            <a:ext cx="7239000" cy="0"/>
          </a:xfrm>
          <a:prstGeom prst="line">
            <a:avLst/>
          </a:prstGeom>
          <a:ln w="444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6200" y="914400"/>
            <a:ext cx="71763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Hoạt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động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3: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Sắm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vai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xử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lí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tình</a:t>
            </a:r>
            <a:r>
              <a:rPr lang="en-US" sz="32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huống</a:t>
            </a:r>
            <a:endParaRPr lang="en-US" sz="3200" b="1" cap="none" spc="0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4" name="Picture 2" descr="C:\Users\Ki Thuat 88\Desktop\SGK lop 1\Trai nghiem 1\62-6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869" t="20081" r="51495" b="53516"/>
          <a:stretch/>
        </p:blipFill>
        <p:spPr bwMode="auto">
          <a:xfrm>
            <a:off x="185870" y="2057400"/>
            <a:ext cx="7010401" cy="2769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14400" y="5181600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r>
              <a:rPr lang="en-US" dirty="0" smtClean="0"/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5553179"/>
            <a:ext cx="5808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, </a:t>
            </a:r>
            <a:r>
              <a:rPr lang="en-US" dirty="0" err="1" smtClean="0"/>
              <a:t>lì</a:t>
            </a:r>
            <a:r>
              <a:rPr lang="en-US" dirty="0" smtClean="0"/>
              <a:t> </a:t>
            </a:r>
            <a:r>
              <a:rPr lang="en-US" dirty="0" err="1" smtClean="0"/>
              <a:t>xì</a:t>
            </a:r>
            <a:r>
              <a:rPr lang="en-US" dirty="0" smtClean="0"/>
              <a:t> </a:t>
            </a:r>
            <a:r>
              <a:rPr lang="en-US" dirty="0" err="1" smtClean="0"/>
              <a:t>mừng</a:t>
            </a:r>
            <a:r>
              <a:rPr lang="en-US" dirty="0" smtClean="0"/>
              <a:t> </a:t>
            </a:r>
            <a:r>
              <a:rPr lang="en-US" dirty="0" err="1" smtClean="0"/>
              <a:t>tuổi</a:t>
            </a:r>
            <a:r>
              <a:rPr lang="en-US" dirty="0" smtClean="0"/>
              <a:t> / </a:t>
            </a:r>
            <a:r>
              <a:rPr lang="en-US" dirty="0" err="1" smtClean="0"/>
              <a:t>quà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5939878"/>
            <a:ext cx="435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tặng</a:t>
            </a:r>
            <a:r>
              <a:rPr lang="en-US" dirty="0" smtClean="0"/>
              <a:t> </a:t>
            </a:r>
            <a:r>
              <a:rPr lang="en-US" dirty="0" err="1" smtClean="0"/>
              <a:t>quà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?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85" b="33757"/>
          <a:stretch/>
        </p:blipFill>
        <p:spPr bwMode="auto">
          <a:xfrm>
            <a:off x="227914" y="219260"/>
            <a:ext cx="3325749" cy="612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4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364" y="3653270"/>
            <a:ext cx="1886236" cy="30670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16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97187" y="2362200"/>
            <a:ext cx="667157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Hoạt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động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4: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Thể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hiện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cảm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xúc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phù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hợp</a:t>
            </a:r>
            <a:endParaRPr lang="en-US" sz="2800" b="1" cap="none" spc="0" dirty="0" smtClean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khi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được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tặng</a:t>
            </a:r>
            <a:r>
              <a:rPr lang="en-US" sz="2800" b="1" cap="none" spc="0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quà</a:t>
            </a:r>
            <a:endParaRPr lang="en-US" sz="2800" b="1" cap="none" spc="0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676400"/>
            <a:ext cx="7239000" cy="0"/>
          </a:xfrm>
          <a:prstGeom prst="line">
            <a:avLst/>
          </a:prstGeom>
          <a:ln w="444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304800" y="304800"/>
            <a:ext cx="4724400" cy="867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3517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1852</TotalTime>
  <Words>101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Wingdings 3</vt:lpstr>
      <vt:lpstr>Facet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143</cp:revision>
  <dcterms:created xsi:type="dcterms:W3CDTF">2006-08-16T00:00:00Z</dcterms:created>
  <dcterms:modified xsi:type="dcterms:W3CDTF">2024-03-01T09:53:36Z</dcterms:modified>
</cp:coreProperties>
</file>