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61" r:id="rId5"/>
    <p:sldId id="262" r:id="rId6"/>
    <p:sldId id="263" r:id="rId7"/>
    <p:sldId id="264" r:id="rId8"/>
    <p:sldId id="265" r:id="rId9"/>
    <p:sldId id="257" r:id="rId10"/>
    <p:sldId id="266" r:id="rId11"/>
    <p:sldId id="267" r:id="rId12"/>
    <p:sldId id="258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4E9"/>
    <a:srgbClr val="66BF87"/>
    <a:srgbClr val="D3D6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8CABA-70A5-4FE4-92D5-D52A3BC64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D7BF2E-02DE-4E5D-A105-4207217E1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466E4-3262-4DC2-A014-1502399CA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49E79-0DAD-4705-84D2-5239F6DD3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6C066-5EFD-4CB0-B178-0379B75D7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73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89E99-B572-4D94-954D-7BCE30EC4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A34C1F-4511-4E72-8C28-2F4CE94FE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4B5D2-D1E5-4F7A-B0AD-90995D5E9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519D2-A3C8-4616-AF27-978E3A1E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E9BAC-6F2B-48E8-9E57-5A5FAFA7B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35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074755-585D-4A39-90BF-7765B3CDFF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B3A774-CD17-44D0-B585-43FC0B0C8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F8AD1-1D2E-48D9-BDD9-ECD2BAD1C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4ACC3-CE21-4DA9-ACDB-66EB533A2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FA76F-A2BB-4479-B66F-930CB4AB4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14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BFF43-BEBB-4E36-A8EA-B777D9892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BD548-1FD2-42D7-916E-09CE389B6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232E6-5C81-4B05-8965-50D31896F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958F6-724E-42F9-80BA-43BD149AC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D9378-98E8-4E8C-99C6-41676D5F3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99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2C450-C3DF-4BCA-9BA8-7F0C0FAB6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39F46-34A8-4F5B-9A26-69E435E64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A080E-B2F0-4CE0-8D40-51A77279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08A22-3182-40FD-9903-805406492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9DE1A-49C7-4D9A-B450-F2656EE63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01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83CAA-6B9E-40C9-9F81-571D725D9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45052-5485-4948-9EAB-317DE45A1B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791348-605D-4A4A-95D0-740D32486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667E50-5D1C-4684-867B-D47404A88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551C99-4EBF-4485-97A0-77ADF8A2C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F7B883-E86E-4C90-9243-685008976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2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E4542-5B78-449D-B949-8475CC164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AA412-9539-4B27-9102-2B66241A2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ECFC00-1D16-4C5E-9756-56F108E1C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3C5BC4-10A9-48D6-B657-3C3B591408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DF33F9-3022-4F56-B8BE-05E48AE3AD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AAD06-D021-454A-B805-A4D4B953A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6AA9C2-4845-40A4-94ED-239308085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DD2901-BF66-4950-B4F6-FA39774B0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70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2B223-08E8-40CA-9C49-4A3A35D74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A270C2-D966-4A4E-ABBB-AA7643E1D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DEE43F-36EC-4E58-B81C-1A297DD23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30073-8EB7-46D8-9B5E-8352E1604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80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DDB96B-3492-4D6C-A8BD-8BB64C11E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F8A321-0566-467B-B7B0-3DC332032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49AB9-B2B6-4460-833B-04F9649F0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47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4CDD6-D292-4D4C-9CF3-8980DBB90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3828C-A523-46C0-864E-67E4B404F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33CC6A-BB0D-4F14-8F04-30DBB736E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554B0-FA6A-4FF3-B8A1-1F92AA487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C7EF1-81FC-468D-A1B9-6B2EC5B7E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E1C54-F27D-4BB1-A201-7CBC098CF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08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3F7DA-2A8F-4355-845C-3DDFBF11F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E84703-4983-417E-9468-8CA3AA7600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736750-1F2D-4EBD-B549-98CB391A8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13E18-E21D-4651-9987-CF60A6232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B7529-E4AA-4071-AD7E-9BCF11E01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30189-3652-45D0-B0BE-FE9BB15A3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D1283A-8735-4883-93AA-72979D515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AEDED-2A29-497B-8812-8FE74E876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C5F37-72EE-4BA5-97AB-86C350BB7F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E3737-D528-4C07-9880-F09CD6C9B06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78F15-93CD-41E3-A005-E6BED2477C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55B5D-AE50-49A1-87E5-D1BD7A062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C6B0D2-E9FE-43CE-AEF0-A2A4AF9B87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" t="6812" r="43830" b="86087"/>
          <a:stretch/>
        </p:blipFill>
        <p:spPr>
          <a:xfrm>
            <a:off x="1306361" y="1808922"/>
            <a:ext cx="8752039" cy="169959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1283" y="709588"/>
            <a:ext cx="7772400" cy="119970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NGỌC LÂM</a:t>
            </a:r>
          </a:p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296833" y="5401293"/>
            <a:ext cx="7772400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19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74F498-5F6D-4B25-8AA9-9AA837C17C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" t="24298" r="30662" b="65082"/>
          <a:stretch/>
        </p:blipFill>
        <p:spPr>
          <a:xfrm>
            <a:off x="874643" y="1272208"/>
            <a:ext cx="10092162" cy="237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77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F96375-6EFD-43F5-AD54-2459FF055F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7" r="30044" b="87883"/>
          <a:stretch/>
        </p:blipFill>
        <p:spPr>
          <a:xfrm>
            <a:off x="12970" y="1878136"/>
            <a:ext cx="12179030" cy="155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79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F96375-6EFD-43F5-AD54-2459FF055F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" t="12482" b="57971"/>
          <a:stretch/>
        </p:blipFill>
        <p:spPr>
          <a:xfrm>
            <a:off x="157285" y="721221"/>
            <a:ext cx="12034715" cy="541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10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F96375-6EFD-43F5-AD54-2459FF055F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" t="41572" r="3671" b="51378"/>
          <a:stretch/>
        </p:blipFill>
        <p:spPr>
          <a:xfrm>
            <a:off x="78642" y="1123121"/>
            <a:ext cx="12034715" cy="129208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F2E2DFC-8FFA-476C-8D95-22A7E32DB4A6}"/>
              </a:ext>
            </a:extLst>
          </p:cNvPr>
          <p:cNvGrpSpPr/>
          <p:nvPr/>
        </p:nvGrpSpPr>
        <p:grpSpPr>
          <a:xfrm>
            <a:off x="487015" y="2547359"/>
            <a:ext cx="3836507" cy="2630928"/>
            <a:chOff x="487015" y="2547359"/>
            <a:chExt cx="3836507" cy="263092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6FB5465-77F3-40A3-A1BA-0F41DD98D6AB}"/>
                </a:ext>
              </a:extLst>
            </p:cNvPr>
            <p:cNvGrpSpPr/>
            <p:nvPr/>
          </p:nvGrpSpPr>
          <p:grpSpPr>
            <a:xfrm>
              <a:off x="487015" y="2547359"/>
              <a:ext cx="3836507" cy="2630928"/>
              <a:chOff x="487015" y="2547359"/>
              <a:chExt cx="3836507" cy="2630928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C829D3E7-6359-4956-AE91-E5098A08BA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19" t="19723" r="48245" b="63136"/>
              <a:stretch/>
            </p:blipFill>
            <p:spPr>
              <a:xfrm>
                <a:off x="487015" y="2547359"/>
                <a:ext cx="3836507" cy="2630928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EEF40A5-1992-4D17-9A2D-F1A1076C0B1C}"/>
                  </a:ext>
                </a:extLst>
              </p:cNvPr>
              <p:cNvSpPr/>
              <p:nvPr/>
            </p:nvSpPr>
            <p:spPr>
              <a:xfrm>
                <a:off x="675861" y="3160643"/>
                <a:ext cx="1093304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3D07196-9B96-443D-AD21-7D1817C31940}"/>
                </a:ext>
              </a:extLst>
            </p:cNvPr>
            <p:cNvSpPr/>
            <p:nvPr/>
          </p:nvSpPr>
          <p:spPr>
            <a:xfrm>
              <a:off x="1982731" y="4853238"/>
              <a:ext cx="1093304" cy="325049"/>
            </a:xfrm>
            <a:prstGeom prst="rect">
              <a:avLst/>
            </a:prstGeom>
            <a:solidFill>
              <a:srgbClr val="D3D6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B52BFA4-31C4-4473-A8B6-A9F1AD7430C8}"/>
              </a:ext>
            </a:extLst>
          </p:cNvPr>
          <p:cNvGrpSpPr/>
          <p:nvPr/>
        </p:nvGrpSpPr>
        <p:grpSpPr>
          <a:xfrm>
            <a:off x="4492488" y="2656358"/>
            <a:ext cx="3455252" cy="2521930"/>
            <a:chOff x="4492488" y="2656358"/>
            <a:chExt cx="3455252" cy="252193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4238BF1-97A1-4563-88E9-C48FCADA41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82" t="41219" r="47710" b="40034"/>
            <a:stretch/>
          </p:blipFill>
          <p:spPr>
            <a:xfrm>
              <a:off x="4492488" y="2656358"/>
              <a:ext cx="3455252" cy="252192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28D98B-CA0A-4FAD-A504-8C8939D6C5F1}"/>
                </a:ext>
              </a:extLst>
            </p:cNvPr>
            <p:cNvSpPr/>
            <p:nvPr/>
          </p:nvSpPr>
          <p:spPr>
            <a:xfrm>
              <a:off x="6096000" y="4886554"/>
              <a:ext cx="414130" cy="291734"/>
            </a:xfrm>
            <a:prstGeom prst="rect">
              <a:avLst/>
            </a:prstGeom>
            <a:solidFill>
              <a:srgbClr val="66BF87"/>
            </a:solidFill>
            <a:ln>
              <a:solidFill>
                <a:srgbClr val="66BF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C7B6045-E662-4AF9-92FD-95A4A52E8840}"/>
              </a:ext>
            </a:extLst>
          </p:cNvPr>
          <p:cNvGrpSpPr/>
          <p:nvPr/>
        </p:nvGrpSpPr>
        <p:grpSpPr>
          <a:xfrm>
            <a:off x="8249732" y="2656357"/>
            <a:ext cx="3455253" cy="2392721"/>
            <a:chOff x="8249732" y="2656357"/>
            <a:chExt cx="3455253" cy="239272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23F813F-4FF9-4C9A-8953-AC273B176A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76" t="18890" r="13916" b="63324"/>
            <a:stretch/>
          </p:blipFill>
          <p:spPr>
            <a:xfrm>
              <a:off x="8249732" y="2656357"/>
              <a:ext cx="3455253" cy="2392721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26A45F-108B-4255-8EAA-177246A65824}"/>
                </a:ext>
              </a:extLst>
            </p:cNvPr>
            <p:cNvSpPr/>
            <p:nvPr/>
          </p:nvSpPr>
          <p:spPr>
            <a:xfrm>
              <a:off x="9735504" y="4757344"/>
              <a:ext cx="414130" cy="291734"/>
            </a:xfrm>
            <a:prstGeom prst="rect">
              <a:avLst/>
            </a:prstGeom>
            <a:solidFill>
              <a:srgbClr val="FFE4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21ED2D7-6A3D-4FEC-8A93-599B8B22DC8E}"/>
                </a:ext>
              </a:extLst>
            </p:cNvPr>
            <p:cNvSpPr/>
            <p:nvPr/>
          </p:nvSpPr>
          <p:spPr>
            <a:xfrm>
              <a:off x="9872869" y="2703443"/>
              <a:ext cx="1643269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4462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F96375-6EFD-43F5-AD54-2459FF055F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" t="48219" r="4644" b="16866"/>
          <a:stretch/>
        </p:blipFill>
        <p:spPr>
          <a:xfrm>
            <a:off x="78642" y="229287"/>
            <a:ext cx="12034715" cy="639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07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F96375-6EFD-43F5-AD54-2459FF055F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" t="83376" r="6834" b="7950"/>
          <a:stretch/>
        </p:blipFill>
        <p:spPr>
          <a:xfrm>
            <a:off x="45396" y="1186775"/>
            <a:ext cx="12034715" cy="15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80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C6B0D2-E9FE-43CE-AEF0-A2A4AF9B87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7" t="13043" r="6915" b="13043"/>
          <a:stretch/>
        </p:blipFill>
        <p:spPr>
          <a:xfrm>
            <a:off x="3011556" y="0"/>
            <a:ext cx="5585791" cy="686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C6B0D2-E9FE-43CE-AEF0-A2A4AF9B87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5" t="19464" r="49007" b="58169"/>
          <a:stretch/>
        </p:blipFill>
        <p:spPr>
          <a:xfrm>
            <a:off x="2951921" y="864705"/>
            <a:ext cx="5512653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76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C6B0D2-E9FE-43CE-AEF0-A2A4AF9B87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6" t="18890" r="13916" b="58743"/>
          <a:stretch/>
        </p:blipFill>
        <p:spPr>
          <a:xfrm>
            <a:off x="2951921" y="864705"/>
            <a:ext cx="5512653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37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C6B0D2-E9FE-43CE-AEF0-A2A4AF9B87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2" t="41219" r="47710" b="36414"/>
          <a:stretch/>
        </p:blipFill>
        <p:spPr>
          <a:xfrm>
            <a:off x="2951921" y="864705"/>
            <a:ext cx="5512653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C6B0D2-E9FE-43CE-AEF0-A2A4AF9B87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8" t="42176" r="11944" b="35457"/>
          <a:stretch/>
        </p:blipFill>
        <p:spPr>
          <a:xfrm>
            <a:off x="3106034" y="864705"/>
            <a:ext cx="5512653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27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C6B0D2-E9FE-43CE-AEF0-A2A4AF9B87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3" t="64911" r="11752" b="12722"/>
          <a:stretch/>
        </p:blipFill>
        <p:spPr>
          <a:xfrm>
            <a:off x="1873582" y="944218"/>
            <a:ext cx="8890496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7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EE59FF7-F67F-46B1-84B9-A24C2894973F}"/>
              </a:ext>
            </a:extLst>
          </p:cNvPr>
          <p:cNvGrpSpPr/>
          <p:nvPr/>
        </p:nvGrpSpPr>
        <p:grpSpPr>
          <a:xfrm>
            <a:off x="1287174" y="675860"/>
            <a:ext cx="8860678" cy="5655366"/>
            <a:chOff x="1287174" y="675860"/>
            <a:chExt cx="8860678" cy="565536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AC6B0D2-E9FE-43CE-AEF0-A2A4AF9B87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32" t="65791" r="29183" b="7860"/>
            <a:stretch/>
          </p:blipFill>
          <p:spPr>
            <a:xfrm>
              <a:off x="1287174" y="675860"/>
              <a:ext cx="8721531" cy="5655366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2E8EDB6-41C4-4089-8B9A-161650EB4AD6}"/>
                </a:ext>
              </a:extLst>
            </p:cNvPr>
            <p:cNvSpPr/>
            <p:nvPr/>
          </p:nvSpPr>
          <p:spPr>
            <a:xfrm>
              <a:off x="9392478" y="3429000"/>
              <a:ext cx="755374" cy="13616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276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74F498-5F6D-4B25-8AA9-9AA837C17C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8" t="1882" r="6429" b="76061"/>
          <a:stretch/>
        </p:blipFill>
        <p:spPr>
          <a:xfrm>
            <a:off x="993913" y="983973"/>
            <a:ext cx="9696060" cy="348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39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18</Words>
  <Application>Microsoft Office PowerPoint</Application>
  <PresentationFormat>Widescreen</PresentationFormat>
  <Paragraphs>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Administrator</cp:lastModifiedBy>
  <cp:revision>3</cp:revision>
  <dcterms:created xsi:type="dcterms:W3CDTF">2020-08-11T03:42:33Z</dcterms:created>
  <dcterms:modified xsi:type="dcterms:W3CDTF">2024-02-21T07:20:11Z</dcterms:modified>
</cp:coreProperties>
</file>