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8" r:id="rId7"/>
    <p:sldId id="267" r:id="rId8"/>
    <p:sldId id="262" r:id="rId9"/>
    <p:sldId id="263" r:id="rId10"/>
    <p:sldId id="264" r:id="rId11"/>
    <p:sldId id="269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903C16-EF4F-455A-B17F-64D0E65652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020142"/>
            <a:ext cx="64008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BÀI 15: SẮP XẾP NHÀ CỬA GỌN GÀNG ĐỂ ĐÓN TẾT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951350" y="4920305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2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Thực hiện sắp xếp nhà cửa gọn gàng để đóng Tết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98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0" y="1981200"/>
            <a:ext cx="4343400" cy="2286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Fb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Như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 Ý </a:t>
            </a:r>
            <a:r>
              <a:rPr lang="en-US" sz="3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Hồ</a:t>
            </a:r>
            <a:endParaRPr lang="en-US" sz="3600" b="1" dirty="0">
              <a:solidFill>
                <a:schemeClr val="accent5">
                  <a:lumMod val="40000"/>
                  <a:lumOff val="60000"/>
                </a:schemeClr>
              </a:solidFill>
              <a:latin typeface="Standout" pitchFamily="2" charset="0"/>
              <a:ea typeface="Standout" pitchFamily="2" charset="0"/>
              <a:cs typeface="Stando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7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019525668728_112f10b1aa377525c93ccb01dd0c37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402907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69019_f587387d3d4b867a74e9017962b9255d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72" y="2133600"/>
            <a:ext cx="4144928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7183_3c6c4012388dbbd62d77f1d013056d3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" y="519689"/>
            <a:ext cx="2627618" cy="15446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81201" y="958334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9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3_3c6c4012388dbbd62d77f1d013056d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4393"/>
            <a:ext cx="2049524" cy="12048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81201" y="201299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69018_3815a83c2f1656c218e06e5380a9df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3001"/>
            <a:ext cx="3931713" cy="240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70020_a142285618e0a93b104a8275b307278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8" y="1332725"/>
            <a:ext cx="4113212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19525671786_d15e9b29ab7d9379d7f4d5a82b14a3c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7" y="3567746"/>
            <a:ext cx="3960813" cy="3137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19525670019_85dd79840477e406d05f932027ce5788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854052"/>
            <a:ext cx="3897077" cy="2868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62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2019525680075_3f1d65e68bfc26aed5ef972ccc0505c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43182"/>
            <a:ext cx="4191000" cy="2952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19525675805_e29951c35d3e595a44be72708d7278bd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567756"/>
            <a:ext cx="4225925" cy="3309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02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75803_5c517ab7938adde0fefdd4c2cd61b2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42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Biết những việc nên làm để nhà cửa gọn gàng, ngăn nắp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905000"/>
            <a:ext cx="6400800" cy="3046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BÀI 15: SẮP XẾP NHÀ CỬA GỌN GÀNG ĐỂ </a:t>
            </a:r>
            <a:r>
              <a:rPr lang="en-US" sz="4800"/>
              <a:t>ĐÓN TẾT (2)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7888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1_b372628c74b814e45604ebb28e9ab12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2315706" cy="13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5000" y="381000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Picture 3" descr="z2019525673288_f2f5fe8a93bbd503d9e82920b57717a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2775"/>
            <a:ext cx="9144000" cy="497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49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2_65c4abe5fdf0204c54e725bbad2043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5857" cy="12874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381000"/>
            <a:ext cx="7315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4: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73287_faa75b65453bd4a44d491f66b485299c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588"/>
            <a:ext cx="9144000" cy="5484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360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</TotalTime>
  <Words>179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Century Schoolbook</vt:lpstr>
      <vt:lpstr>Standout</vt:lpstr>
      <vt:lpstr>Times New Roman</vt:lpstr>
      <vt:lpstr>Wingdings</vt:lpstr>
      <vt:lpstr>Wingdings 2</vt:lpstr>
      <vt:lpstr>Wingdings 3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10</cp:revision>
  <dcterms:created xsi:type="dcterms:W3CDTF">2020-08-11T03:32:58Z</dcterms:created>
  <dcterms:modified xsi:type="dcterms:W3CDTF">2024-01-29T05:10:43Z</dcterms:modified>
</cp:coreProperties>
</file>