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0"/>
  </p:notesMasterIdLst>
  <p:sldIdLst>
    <p:sldId id="258" r:id="rId2"/>
    <p:sldId id="259" r:id="rId3"/>
    <p:sldId id="356" r:id="rId4"/>
    <p:sldId id="358" r:id="rId5"/>
    <p:sldId id="359" r:id="rId6"/>
    <p:sldId id="360" r:id="rId7"/>
    <p:sldId id="355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28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29/1/2024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197083" y="2034371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96226" y="6128447"/>
            <a:ext cx="7772400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658165" y="1555828"/>
            <a:ext cx="7772400" cy="119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1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17193" r="10347" b="74386"/>
          <a:stretch/>
        </p:blipFill>
        <p:spPr bwMode="auto">
          <a:xfrm>
            <a:off x="1106905" y="1179094"/>
            <a:ext cx="10118557" cy="17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19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25439" r="14056" b="9298"/>
          <a:stretch/>
        </p:blipFill>
        <p:spPr bwMode="auto">
          <a:xfrm>
            <a:off x="1239252" y="433136"/>
            <a:ext cx="9733547" cy="61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6158" y="6003758"/>
            <a:ext cx="7784431" cy="577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5965" r="6389" b="48596"/>
          <a:stretch/>
        </p:blipFill>
        <p:spPr bwMode="auto">
          <a:xfrm>
            <a:off x="1852863" y="409074"/>
            <a:ext cx="8879305" cy="5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2253" y="5474368"/>
            <a:ext cx="8133347" cy="625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51403" r="13315" b="21579"/>
          <a:stretch/>
        </p:blipFill>
        <p:spPr bwMode="auto">
          <a:xfrm>
            <a:off x="1888958" y="745958"/>
            <a:ext cx="9264316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42411" y="5570621"/>
            <a:ext cx="8398042" cy="7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2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19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78772" r="18014" b="6842"/>
          <a:stretch/>
        </p:blipFill>
        <p:spPr bwMode="auto">
          <a:xfrm>
            <a:off x="950496" y="517358"/>
            <a:ext cx="10371221" cy="48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3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34</Words>
  <Application>Microsoft Office PowerPoint</Application>
  <PresentationFormat>Widescreen</PresentationFormat>
  <Paragraphs>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等线</vt:lpstr>
      <vt:lpstr>Gill Sans MT</vt:lpstr>
      <vt:lpstr>Goudy Old Style</vt:lpstr>
      <vt:lpstr>Times New Roman</vt:lpstr>
      <vt:lpstr>Wingdings 3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Administrator</cp:lastModifiedBy>
  <cp:revision>37</cp:revision>
  <dcterms:created xsi:type="dcterms:W3CDTF">2020-08-10T03:18:16Z</dcterms:created>
  <dcterms:modified xsi:type="dcterms:W3CDTF">2024-01-29T05:09:02Z</dcterms:modified>
</cp:coreProperties>
</file>