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57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DF8FB"/>
    <a:srgbClr val="EE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3B5-7753-46AA-BB20-D4DB7100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C8FFF-F84E-43AC-BB58-AE0262FF8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E35-6CAC-4C29-A28A-5801058B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484C1-EEB8-4588-80FC-121F51F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4BEC-A2BD-4B25-84D0-9F7942E1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FCB7-3149-42AD-9909-E55E0108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8B094-F481-4BE2-A6E8-0C2A5640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55411-697F-433B-8171-5CF1522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B9C4-2F2C-45CA-A348-772832F9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8B4D-8662-4FC1-982D-AE04086B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33245-B549-446D-9CF1-88F0BE11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269CA-F51C-41C1-812A-78826A21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7D38-7D64-4F01-BF5B-25613B50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57055-87BC-43E9-B504-4C57D4D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2C47-718D-4EEF-B5D5-A3812CCA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F5F4-76B1-46C6-87B4-75A8101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2067-2EE7-4896-B6F2-5F24AE6F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5B6C-3B6C-40E8-9219-D1A3300B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B990-2CBE-4C5A-9661-6EA2BDB0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E0E7-D3BA-45C5-BF8E-903BE98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4FB8-4C49-4617-8214-65A96C88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A9CA-E447-4EA8-BBFD-783D98E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2500-F47E-4A37-B31B-0DC01FE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0600-2618-40F4-991A-71D34AD7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8671-62F3-4CA6-9A8D-D8DB234F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CF1F-2B78-48FE-8B4F-DBCBD9C7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C7CF-F178-4833-A7AF-D83EC1D83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A77B-AC98-417D-99CB-CDFE8260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C31F-7411-47C6-8D24-F46D6E91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15E25-9041-4A13-8157-84277D7B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5B39F-3BA0-4C00-9EDF-6CD90232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E22E-76B5-488D-8DBD-76CD8CB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C1AE8-F38B-41C8-96B8-CEC92B80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B34D-0EDF-4F2D-BB7E-487AD712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4B95F-CC4D-42EA-A45C-970F7B882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9C3F1-2321-4DEB-B392-063B04D2F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69D1E-2BC3-4E06-8B2D-402B22B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44ED4-8395-4895-B7B2-C52E49B8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C5C4D-3C63-48EA-8814-4433C29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261F-6493-4777-976D-A69F6776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56710-6E39-4EFF-90AF-45F45E3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2631C-2600-4207-B5DA-F48F73DA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8FD09-3B61-4237-B95C-2091A5B4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92B29-5B5C-49F4-AD4F-ED10BE8A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9623F-8B68-418F-B68B-A454DB45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9A13-4047-423A-87CA-9A00BDF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0653-B5C5-4AE5-98EE-6B16E0A8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417-C540-4675-A0CC-5B94920A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7AEA5-F711-49DC-980B-16BEE834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A353-1F40-4E4E-92DD-9E0188E0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E08B-0312-4D88-96EC-9AFF11C8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9FF9-2EB0-490D-8711-C1CC206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2861-D74E-4716-A675-FE36922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5529C-1F20-4BF8-B32D-79B93CF8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B0882-1332-4C12-9BCB-71452176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DFC25-7D53-4D34-AEB8-2A72605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E0E8-D261-413F-AD87-6E793D2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C79A8-CF34-48B7-8ABD-C9D23DA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0EA48-99EC-4BA5-8680-1C9D5C6C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054C-270F-438D-A778-61E1AE95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20426-AC93-43E2-BEAE-1B38E664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972D-8B20-4747-BFF5-942623C7BBB4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DDE8-6EB6-44C8-A78D-CD2E335C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8135-004B-49DA-9877-04CA3B6BA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2"/>
          <a:stretch/>
        </p:blipFill>
        <p:spPr>
          <a:xfrm>
            <a:off x="1665840" y="1202634"/>
            <a:ext cx="8908645" cy="291216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813356" y="4848999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11020" y="152039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44914" r="6569" b="24638"/>
          <a:stretch/>
        </p:blipFill>
        <p:spPr>
          <a:xfrm>
            <a:off x="1262269" y="795129"/>
            <a:ext cx="9477576" cy="4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80150" r="15388" b="2998"/>
          <a:stretch/>
        </p:blipFill>
        <p:spPr>
          <a:xfrm>
            <a:off x="648856" y="1361660"/>
            <a:ext cx="10894288" cy="35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3044" r="21261" b="67101"/>
          <a:stretch/>
        </p:blipFill>
        <p:spPr>
          <a:xfrm>
            <a:off x="1431235" y="1759226"/>
            <a:ext cx="9206560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2464" r="11659" b="17826"/>
          <a:stretch/>
        </p:blipFill>
        <p:spPr>
          <a:xfrm>
            <a:off x="1610138" y="0"/>
            <a:ext cx="7871792" cy="68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B1BCA9-83E5-4E92-B62A-5F273B8A7E43}"/>
              </a:ext>
            </a:extLst>
          </p:cNvPr>
          <p:cNvGrpSpPr/>
          <p:nvPr/>
        </p:nvGrpSpPr>
        <p:grpSpPr>
          <a:xfrm>
            <a:off x="2425148" y="1470991"/>
            <a:ext cx="5723629" cy="3339547"/>
            <a:chOff x="2425148" y="1470991"/>
            <a:chExt cx="5723629" cy="3339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9" t="44752" r="53029" b="44262"/>
            <a:stretch/>
          </p:blipFill>
          <p:spPr>
            <a:xfrm>
              <a:off x="2425148" y="1470991"/>
              <a:ext cx="5712380" cy="333954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96437D-4DE6-4151-9BB9-118C14BD4DE1}"/>
                </a:ext>
              </a:extLst>
            </p:cNvPr>
            <p:cNvSpPr/>
            <p:nvPr/>
          </p:nvSpPr>
          <p:spPr>
            <a:xfrm>
              <a:off x="6538638" y="1470991"/>
              <a:ext cx="1610139" cy="516835"/>
            </a:xfrm>
            <a:prstGeom prst="rect">
              <a:avLst/>
            </a:prstGeom>
            <a:solidFill>
              <a:srgbClr val="EED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14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72977E-722E-4369-93EF-63B2CA24D815}"/>
              </a:ext>
            </a:extLst>
          </p:cNvPr>
          <p:cNvGrpSpPr/>
          <p:nvPr/>
        </p:nvGrpSpPr>
        <p:grpSpPr>
          <a:xfrm>
            <a:off x="889000" y="889001"/>
            <a:ext cx="10840278" cy="4902198"/>
            <a:chOff x="838200" y="1"/>
            <a:chExt cx="10840278" cy="4902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39811" r="10551" b="44363"/>
            <a:stretch/>
          </p:blipFill>
          <p:spPr>
            <a:xfrm>
              <a:off x="838200" y="1"/>
              <a:ext cx="10840278" cy="48105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BC6804-974A-49C2-84BB-4BDC6C276442}"/>
                </a:ext>
              </a:extLst>
            </p:cNvPr>
            <p:cNvSpPr/>
            <p:nvPr/>
          </p:nvSpPr>
          <p:spPr>
            <a:xfrm>
              <a:off x="4686300" y="4264439"/>
              <a:ext cx="3771900" cy="546100"/>
            </a:xfrm>
            <a:prstGeom prst="rect">
              <a:avLst/>
            </a:prstGeom>
            <a:solidFill>
              <a:srgbClr val="ED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0EDC8B-7A03-483E-87AD-42547D1A7096}"/>
                </a:ext>
              </a:extLst>
            </p:cNvPr>
            <p:cNvSpPr/>
            <p:nvPr/>
          </p:nvSpPr>
          <p:spPr>
            <a:xfrm>
              <a:off x="838200" y="1938958"/>
              <a:ext cx="1561272" cy="296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9202A5-F01F-4E43-B0D4-C4925C8DA144}"/>
                </a:ext>
              </a:extLst>
            </p:cNvPr>
            <p:cNvSpPr/>
            <p:nvPr/>
          </p:nvSpPr>
          <p:spPr>
            <a:xfrm>
              <a:off x="838200" y="1"/>
              <a:ext cx="1561272" cy="5715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97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55906" r="53839" b="30049"/>
          <a:stretch/>
        </p:blipFill>
        <p:spPr>
          <a:xfrm>
            <a:off x="2615648" y="1117600"/>
            <a:ext cx="6693452" cy="42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222C44-E670-412A-9DD7-C24F628EDEAA}"/>
              </a:ext>
            </a:extLst>
          </p:cNvPr>
          <p:cNvGrpSpPr/>
          <p:nvPr/>
        </p:nvGrpSpPr>
        <p:grpSpPr>
          <a:xfrm>
            <a:off x="2653748" y="1054100"/>
            <a:ext cx="7214152" cy="4929809"/>
            <a:chOff x="2615648" y="457200"/>
            <a:chExt cx="7214152" cy="4929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0" t="53650" r="20444" b="30133"/>
            <a:stretch/>
          </p:blipFill>
          <p:spPr>
            <a:xfrm>
              <a:off x="2615648" y="457200"/>
              <a:ext cx="7214152" cy="492980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683FC8-F8B1-4356-9CE5-9BF157339A53}"/>
                </a:ext>
              </a:extLst>
            </p:cNvPr>
            <p:cNvSpPr/>
            <p:nvPr/>
          </p:nvSpPr>
          <p:spPr>
            <a:xfrm>
              <a:off x="2615648" y="4572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80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0FB029-44B5-455C-974C-48FF2E2CB912}"/>
              </a:ext>
            </a:extLst>
          </p:cNvPr>
          <p:cNvGrpSpPr/>
          <p:nvPr/>
        </p:nvGrpSpPr>
        <p:grpSpPr>
          <a:xfrm>
            <a:off x="984112" y="1618145"/>
            <a:ext cx="10223776" cy="3621709"/>
            <a:chOff x="984112" y="1618145"/>
            <a:chExt cx="10223776" cy="3621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5" t="69860" r="22212" b="18226"/>
            <a:stretch/>
          </p:blipFill>
          <p:spPr>
            <a:xfrm>
              <a:off x="984112" y="1618145"/>
              <a:ext cx="10223776" cy="362170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FC2783-53B8-47DE-84AB-87B648DADAB4}"/>
                </a:ext>
              </a:extLst>
            </p:cNvPr>
            <p:cNvSpPr/>
            <p:nvPr/>
          </p:nvSpPr>
          <p:spPr>
            <a:xfrm>
              <a:off x="8317948" y="44323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2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480" r="5752" b="58689"/>
          <a:stretch/>
        </p:blipFill>
        <p:spPr>
          <a:xfrm>
            <a:off x="904460" y="139148"/>
            <a:ext cx="10070013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Widescreen</PresentationFormat>
  <Paragraphs>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5</cp:revision>
  <dcterms:created xsi:type="dcterms:W3CDTF">2020-08-14T16:01:05Z</dcterms:created>
  <dcterms:modified xsi:type="dcterms:W3CDTF">2024-02-19T04:59:45Z</dcterms:modified>
</cp:coreProperties>
</file>